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465" y="82550"/>
            <a:ext cx="8677910" cy="5330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05" y="3175"/>
            <a:ext cx="8948420" cy="67856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0" y="55880"/>
            <a:ext cx="8434070" cy="5774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5949950"/>
            <a:ext cx="9974580" cy="967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4290" y="5080"/>
            <a:ext cx="8780780" cy="4845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90" y="3810"/>
            <a:ext cx="9063990" cy="6688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470" y="-38735"/>
            <a:ext cx="8808720" cy="6034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4</cp:revision>
  <dcterms:created xsi:type="dcterms:W3CDTF">2017-05-18T04:06:00Z</dcterms:created>
  <dcterms:modified xsi:type="dcterms:W3CDTF">2017-05-18T06:24:00Z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