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40005"/>
            <a:ext cx="8342630" cy="67354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" y="-10795"/>
            <a:ext cx="8811895" cy="6785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" y="6985"/>
            <a:ext cx="9177020" cy="5581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7940" y="-10795"/>
            <a:ext cx="5139055" cy="7007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1590" y="3810"/>
            <a:ext cx="9013190" cy="6688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5</cp:revision>
  <dcterms:created xsi:type="dcterms:W3CDTF">2017-05-18T06:33:27Z</dcterms:created>
  <dcterms:modified xsi:type="dcterms:W3CDTF">2017-05-18T07:02:39Z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