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8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005" y="123825"/>
            <a:ext cx="8348980" cy="6664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" y="17145"/>
            <a:ext cx="6982460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75" y="59055"/>
            <a:ext cx="7612380" cy="6715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785" y="-52070"/>
            <a:ext cx="6978650" cy="6911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65" y="-52070"/>
            <a:ext cx="5059680" cy="2928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5085" y="31115"/>
            <a:ext cx="5032375" cy="6785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90" y="-61595"/>
            <a:ext cx="7162165" cy="6878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7</cp:revision>
  <dcterms:created xsi:type="dcterms:W3CDTF">2017-05-18T07:03:46Z</dcterms:created>
  <dcterms:modified xsi:type="dcterms:W3CDTF">2017-05-18T07:32:39Z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