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57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5565" y="28575"/>
            <a:ext cx="5081905" cy="6772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40" y="28575"/>
            <a:ext cx="5196840" cy="3482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160" y="17145"/>
            <a:ext cx="9149715" cy="6868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" y="45085"/>
            <a:ext cx="5381625" cy="6785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135" y="45720"/>
            <a:ext cx="5452110" cy="6784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5560" y="45085"/>
            <a:ext cx="9172575" cy="674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780" y="-10795"/>
            <a:ext cx="8150860" cy="6868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6</cp:revision>
  <dcterms:created xsi:type="dcterms:W3CDTF">2017-05-18T07:37:08Z</dcterms:created>
  <dcterms:modified xsi:type="dcterms:W3CDTF">2017-05-18T07:58:06Z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