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-44450"/>
            <a:ext cx="8433435" cy="6793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2</cp:revision>
  <dcterms:created xsi:type="dcterms:W3CDTF">2017-05-18T07:59:20Z</dcterms:created>
  <dcterms:modified xsi:type="dcterms:W3CDTF">2017-05-18T08:00:54Z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