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1" r:id="rId5"/>
    <p:sldId id="260" r:id="rId6"/>
    <p:sldId id="263" r:id="rId7"/>
    <p:sldId id="264" r:id="rId8"/>
    <p:sldId id="259" r:id="rId9"/>
    <p:sldId id="258" r:id="rId10"/>
    <p:sldId id="257" r:id="rId11"/>
    <p:sldId id="265" r:id="rId12"/>
    <p:sldId id="266" r:id="rId13"/>
    <p:sldId id="267" r:id="rId14"/>
    <p:sldId id="268" r:id="rId15"/>
    <p:sldId id="269" r:id="rId16"/>
    <p:sldId id="293" r:id="rId17"/>
    <p:sldId id="311" r:id="rId18"/>
    <p:sldId id="271" r:id="rId19"/>
    <p:sldId id="272" r:id="rId20"/>
    <p:sldId id="273" r:id="rId21"/>
    <p:sldId id="274" r:id="rId22"/>
    <p:sldId id="275" r:id="rId23"/>
    <p:sldId id="312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5875"/>
            <a:ext cx="9127490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35" y="17780"/>
            <a:ext cx="9077325" cy="6784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-24130"/>
            <a:ext cx="9217025" cy="6938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" y="17145"/>
            <a:ext cx="9122410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" y="-10160"/>
            <a:ext cx="9163685" cy="68789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735" y="-24765"/>
            <a:ext cx="9152255" cy="6916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71190" cy="1325880"/>
          </a:xfrm>
        </p:spPr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6355" y="27940"/>
            <a:ext cx="7037705" cy="3883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645" y="3014345"/>
            <a:ext cx="7071995" cy="3832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2862580"/>
            <a:ext cx="5220335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5875"/>
            <a:ext cx="9127490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45" y="365125"/>
            <a:ext cx="3040380" cy="1325880"/>
          </a:xfrm>
        </p:spPr>
        <p:txBody>
          <a:bodyPr>
            <a:normAutofit/>
          </a:bodyPr>
          <a:p>
            <a:r>
              <a:rPr lang="zh-CN" altLang="en-US" sz="2800"/>
              <a:t>http://router.vuejs.org/zh-cn/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5085" y="-24765"/>
            <a:ext cx="9206865" cy="6908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795" y="17145"/>
            <a:ext cx="9124950" cy="68287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18015" y="365125"/>
            <a:ext cx="2364105" cy="5609590"/>
          </a:xfrm>
        </p:spPr>
        <p:txBody>
          <a:bodyPr>
            <a:normAutofit/>
          </a:bodyPr>
          <a:p>
            <a:r>
              <a:rPr lang="zh-CN" altLang="en-US" sz="2800"/>
              <a:t>安装</a:t>
            </a:r>
            <a:r>
              <a:rPr lang="en-US" altLang="zh-CN" sz="2800"/>
              <a:t>vue-router</a:t>
            </a:r>
            <a:r>
              <a:rPr lang="zh-CN" altLang="en-US" sz="2800"/>
              <a:t>模块</a:t>
            </a:r>
            <a:r>
              <a:rPr lang="en-US" altLang="zh-CN" sz="2800"/>
              <a:t>==&gt;</a:t>
            </a:r>
            <a:r>
              <a:rPr lang="zh-CN" altLang="en-US" sz="2800"/>
              <a:t>引入</a:t>
            </a:r>
            <a:r>
              <a:rPr lang="en-US" altLang="zh-CN" sz="2800"/>
              <a:t>vue-router</a:t>
            </a:r>
            <a:r>
              <a:rPr lang="zh-CN" altLang="en-US" sz="2800"/>
              <a:t>模块</a:t>
            </a:r>
            <a:r>
              <a:rPr lang="en-US" altLang="zh-CN" sz="2800"/>
              <a:t>==&gt;</a:t>
            </a:r>
            <a:r>
              <a:rPr lang="zh-CN" altLang="en-US" sz="2800"/>
              <a:t>将</a:t>
            </a:r>
            <a:r>
              <a:rPr lang="en-US" altLang="zh-CN" sz="2800"/>
              <a:t>vue-router</a:t>
            </a:r>
            <a:r>
              <a:rPr lang="zh-CN" altLang="en-US" sz="2800"/>
              <a:t>作为插件使用</a:t>
            </a:r>
            <a:r>
              <a:rPr lang="en-US" altLang="zh-CN" sz="2800"/>
              <a:t>==&gt;</a:t>
            </a:r>
            <a:r>
              <a:rPr lang="zh-CN" altLang="en-US" sz="2800"/>
              <a:t>创建配置路由实例</a:t>
            </a:r>
            <a:r>
              <a:rPr lang="en-US" altLang="zh-CN" sz="2800"/>
              <a:t>==&gt;</a:t>
            </a:r>
            <a:r>
              <a:rPr lang="zh-CN" altLang="en-US" sz="2800"/>
              <a:t>将路由实例注入到</a:t>
            </a:r>
            <a:r>
              <a:rPr lang="en-US" altLang="zh-CN" sz="2800"/>
              <a:t>vue</a:t>
            </a:r>
            <a:r>
              <a:rPr lang="zh-CN" altLang="en-US" sz="2800"/>
              <a:t>实例中</a:t>
            </a:r>
            <a:r>
              <a:rPr lang="en-US" altLang="zh-CN" sz="2800"/>
              <a:t>==&gt;</a:t>
            </a:r>
            <a:r>
              <a:rPr lang="zh-CN" altLang="en-US" sz="2800"/>
              <a:t>渲染</a:t>
            </a:r>
            <a:r>
              <a:rPr lang="en-US" altLang="zh-CN" sz="2800"/>
              <a:t>router-view</a:t>
            </a: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10" y="3810"/>
            <a:ext cx="919416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050" y="3175"/>
            <a:ext cx="9014460" cy="6794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5240" y="-24765"/>
            <a:ext cx="9272905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1430" y="-52705"/>
            <a:ext cx="9250680" cy="69234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24765"/>
            <a:ext cx="9241155" cy="69100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" y="-10795"/>
            <a:ext cx="9180195" cy="68408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10" y="-10795"/>
            <a:ext cx="9116695" cy="68408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4135" y="-93980"/>
            <a:ext cx="9203055" cy="68935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4130" y="3175"/>
            <a:ext cx="9081135" cy="67995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7780"/>
            <a:ext cx="9060180" cy="680783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050" y="-10160"/>
            <a:ext cx="9112885" cy="68014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15" y="3175"/>
            <a:ext cx="9128125" cy="6779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160" y="-24130"/>
            <a:ext cx="9206230" cy="68929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4925" y="-10795"/>
            <a:ext cx="9088120" cy="68446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" y="3175"/>
            <a:ext cx="9177020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0955" y="-24765"/>
            <a:ext cx="9116695" cy="6932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35" y="-24765"/>
            <a:ext cx="9221470" cy="6919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6670" y="-10160"/>
            <a:ext cx="9071610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1115" y="-52070"/>
            <a:ext cx="9164955" cy="6911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" y="-24130"/>
            <a:ext cx="9178925" cy="692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http://router.vuejs.org/zh-cn/</vt:lpstr>
      <vt:lpstr>PowerPoint 演示文稿</vt:lpstr>
      <vt:lpstr>安装vue-router模块==&gt;引入vue-router模块==&gt;将vue-router作为插件使用==&gt;创建配置路由实例==&gt;将路由实例注入到vue实例中==&gt;渲染router-view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</cp:lastModifiedBy>
  <cp:revision>21</cp:revision>
  <dcterms:created xsi:type="dcterms:W3CDTF">2015-05-05T08:02:00Z</dcterms:created>
  <dcterms:modified xsi:type="dcterms:W3CDTF">2017-06-14T10:08:23Z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