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69215"/>
            <a:ext cx="12256135" cy="6913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170410210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22860"/>
            <a:ext cx="1227455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31115"/>
            <a:ext cx="12126595" cy="6802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4</cp:revision>
  <dcterms:created xsi:type="dcterms:W3CDTF">2015-05-05T08:02:00Z</dcterms:created>
  <dcterms:modified xsi:type="dcterms:W3CDTF">2017-04-10T13:19:37Z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