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" y="-24130"/>
            <a:ext cx="12152630" cy="683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875" y="118745"/>
            <a:ext cx="12141200" cy="6663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55" y="-55880"/>
            <a:ext cx="12141200" cy="696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" y="70485"/>
            <a:ext cx="12187555" cy="6559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7305" y="72390"/>
            <a:ext cx="12217400" cy="6827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" y="-23495"/>
            <a:ext cx="12090400" cy="6906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" y="-12065"/>
            <a:ext cx="12149455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1755" y="-52070"/>
            <a:ext cx="12222480" cy="6840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7</cp:revision>
  <dcterms:created xsi:type="dcterms:W3CDTF">2015-05-05T08:02:00Z</dcterms:created>
  <dcterms:modified xsi:type="dcterms:W3CDTF">2017-05-18T02:20:24Z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