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0" y="21590"/>
            <a:ext cx="12216765" cy="6899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" y="19685"/>
            <a:ext cx="10140950" cy="6751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900" y="41910"/>
            <a:ext cx="7909560" cy="3584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50" y="-8255"/>
            <a:ext cx="9175115" cy="6514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4</cp:revision>
  <dcterms:created xsi:type="dcterms:W3CDTF">2017-05-18T02:23:12Z</dcterms:created>
  <dcterms:modified xsi:type="dcterms:W3CDTF">2017-05-18T02:35:30Z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