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48260"/>
            <a:ext cx="8865235" cy="6836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445" y="3175"/>
            <a:ext cx="7359015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2540"/>
            <a:ext cx="9438640" cy="5226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" y="73025"/>
            <a:ext cx="5807075" cy="7273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132715"/>
            <a:ext cx="7955280" cy="3612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3</cp:revision>
  <dcterms:created xsi:type="dcterms:W3CDTF">2015-05-05T08:02:00Z</dcterms:created>
  <dcterms:modified xsi:type="dcterms:W3CDTF">2017-05-18T03:22:57Z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