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" y="-57785"/>
            <a:ext cx="9968865" cy="69742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40640" y="20955"/>
            <a:ext cx="10143490" cy="4857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975" y="-33020"/>
            <a:ext cx="8701405" cy="5619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44450" y="-38100"/>
            <a:ext cx="9913620" cy="61036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55880" y="-11430"/>
            <a:ext cx="11286490" cy="65773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4765" y="26035"/>
            <a:ext cx="8943975" cy="55149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655" y="-58420"/>
            <a:ext cx="9899015" cy="53790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0160" y="-58420"/>
            <a:ext cx="10207625" cy="66713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yang</cp:lastModifiedBy>
  <cp:revision>5</cp:revision>
  <dcterms:created xsi:type="dcterms:W3CDTF">2017-05-18T02:36:54Z</dcterms:created>
  <dcterms:modified xsi:type="dcterms:W3CDTF">2017-05-18T02:53:17Z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