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-20320"/>
            <a:ext cx="1064577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4450" y="45085"/>
            <a:ext cx="8606790" cy="7815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0" y="20955"/>
            <a:ext cx="10910570" cy="5331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685" y="17145"/>
            <a:ext cx="7974330" cy="8107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73025"/>
            <a:ext cx="7157085" cy="7230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0955" y="86995"/>
            <a:ext cx="5388610" cy="7244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2070" y="59690"/>
            <a:ext cx="8955405" cy="4112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3</cp:revision>
  <dcterms:created xsi:type="dcterms:W3CDTF">2017-05-18T02:56:37Z</dcterms:created>
  <dcterms:modified xsi:type="dcterms:W3CDTF">2017-05-18T03:09:57Z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