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" y="50800"/>
            <a:ext cx="10968355" cy="5644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345" y="27305"/>
            <a:ext cx="9276715" cy="5902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1590" y="43180"/>
            <a:ext cx="9632315" cy="4951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3815" y="-10795"/>
            <a:ext cx="10229850" cy="6798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0" y="-54610"/>
            <a:ext cx="9935845" cy="5549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2</cp:revision>
  <dcterms:created xsi:type="dcterms:W3CDTF">2017-05-18T03:23:44Z</dcterms:created>
  <dcterms:modified xsi:type="dcterms:W3CDTF">2017-05-18T04:06:28Z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