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465" y="82550"/>
            <a:ext cx="8677910" cy="53301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605" y="3175"/>
            <a:ext cx="8948420" cy="67856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0" y="55880"/>
            <a:ext cx="8434070" cy="57740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" y="5949950"/>
            <a:ext cx="9974580" cy="9677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yang</cp:lastModifiedBy>
  <cp:revision>3</cp:revision>
  <dcterms:created xsi:type="dcterms:W3CDTF">2017-05-18T04:06:24Z</dcterms:created>
  <dcterms:modified xsi:type="dcterms:W3CDTF">2017-05-18T06:01:33Z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