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算法与数据结构之螺旋矩阵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数据结构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一种特殊顺序的结构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成螺旋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25" y="3429000"/>
            <a:ext cx="2561905" cy="219047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算法与数据结构之螺旋矩阵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算法实现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设定特殊拐点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缩短环数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35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JS算法与数据结构之螺旋矩阵</vt:lpstr>
      <vt:lpstr>JS算法与数据结构之螺旋矩阵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728</cp:revision>
  <dcterms:created xsi:type="dcterms:W3CDTF">2010-11-12T14:24:34Z</dcterms:created>
  <dcterms:modified xsi:type="dcterms:W3CDTF">2015-07-08T00:51:57Z</dcterms:modified>
</cp:coreProperties>
</file>