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4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pPr>
                <a:defRPr/>
              </a:pPr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pPr>
                <a:defRPr/>
              </a:pPr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pPr>
                <a:defRPr/>
              </a:pPr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pPr>
                <a:defRPr/>
              </a:pPr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pPr>
                <a:defRPr/>
              </a:pPr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pPr>
                <a:defRPr/>
              </a:pPr>
              <a:t>2015/7/13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pPr>
                <a:defRPr/>
              </a:pPr>
              <a:t>2015/7/13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pPr>
                <a:defRPr/>
              </a:pPr>
              <a:t>2015/7/13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pPr>
                <a:defRPr/>
              </a:pPr>
              <a:t>2015/7/13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pPr>
                <a:defRPr/>
              </a:pPr>
              <a:t>2015/7/13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pPr>
                <a:defRPr/>
              </a:pPr>
              <a:t>2015/7/13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pPr>
                <a:defRPr/>
              </a:pPr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算法与数据结构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之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行列互换矩阵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数据结构</a:t>
            </a: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343700"/>
            <a:ext cx="2276191" cy="422857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算法与数据结构之行列互换矩阵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算法实现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递归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取模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5317</TotalTime>
  <Words>25</Words>
  <Application>Microsoft Office PowerPoint</Application>
  <PresentationFormat>全屏显示(4:3)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JS算法与数据结构之行列互换矩阵</vt:lpstr>
      <vt:lpstr>JS算法与数据结构之行列互换矩阵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760</cp:revision>
  <dcterms:created xsi:type="dcterms:W3CDTF">2010-11-12T14:24:34Z</dcterms:created>
  <dcterms:modified xsi:type="dcterms:W3CDTF">2015-07-13T10:40:20Z</dcterms:modified>
</cp:coreProperties>
</file>