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算法与数据结构之排列组合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排列概念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个不同元素中，任取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n(n&lt;=m)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个元素按照一定的顺序排成一列，叫做从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个不同元素中取出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个元素的排列。即公式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A(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m,n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排列算法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树形图法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程序实现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数学实现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算法与数据结构之排列组合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组合概念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个不同元素中，任取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n(n&lt;=m)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个元素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按照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顺序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进行排列，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叫做从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个不同元素中取出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个元素的组合。即公式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C(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m,n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组合算法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树形图法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程序实现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数学实现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120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JS算法与数据结构之排列组合</vt:lpstr>
      <vt:lpstr>JS算法与数据结构之排列组合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766</cp:revision>
  <dcterms:created xsi:type="dcterms:W3CDTF">2010-11-12T14:24:34Z</dcterms:created>
  <dcterms:modified xsi:type="dcterms:W3CDTF">2015-08-19T03:26:07Z</dcterms:modified>
</cp:coreProperties>
</file>