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4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2015/9/4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2015/9/4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2015/9/4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2015/9/4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2015/9/4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2015/9/4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算法与数据结构之概率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概率概念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概率是对随机事件发生的可能性的度量，一般以一个在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之间的实数表示一个事件发生的可能性大小。越接近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，该事件更可能发生；越接近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，则该事件更不可能发生。公式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p(A) = n/m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概率算法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树形图法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数学实现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独立事件与非独立事件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之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概率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抽奖概率设置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区间法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程序实现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5368</TotalTime>
  <Words>94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JS算法与数据结构之概率</vt:lpstr>
      <vt:lpstr>JS算法与数据结构之概率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773</cp:revision>
  <dcterms:created xsi:type="dcterms:W3CDTF">2010-11-12T14:24:34Z</dcterms:created>
  <dcterms:modified xsi:type="dcterms:W3CDTF">2015-09-04T01:35:42Z</dcterms:modified>
</cp:coreProperties>
</file>