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971" autoAdjust="0"/>
    <p:restoredTop sz="94737" autoAdjust="0"/>
  </p:normalViewPr>
  <p:slideViewPr>
    <p:cSldViewPr>
      <p:cViewPr>
        <p:scale>
          <a:sx n="90" d="100"/>
          <a:sy n="90" d="100"/>
        </p:scale>
        <p:origin x="-108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之背包问题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背包问题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是一种组合优化的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完全问题（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多项式复杂程度的非确定性问题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01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背包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件物品取出若干件放在空间为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的背包里，每件物品的体积为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W2……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，与之相对应的价值为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P1,P2……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，求这个背包能装的最大价值？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之背包问题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动态规划算法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求解最优性质的问题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计算所有的可能情况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贪心算法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在对问题求解时，总是做出在当前看来是最好的选择。也就是说，不从整体最优上加以考虑，他所做出的是在某种意义上的局部最优解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之背包问题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部分背包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可以拆解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体积和价值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156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JS算法与数据结构之背包问题</vt:lpstr>
      <vt:lpstr>JS算法与数据结构之背包问题</vt:lpstr>
      <vt:lpstr>JS算法与数据结构之背包问题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805</cp:revision>
  <dcterms:created xsi:type="dcterms:W3CDTF">2010-11-12T14:24:34Z</dcterms:created>
  <dcterms:modified xsi:type="dcterms:W3CDTF">2015-12-06T06:13:45Z</dcterms:modified>
</cp:coreProperties>
</file>