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公共项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查找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公共项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查找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数据检索的一个分支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：从多组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数据结构中，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找到公共项的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方式。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之公共项查找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公共子项查找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两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组与多组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BUG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修复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最长公共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子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串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两组与多组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BUG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修复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65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JS算法与数据结构之公共项查找</vt:lpstr>
      <vt:lpstr>JS算法与数据结构之公共项查找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785</cp:revision>
  <dcterms:created xsi:type="dcterms:W3CDTF">2010-11-12T14:24:34Z</dcterms:created>
  <dcterms:modified xsi:type="dcterms:W3CDTF">2015-12-04T11:59:20Z</dcterms:modified>
</cp:coreProperties>
</file>