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4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之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二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分查找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查找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概念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数据检索的一个分支：一组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数据结构中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，找到一个特定值的方式。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分为两种方式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顺序查找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二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分查找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在一组有序数据结构中，找到特定值的一种算法。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之二分查找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算法实现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头尾区间索引设置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取中间索引比较头尾区间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根据比较大小进行重新赋值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5378</TotalTime>
  <Words>81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JS算法与数据结构之二分查找</vt:lpstr>
      <vt:lpstr>JS算法与数据结构之二分查找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777</cp:revision>
  <dcterms:created xsi:type="dcterms:W3CDTF">2010-11-12T14:24:34Z</dcterms:created>
  <dcterms:modified xsi:type="dcterms:W3CDTF">2015-11-17T05:20:39Z</dcterms:modified>
</cp:coreProperties>
</file>