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*寻路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寻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路模式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深度优先搜索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广度优先搜索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启发式搜索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*算法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*寻路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*估价函数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(n)  =  g(n) + h(n)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(n)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的估价函数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(n)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是初始点到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节点的实际代价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(n)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节点到目标点的实际代价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*寻路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算法程序实现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pen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排序估价函数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lose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排除干扰节点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查询相邻位置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封装估价函数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f()  g()   h()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设置父节点指针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112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JS算法与数据结构之A*寻路</vt:lpstr>
      <vt:lpstr>JS算法与数据结构之A*寻路</vt:lpstr>
      <vt:lpstr>JS算法与数据结构之A*寻路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720</cp:revision>
  <dcterms:created xsi:type="dcterms:W3CDTF">2010-11-12T14:24:34Z</dcterms:created>
  <dcterms:modified xsi:type="dcterms:W3CDTF">2015-06-21T01:43:13Z</dcterms:modified>
</cp:coreProperties>
</file>