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之八皇后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八皇后由来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国际象棋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高斯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92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之八皇后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算法核心思想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回溯算法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递归实现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程序实现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坐标系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循环递归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计数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收集位置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特效添加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42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JS算法与数据结构之八皇后</vt:lpstr>
      <vt:lpstr>JS算法与数据结构之八皇后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725</cp:revision>
  <dcterms:created xsi:type="dcterms:W3CDTF">2010-11-12T14:24:34Z</dcterms:created>
  <dcterms:modified xsi:type="dcterms:W3CDTF">2015-06-22T09:18:19Z</dcterms:modified>
</cp:coreProperties>
</file>