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C32E-4ECE-4428-8403-F1D2EFDAA45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CE72-C0FB-4FA7-808C-C96B027AB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4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C32E-4ECE-4428-8403-F1D2EFDAA45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CE72-C0FB-4FA7-808C-C96B027AB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7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C32E-4ECE-4428-8403-F1D2EFDAA45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CE72-C0FB-4FA7-808C-C96B027AB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871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C32E-4ECE-4428-8403-F1D2EFDAA45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CE72-C0FB-4FA7-808C-C96B027AB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33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C32E-4ECE-4428-8403-F1D2EFDAA45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CE72-C0FB-4FA7-808C-C96B027AB1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708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C32E-4ECE-4428-8403-F1D2EFDAA45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CE72-C0FB-4FA7-808C-C96B027AB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4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C32E-4ECE-4428-8403-F1D2EFDAA45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CE72-C0FB-4FA7-808C-C96B027AB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83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C32E-4ECE-4428-8403-F1D2EFDAA45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CE72-C0FB-4FA7-808C-C96B027AB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9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C32E-4ECE-4428-8403-F1D2EFDAA45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CE72-C0FB-4FA7-808C-C96B027AB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2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C32E-4ECE-4428-8403-F1D2EFDAA45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CE72-C0FB-4FA7-808C-C96B027AB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2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C32E-4ECE-4428-8403-F1D2EFDAA45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CE72-C0FB-4FA7-808C-C96B027AB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01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C32E-4ECE-4428-8403-F1D2EFDAA45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CE72-C0FB-4FA7-808C-C96B027AB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9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C32E-4ECE-4428-8403-F1D2EFDAA45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CE72-C0FB-4FA7-808C-C96B027AB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3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C32E-4ECE-4428-8403-F1D2EFDAA45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CE72-C0FB-4FA7-808C-C96B027AB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3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C32E-4ECE-4428-8403-F1D2EFDAA45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CE72-C0FB-4FA7-808C-C96B027AB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5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C32E-4ECE-4428-8403-F1D2EFDAA45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CE72-C0FB-4FA7-808C-C96B027AB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3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C32E-4ECE-4428-8403-F1D2EFDAA45A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C6CE72-C0FB-4FA7-808C-C96B027AB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4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卡尔曼滤波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185"/>
          </a:xfrm>
        </p:spPr>
        <p:txBody>
          <a:bodyPr/>
          <a:lstStyle/>
          <a:p>
            <a:r>
              <a:rPr lang="zh-CN" altLang="en-US" dirty="0" smtClean="0"/>
              <a:t>四、扩展卡尔曼滤波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53415"/>
                <a:ext cx="8596668" cy="458794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扩展卡尔曼滤波相比</a:t>
                </a:r>
                <a:r>
                  <a:rPr lang="zh-CN" altLang="en-US" dirty="0"/>
                  <a:t>于传统</a:t>
                </a:r>
                <a:r>
                  <a:rPr lang="zh-CN" altLang="en-US" dirty="0" smtClean="0"/>
                  <a:t>卡尔曼滤波有一点不同：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预测方程和观测方程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是非线性的，则对应的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矩阵和</a:t>
                </a:r>
                <a:r>
                  <a:rPr lang="en-US" altLang="zh-CN" dirty="0" smtClean="0"/>
                  <a:t>H</a:t>
                </a:r>
                <a:r>
                  <a:rPr lang="zh-CN" altLang="en-US" dirty="0" smtClean="0"/>
                  <a:t>矩阵：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的雅可比矩阵：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的雅可比矩阵：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53415"/>
                <a:ext cx="8596668" cy="4587947"/>
              </a:xfrm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1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185"/>
          </a:xfrm>
        </p:spPr>
        <p:txBody>
          <a:bodyPr/>
          <a:lstStyle/>
          <a:p>
            <a:r>
              <a:rPr lang="zh-CN" altLang="en-US" dirty="0" smtClean="0"/>
              <a:t>五、无</a:t>
            </a:r>
            <a:r>
              <a:rPr lang="zh-CN" altLang="en-US" dirty="0"/>
              <a:t>迹</a:t>
            </a:r>
            <a:r>
              <a:rPr lang="zh-CN" altLang="en-US" dirty="0" smtClean="0"/>
              <a:t>卡尔曼滤波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53415"/>
                <a:ext cx="9198186" cy="4587947"/>
              </a:xfrm>
            </p:spPr>
            <p:txBody>
              <a:bodyPr/>
              <a:lstStyle/>
              <a:p>
                <a:r>
                  <a:rPr lang="zh-CN" altLang="en-US" dirty="0" smtClean="0"/>
                  <a:t>无</a:t>
                </a:r>
                <a:r>
                  <a:rPr lang="zh-CN" altLang="en-US" dirty="0"/>
                  <a:t>迹</a:t>
                </a:r>
                <a:r>
                  <a:rPr lang="zh-CN" altLang="en-US" dirty="0" smtClean="0"/>
                  <a:t>卡尔曼滤波使用</a:t>
                </a:r>
                <a:r>
                  <a:rPr lang="en-US" altLang="zh-CN" dirty="0" smtClean="0"/>
                  <a:t>UT</a:t>
                </a:r>
                <a:r>
                  <a:rPr lang="zh-CN" altLang="en-US" dirty="0" smtClean="0"/>
                  <a:t>变换来解决非线性问题：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为随机变量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通过非线性函数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得到一系列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值，就可以利用</a:t>
                </a:r>
                <a:r>
                  <a:rPr lang="en-US" altLang="zh-CN" dirty="0" smtClean="0"/>
                  <a:t>UT</a:t>
                </a:r>
                <a:r>
                  <a:rPr lang="zh-CN" altLang="en-US" dirty="0" smtClean="0"/>
                  <a:t>变换得到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的均值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dirty="0" smtClean="0"/>
                  <a:t>方差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 smtClean="0"/>
                  <a:t>具体做法如下：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(1)</a:t>
                </a:r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2n+1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sigma</a:t>
                </a:r>
                <a:r>
                  <a:rPr lang="zh-CN" altLang="en-US" dirty="0" smtClean="0"/>
                  <a:t>点及权值：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+1,…,2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决定</a:t>
                </a:r>
                <a:r>
                  <a:rPr lang="en-US" altLang="zh-CN" dirty="0" smtClean="0"/>
                  <a:t>sigma</a:t>
                </a:r>
                <a:r>
                  <a:rPr lang="zh-CN" altLang="en-US" dirty="0" smtClean="0"/>
                  <a:t>点分散程度，通常为小正值，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通常为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，高斯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分布下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 smtClean="0"/>
                  <a:t>最优值为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为均值得权值，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为方差的权值。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53415"/>
                <a:ext cx="9198186" cy="4587947"/>
              </a:xfrm>
              <a:blipFill rotWithShape="0">
                <a:blip r:embed="rId2"/>
                <a:stretch>
                  <a:fillRect l="-133" t="-930" b="-2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185"/>
          </a:xfrm>
        </p:spPr>
        <p:txBody>
          <a:bodyPr/>
          <a:lstStyle/>
          <a:p>
            <a:r>
              <a:rPr lang="zh-CN" altLang="en-US" dirty="0"/>
              <a:t>五、无迹卡尔曼滤波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53415"/>
                <a:ext cx="8596668" cy="4587947"/>
              </a:xfrm>
            </p:spPr>
            <p:txBody>
              <a:bodyPr/>
              <a:lstStyle/>
              <a:p>
                <a:r>
                  <a:rPr lang="en-US" altLang="zh-CN" dirty="0" smtClean="0"/>
                  <a:t>(2)</a:t>
                </a:r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sigma</a:t>
                </a:r>
                <a:r>
                  <a:rPr lang="zh-CN" altLang="en-US" dirty="0" smtClean="0"/>
                  <a:t>点通过非线性函数的传播结果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由于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的均值和方差精确到二阶，计算出</a:t>
                </a:r>
                <a:r>
                  <a:rPr lang="en-US" altLang="zh-CN" dirty="0" smtClean="0"/>
                  <a:t>y</a:t>
                </a:r>
                <a:r>
                  <a:rPr lang="zh-CN" altLang="en-US" dirty="0"/>
                  <a:t>的均值和</a:t>
                </a:r>
                <a:r>
                  <a:rPr lang="zh-CN" altLang="en-US" dirty="0" smtClean="0"/>
                  <a:t>方差也精确</a:t>
                </a:r>
                <a:r>
                  <a:rPr lang="zh-CN" altLang="en-US" dirty="0"/>
                  <a:t>到二</a:t>
                </a:r>
                <a:r>
                  <a:rPr lang="zh-CN" altLang="en-US" dirty="0" smtClean="0"/>
                  <a:t>阶，所以计算结果相比于线性化的扩展卡尔曼滤波精度要高。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53415"/>
                <a:ext cx="8596668" cy="4587947"/>
              </a:xfrm>
              <a:blipFill rotWithShape="0">
                <a:blip r:embed="rId2"/>
                <a:stretch>
                  <a:fillRect l="-142" t="-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2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185"/>
          </a:xfrm>
        </p:spPr>
        <p:txBody>
          <a:bodyPr/>
          <a:lstStyle/>
          <a:p>
            <a:r>
              <a:rPr lang="zh-CN" altLang="en-US" dirty="0"/>
              <a:t>五、无迹卡尔曼滤波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53416"/>
                <a:ext cx="8596668" cy="477413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/>
                  <a:t>于是可以得到：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状态预测的均值方差：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观测预测的均值方差：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后验均值方差：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53416"/>
                <a:ext cx="8596668" cy="4774130"/>
              </a:xfrm>
              <a:blipFill rotWithShape="0">
                <a:blip r:embed="rId2"/>
                <a:stretch>
                  <a:fillRect t="-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36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541069"/>
            <a:ext cx="8596668" cy="11935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THANKS</a:t>
            </a:r>
            <a:endParaRPr lang="zh-CN" altLang="en-US" sz="6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3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18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一、隐马尔科夫链假设及卡尔曼滤波原理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53415"/>
            <a:ext cx="8967180" cy="45879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隐马尔科夫模型做了两个假设：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齐</a:t>
            </a:r>
            <a:r>
              <a:rPr lang="zh-CN" altLang="en-US" dirty="0" smtClean="0"/>
              <a:t>次马尔科夫假设：隐藏的马尔科夫链在任意时刻的状态只与前一时刻状态相关。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、观测独立假设：任意时刻的观测只依赖于该时刻的马尔科夫链的状态。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卡尔曼滤波原理</a:t>
            </a:r>
            <a:endParaRPr lang="en-US" altLang="zh-CN" dirty="0" smtClean="0"/>
          </a:p>
          <a:p>
            <a:r>
              <a:rPr lang="zh-CN" altLang="en-US" dirty="0" smtClean="0"/>
              <a:t>假设我们利用传感器测量一个信号：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有两个传感器，一个便宜，一个贵，并且知道其误差模型和方差，如何测量？加权平均，那又如何加权平均呢？利用方差就可以得到最优权重。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若只有一个传感器，还有一个数学模型，可以算出一个不是很准的值，如何测量？把传感器的值和模型算出来的值利用方差加权平均。</a:t>
            </a:r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你的数学模型只能算出一个步长的值，让你结合传感器测出一系列的值，如何做？利用之前加权平均得到的值代入数学模型算出下一步的值，与传感器的值加权平均。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8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185"/>
          </a:xfrm>
        </p:spPr>
        <p:txBody>
          <a:bodyPr/>
          <a:lstStyle/>
          <a:p>
            <a:r>
              <a:rPr lang="zh-CN" altLang="en-US" dirty="0" smtClean="0"/>
              <a:t>二、运动学问题的最优贝叶斯滤波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53415"/>
                <a:ext cx="8596668" cy="458794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卡尔曼滤波是一个概率模型，即求解其</a:t>
                </a:r>
                <a:r>
                  <a:rPr lang="zh-CN" altLang="en-US"/>
                  <a:t>后验概率</a:t>
                </a:r>
                <a:r>
                  <a:rPr lang="zh-CN" altLang="en-US" smtClean="0"/>
                  <a:t>模型</a:t>
                </a:r>
                <a:r>
                  <a:rPr lang="zh-CN" altLang="en-US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简单步骤：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、通过状态转移概率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dirty="0" smtClean="0"/>
                  <a:t>上一步骤的后验概率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算出预测概率分布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;2</a:t>
                </a:r>
                <a:r>
                  <a:rPr lang="zh-CN" altLang="en-US" dirty="0" smtClean="0"/>
                  <a:t>、利用似然函数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dirty="0" smtClean="0"/>
                  <a:t>预测</a:t>
                </a:r>
                <a:r>
                  <a:rPr lang="zh-CN" altLang="en-US" dirty="0"/>
                  <a:t>概率分布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计算出归一化系数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;3</a:t>
                </a:r>
                <a:r>
                  <a:rPr lang="zh-CN" altLang="en-US" dirty="0"/>
                  <a:t>、利用贝叶斯公式计算后验概率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动态方程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的概率转移密度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 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………………………………(1)</a:t>
                </a:r>
              </a:p>
              <a:p>
                <a:r>
                  <a:rPr lang="en-US" altLang="zh-CN" b="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同理，对于观测方程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似然函数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53415"/>
                <a:ext cx="8596668" cy="4587947"/>
              </a:xfrm>
              <a:blipFill rotWithShape="0">
                <a:blip r:embed="rId2"/>
                <a:stretch>
                  <a:fillRect l="-142" t="-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066" y="4006164"/>
            <a:ext cx="38957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185"/>
          </a:xfrm>
        </p:spPr>
        <p:txBody>
          <a:bodyPr/>
          <a:lstStyle/>
          <a:p>
            <a:r>
              <a:rPr lang="zh-CN" altLang="en-US" dirty="0"/>
              <a:t>二、运动学问题的最优贝叶斯滤波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53415"/>
                <a:ext cx="8596668" cy="4587947"/>
              </a:xfrm>
            </p:spPr>
            <p:txBody>
              <a:bodyPr/>
              <a:lstStyle/>
              <a:p>
                <a:r>
                  <a:rPr lang="zh-CN" altLang="en-US" dirty="0" smtClean="0"/>
                  <a:t>预测概率分布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计算：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归一化系数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计算：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后验概率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计算</m:t>
                    </m:r>
                  </m:oMath>
                </a14:m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贝叶斯公式：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已知，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未知，接下来要求解这三个式子。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53415"/>
                <a:ext cx="8596668" cy="4587947"/>
              </a:xfrm>
              <a:blipFill rotWithShape="0">
                <a:blip r:embed="rId2"/>
                <a:stretch>
                  <a:fillRect l="-142" t="-3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9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185"/>
          </a:xfrm>
        </p:spPr>
        <p:txBody>
          <a:bodyPr/>
          <a:lstStyle/>
          <a:p>
            <a:r>
              <a:rPr lang="zh-CN" altLang="en-US" dirty="0" smtClean="0"/>
              <a:t>三、卡尔曼滤波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53415"/>
                <a:ext cx="8596668" cy="45879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目标状态和观测方程均为线性的：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为均值为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，协方差矩阵分别为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时刻的后验概率密度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是均值为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方差为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的高斯形式。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高斯乘积定理：给定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 smtClean="0"/>
                  <a:t>和正定矩阵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53415"/>
                <a:ext cx="8596668" cy="4587947"/>
              </a:xfrm>
              <a:blipFill rotWithShape="0">
                <a:blip r:embed="rId2"/>
                <a:stretch>
                  <a:fillRect l="-567" t="-1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7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185"/>
          </a:xfrm>
        </p:spPr>
        <p:txBody>
          <a:bodyPr/>
          <a:lstStyle/>
          <a:p>
            <a:r>
              <a:rPr lang="zh-CN" altLang="en-US" dirty="0"/>
              <a:t>三、卡尔曼滤波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453415"/>
                <a:ext cx="9217437" cy="458794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/>
                  <a:t>高斯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乘积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定理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其中：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的均值和方差分别为：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453415"/>
                <a:ext cx="9217437" cy="4587947"/>
              </a:xfrm>
              <a:blipFill rotWithShape="0">
                <a:blip r:embed="rId2"/>
                <a:stretch>
                  <a:fillRect l="-132" t="-11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58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185"/>
          </a:xfrm>
        </p:spPr>
        <p:txBody>
          <a:bodyPr/>
          <a:lstStyle/>
          <a:p>
            <a:r>
              <a:rPr lang="zh-CN" altLang="en-US" dirty="0"/>
              <a:t>三、卡尔曼滤波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53415"/>
                <a:ext cx="8596668" cy="458794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继续利用高斯乘积定理：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由此得到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的均值和方差分别为：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53415"/>
                <a:ext cx="8596668" cy="4587947"/>
              </a:xfrm>
              <a:blipFill rotWithShape="0">
                <a:blip r:embed="rId2"/>
                <a:stretch>
                  <a:fillRect l="-142" t="-11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8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185"/>
          </a:xfrm>
        </p:spPr>
        <p:txBody>
          <a:bodyPr/>
          <a:lstStyle/>
          <a:p>
            <a:r>
              <a:rPr lang="zh-CN" altLang="en-US" dirty="0"/>
              <a:t>三、卡尔曼滤波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53415"/>
                <a:ext cx="8596668" cy="458794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den>
                    </m:f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高斯乘积定理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den>
                    </m:f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其中：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由上式可知，我们可以定义卡尔曼增益：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53415"/>
                <a:ext cx="8596668" cy="4587947"/>
              </a:xfrm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0185"/>
          </a:xfrm>
        </p:spPr>
        <p:txBody>
          <a:bodyPr/>
          <a:lstStyle/>
          <a:p>
            <a:r>
              <a:rPr lang="zh-CN" altLang="en-US" dirty="0"/>
              <a:t>三、卡尔曼滤波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53415"/>
                <a:ext cx="8596668" cy="4587947"/>
              </a:xfrm>
            </p:spPr>
            <p:txBody>
              <a:bodyPr/>
              <a:lstStyle/>
              <a:p>
                <a:r>
                  <a:rPr lang="en-US" altLang="zh-CN" dirty="0" smtClean="0"/>
                  <a:t>(1)</a:t>
                </a:r>
                <a:r>
                  <a:rPr lang="zh-CN" altLang="en-US" dirty="0" smtClean="0"/>
                  <a:t>计算预测均值和方差矩阵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(2)</a:t>
                </a:r>
                <a:r>
                  <a:rPr lang="zh-CN" altLang="en-US" dirty="0" smtClean="0"/>
                  <a:t>计算观测预测的</a:t>
                </a:r>
                <a:r>
                  <a:rPr lang="zh-CN" altLang="en-US" dirty="0"/>
                  <a:t>均值和方差</a:t>
                </a:r>
                <a:r>
                  <a:rPr lang="zh-CN" altLang="en-US" dirty="0" smtClean="0"/>
                  <a:t>矩阵及卡尔曼增益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(3)</a:t>
                </a:r>
                <a:r>
                  <a:rPr lang="zh-CN" altLang="en-US" dirty="0" smtClean="0"/>
                  <a:t>计算后</a:t>
                </a:r>
                <a:r>
                  <a:rPr lang="zh-CN" altLang="en-US" dirty="0"/>
                  <a:t>验</a:t>
                </a:r>
                <a:r>
                  <a:rPr lang="zh-CN" altLang="en-US" dirty="0" smtClean="0"/>
                  <a:t>均值</a:t>
                </a:r>
                <a:r>
                  <a:rPr lang="zh-CN" altLang="en-US" dirty="0"/>
                  <a:t>和方差矩阵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𝐾𝐻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53415"/>
                <a:ext cx="8596668" cy="4587947"/>
              </a:xfrm>
              <a:blipFill rotWithShape="0">
                <a:blip r:embed="rId2"/>
                <a:stretch>
                  <a:fillRect l="-142" t="-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782" y="531695"/>
            <a:ext cx="4606791" cy="60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1142</TotalTime>
  <Words>366</Words>
  <Application>Microsoft Office PowerPoint</Application>
  <PresentationFormat>宽屏</PresentationFormat>
  <Paragraphs>120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卡尔曼滤波</vt:lpstr>
      <vt:lpstr>一、隐马尔科夫链假设及卡尔曼滤波原理</vt:lpstr>
      <vt:lpstr>二、运动学问题的最优贝叶斯滤波</vt:lpstr>
      <vt:lpstr>二、运动学问题的最优贝叶斯滤波</vt:lpstr>
      <vt:lpstr>三、卡尔曼滤波</vt:lpstr>
      <vt:lpstr>三、卡尔曼滤波</vt:lpstr>
      <vt:lpstr>三、卡尔曼滤波</vt:lpstr>
      <vt:lpstr>三、卡尔曼滤波</vt:lpstr>
      <vt:lpstr>三、卡尔曼滤波</vt:lpstr>
      <vt:lpstr>四、扩展卡尔曼滤波</vt:lpstr>
      <vt:lpstr>五、无迹卡尔曼滤波</vt:lpstr>
      <vt:lpstr>五、无迹卡尔曼滤波</vt:lpstr>
      <vt:lpstr>五、无迹卡尔曼滤波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卡尔曼滤波</dc:title>
  <dc:creator>wangtao</dc:creator>
  <cp:lastModifiedBy>wangtao</cp:lastModifiedBy>
  <cp:revision>69</cp:revision>
  <dcterms:created xsi:type="dcterms:W3CDTF">2019-10-23T07:44:50Z</dcterms:created>
  <dcterms:modified xsi:type="dcterms:W3CDTF">2019-10-28T01:37:46Z</dcterms:modified>
</cp:coreProperties>
</file>