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4"/>
    <p:sldMasterId id="2147483685" r:id="rId5"/>
  </p:sldMasterIdLst>
  <p:notesMasterIdLst>
    <p:notesMasterId r:id="rId16"/>
  </p:notesMasterIdLst>
  <p:handoutMasterIdLst>
    <p:handoutMasterId r:id="rId17"/>
  </p:handoutMasterIdLst>
  <p:sldIdLst>
    <p:sldId id="261" r:id="rId6"/>
    <p:sldId id="335" r:id="rId7"/>
    <p:sldId id="336" r:id="rId8"/>
    <p:sldId id="337" r:id="rId9"/>
    <p:sldId id="338" r:id="rId10"/>
    <p:sldId id="351" r:id="rId11"/>
    <p:sldId id="352" r:id="rId12"/>
    <p:sldId id="353" r:id="rId13"/>
    <p:sldId id="322" r:id="rId14"/>
    <p:sldId id="288" r:id="rId15"/>
  </p:sldIdLst>
  <p:sldSz cx="9144000" cy="6858000" type="screen4x3"/>
  <p:notesSz cx="6858000" cy="9144000"/>
  <p:defaultTextStyle>
    <a:defPPr>
      <a:defRPr lang="en-US"/>
    </a:defPPr>
    <a:lvl1pPr algn="ctr" rtl="0" fontAlgn="base">
      <a:spcBef>
        <a:spcPct val="0"/>
      </a:spcBef>
      <a:spcAft>
        <a:spcPct val="0"/>
      </a:spcAft>
      <a:defRPr sz="2300" kern="1200">
        <a:solidFill>
          <a:srgbClr val="000000"/>
        </a:solidFill>
        <a:latin typeface="Gill Sans" charset="0"/>
        <a:ea typeface="ヒラギノ角ゴ ProN W3" charset="0"/>
        <a:cs typeface="ヒラギノ角ゴ ProN W3" charset="0"/>
        <a:sym typeface="Gill Sans" charset="0"/>
      </a:defRPr>
    </a:lvl1pPr>
    <a:lvl2pPr marL="192024" algn="ctr" rtl="0" fontAlgn="base">
      <a:spcBef>
        <a:spcPct val="0"/>
      </a:spcBef>
      <a:spcAft>
        <a:spcPct val="0"/>
      </a:spcAft>
      <a:defRPr sz="2300" kern="1200">
        <a:solidFill>
          <a:srgbClr val="000000"/>
        </a:solidFill>
        <a:latin typeface="Gill Sans" charset="0"/>
        <a:ea typeface="ヒラギノ角ゴ ProN W3" charset="0"/>
        <a:cs typeface="ヒラギノ角ゴ ProN W3" charset="0"/>
        <a:sym typeface="Gill Sans" charset="0"/>
      </a:defRPr>
    </a:lvl2pPr>
    <a:lvl3pPr marL="384048" algn="ctr" rtl="0" fontAlgn="base">
      <a:spcBef>
        <a:spcPct val="0"/>
      </a:spcBef>
      <a:spcAft>
        <a:spcPct val="0"/>
      </a:spcAft>
      <a:defRPr sz="2300" kern="1200">
        <a:solidFill>
          <a:srgbClr val="000000"/>
        </a:solidFill>
        <a:latin typeface="Gill Sans" charset="0"/>
        <a:ea typeface="ヒラギノ角ゴ ProN W3" charset="0"/>
        <a:cs typeface="ヒラギノ角ゴ ProN W3" charset="0"/>
        <a:sym typeface="Gill Sans" charset="0"/>
      </a:defRPr>
    </a:lvl3pPr>
    <a:lvl4pPr marL="576072" algn="ctr" rtl="0" fontAlgn="base">
      <a:spcBef>
        <a:spcPct val="0"/>
      </a:spcBef>
      <a:spcAft>
        <a:spcPct val="0"/>
      </a:spcAft>
      <a:defRPr sz="2300" kern="1200">
        <a:solidFill>
          <a:srgbClr val="000000"/>
        </a:solidFill>
        <a:latin typeface="Gill Sans" charset="0"/>
        <a:ea typeface="ヒラギノ角ゴ ProN W3" charset="0"/>
        <a:cs typeface="ヒラギノ角ゴ ProN W3" charset="0"/>
        <a:sym typeface="Gill Sans" charset="0"/>
      </a:defRPr>
    </a:lvl4pPr>
    <a:lvl5pPr marL="768096" algn="ctr" rtl="0" fontAlgn="base">
      <a:spcBef>
        <a:spcPct val="0"/>
      </a:spcBef>
      <a:spcAft>
        <a:spcPct val="0"/>
      </a:spcAft>
      <a:defRPr sz="2300" kern="1200">
        <a:solidFill>
          <a:srgbClr val="000000"/>
        </a:solidFill>
        <a:latin typeface="Gill Sans" charset="0"/>
        <a:ea typeface="ヒラギノ角ゴ ProN W3" charset="0"/>
        <a:cs typeface="ヒラギノ角ゴ ProN W3" charset="0"/>
        <a:sym typeface="Gill Sans" charset="0"/>
      </a:defRPr>
    </a:lvl5pPr>
    <a:lvl6pPr marL="960120" algn="l" defTabSz="192024" rtl="0" eaLnBrk="1" latinLnBrk="0" hangingPunct="1">
      <a:defRPr sz="2300" kern="1200">
        <a:solidFill>
          <a:srgbClr val="000000"/>
        </a:solidFill>
        <a:latin typeface="Gill Sans" charset="0"/>
        <a:ea typeface="ヒラギノ角ゴ ProN W3" charset="0"/>
        <a:cs typeface="ヒラギノ角ゴ ProN W3" charset="0"/>
        <a:sym typeface="Gill Sans" charset="0"/>
      </a:defRPr>
    </a:lvl6pPr>
    <a:lvl7pPr marL="1152144" algn="l" defTabSz="192024" rtl="0" eaLnBrk="1" latinLnBrk="0" hangingPunct="1">
      <a:defRPr sz="2300" kern="1200">
        <a:solidFill>
          <a:srgbClr val="000000"/>
        </a:solidFill>
        <a:latin typeface="Gill Sans" charset="0"/>
        <a:ea typeface="ヒラギノ角ゴ ProN W3" charset="0"/>
        <a:cs typeface="ヒラギノ角ゴ ProN W3" charset="0"/>
        <a:sym typeface="Gill Sans" charset="0"/>
      </a:defRPr>
    </a:lvl7pPr>
    <a:lvl8pPr marL="1344168" algn="l" defTabSz="192024" rtl="0" eaLnBrk="1" latinLnBrk="0" hangingPunct="1">
      <a:defRPr sz="2300" kern="1200">
        <a:solidFill>
          <a:srgbClr val="000000"/>
        </a:solidFill>
        <a:latin typeface="Gill Sans" charset="0"/>
        <a:ea typeface="ヒラギノ角ゴ ProN W3" charset="0"/>
        <a:cs typeface="ヒラギノ角ゴ ProN W3" charset="0"/>
        <a:sym typeface="Gill Sans" charset="0"/>
      </a:defRPr>
    </a:lvl8pPr>
    <a:lvl9pPr marL="1536192" algn="l" defTabSz="192024" rtl="0" eaLnBrk="1" latinLnBrk="0" hangingPunct="1">
      <a:defRPr sz="23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JiPing" initials="WJ" lastIdx="1" clrIdx="0">
    <p:extLst>
      <p:ext uri="{19B8F6BF-5375-455C-9EA6-DF929625EA0E}">
        <p15:presenceInfo xmlns:p15="http://schemas.microsoft.com/office/powerpoint/2012/main" userId="S::jiping.wang@PerkinElmer.com::25fde7bf-5c88-4c8f-a871-aab12d35ec8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0E7"/>
    <a:srgbClr val="F2F2F2"/>
    <a:srgbClr val="BD1368"/>
    <a:srgbClr val="F64C30"/>
    <a:srgbClr val="F9B130"/>
    <a:srgbClr val="89BF27"/>
    <a:srgbClr val="1355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C0E79-CDD1-465D-853C-E2C6C196752D}" v="5" dt="2020-01-16T01:59:48.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88484" autoAdjust="0"/>
  </p:normalViewPr>
  <p:slideViewPr>
    <p:cSldViewPr>
      <p:cViewPr varScale="1">
        <p:scale>
          <a:sx n="101" d="100"/>
          <a:sy n="101" d="100"/>
        </p:scale>
        <p:origin x="191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Jie（Irene）" userId="0a3b2adb-8b8a-495f-ac47-e515d8b0d2b5" providerId="ADAL" clId="{81BA250B-C57E-4C75-B5E1-120FE7E5AF66}"/>
    <pc:docChg chg="custSel addSld delSld modSld sldOrd">
      <pc:chgData name="Yang, Jie（Irene）" userId="0a3b2adb-8b8a-495f-ac47-e515d8b0d2b5" providerId="ADAL" clId="{81BA250B-C57E-4C75-B5E1-120FE7E5AF66}" dt="2019-11-29T00:54:26.977" v="471" actId="1076"/>
      <pc:docMkLst>
        <pc:docMk/>
      </pc:docMkLst>
      <pc:sldChg chg="add del ord">
        <pc:chgData name="Yang, Jie（Irene）" userId="0a3b2adb-8b8a-495f-ac47-e515d8b0d2b5" providerId="ADAL" clId="{81BA250B-C57E-4C75-B5E1-120FE7E5AF66}" dt="2019-11-18T09:10:05.100" v="29"/>
        <pc:sldMkLst>
          <pc:docMk/>
          <pc:sldMk cId="2482161470" sldId="261"/>
        </pc:sldMkLst>
      </pc:sldChg>
      <pc:sldChg chg="addSp delSp modSp">
        <pc:chgData name="Yang, Jie（Irene）" userId="0a3b2adb-8b8a-495f-ac47-e515d8b0d2b5" providerId="ADAL" clId="{81BA250B-C57E-4C75-B5E1-120FE7E5AF66}" dt="2019-11-18T09:00:37.924" v="13"/>
        <pc:sldMkLst>
          <pc:docMk/>
          <pc:sldMk cId="3313533294" sldId="333"/>
        </pc:sldMkLst>
        <pc:spChg chg="mod">
          <ac:chgData name="Yang, Jie（Irene）" userId="0a3b2adb-8b8a-495f-ac47-e515d8b0d2b5" providerId="ADAL" clId="{81BA250B-C57E-4C75-B5E1-120FE7E5AF66}" dt="2019-11-18T09:00:36.950" v="11" actId="108"/>
          <ac:spMkLst>
            <pc:docMk/>
            <pc:sldMk cId="3313533294" sldId="333"/>
            <ac:spMk id="2" creationId="{00000000-0000-0000-0000-000000000000}"/>
          </ac:spMkLst>
        </pc:spChg>
        <pc:spChg chg="add del mod">
          <ac:chgData name="Yang, Jie（Irene）" userId="0a3b2adb-8b8a-495f-ac47-e515d8b0d2b5" providerId="ADAL" clId="{81BA250B-C57E-4C75-B5E1-120FE7E5AF66}" dt="2019-11-18T09:00:37.924" v="13"/>
          <ac:spMkLst>
            <pc:docMk/>
            <pc:sldMk cId="3313533294" sldId="333"/>
            <ac:spMk id="3" creationId="{B8D63C66-CF3B-4895-A58C-4CCCAE05D479}"/>
          </ac:spMkLst>
        </pc:spChg>
      </pc:sldChg>
      <pc:sldChg chg="addSp delSp modSp">
        <pc:chgData name="Yang, Jie（Irene）" userId="0a3b2adb-8b8a-495f-ac47-e515d8b0d2b5" providerId="ADAL" clId="{81BA250B-C57E-4C75-B5E1-120FE7E5AF66}" dt="2019-11-28T06:42:10.869" v="442"/>
        <pc:sldMkLst>
          <pc:docMk/>
          <pc:sldMk cId="1970105092" sldId="334"/>
        </pc:sldMkLst>
        <pc:spChg chg="mod">
          <ac:chgData name="Yang, Jie（Irene）" userId="0a3b2adb-8b8a-495f-ac47-e515d8b0d2b5" providerId="ADAL" clId="{81BA250B-C57E-4C75-B5E1-120FE7E5AF66}" dt="2019-11-28T06:05:49.260" v="118" actId="20577"/>
          <ac:spMkLst>
            <pc:docMk/>
            <pc:sldMk cId="1970105092" sldId="334"/>
            <ac:spMk id="4" creationId="{00000000-0000-0000-0000-000000000000}"/>
          </ac:spMkLst>
        </pc:spChg>
        <pc:graphicFrameChg chg="add del mod">
          <ac:chgData name="Yang, Jie（Irene）" userId="0a3b2adb-8b8a-495f-ac47-e515d8b0d2b5" providerId="ADAL" clId="{81BA250B-C57E-4C75-B5E1-120FE7E5AF66}" dt="2019-11-28T06:04:00.121" v="60"/>
          <ac:graphicFrameMkLst>
            <pc:docMk/>
            <pc:sldMk cId="1970105092" sldId="334"/>
            <ac:graphicFrameMk id="5" creationId="{79824020-C5C7-4359-9A0F-CAA9F12175EB}"/>
          </ac:graphicFrameMkLst>
        </pc:graphicFrameChg>
        <pc:graphicFrameChg chg="mod modGraphic">
          <ac:chgData name="Yang, Jie（Irene）" userId="0a3b2adb-8b8a-495f-ac47-e515d8b0d2b5" providerId="ADAL" clId="{81BA250B-C57E-4C75-B5E1-120FE7E5AF66}" dt="2019-11-28T06:42:10.869" v="442"/>
          <ac:graphicFrameMkLst>
            <pc:docMk/>
            <pc:sldMk cId="1970105092" sldId="334"/>
            <ac:graphicFrameMk id="7" creationId="{A1C6E4D9-91EF-489D-A7A7-5FF7FA279574}"/>
          </ac:graphicFrameMkLst>
        </pc:graphicFrameChg>
      </pc:sldChg>
      <pc:sldChg chg="add">
        <pc:chgData name="Yang, Jie（Irene）" userId="0a3b2adb-8b8a-495f-ac47-e515d8b0d2b5" providerId="ADAL" clId="{81BA250B-C57E-4C75-B5E1-120FE7E5AF66}" dt="2019-11-18T09:09:07.882" v="14"/>
        <pc:sldMkLst>
          <pc:docMk/>
          <pc:sldMk cId="289915148" sldId="335"/>
        </pc:sldMkLst>
      </pc:sldChg>
      <pc:sldChg chg="add">
        <pc:chgData name="Yang, Jie（Irene）" userId="0a3b2adb-8b8a-495f-ac47-e515d8b0d2b5" providerId="ADAL" clId="{81BA250B-C57E-4C75-B5E1-120FE7E5AF66}" dt="2019-11-18T09:09:07.882" v="14"/>
        <pc:sldMkLst>
          <pc:docMk/>
          <pc:sldMk cId="3665344624" sldId="336"/>
        </pc:sldMkLst>
      </pc:sldChg>
      <pc:sldChg chg="add">
        <pc:chgData name="Yang, Jie（Irene）" userId="0a3b2adb-8b8a-495f-ac47-e515d8b0d2b5" providerId="ADAL" clId="{81BA250B-C57E-4C75-B5E1-120FE7E5AF66}" dt="2019-11-18T09:09:07.882" v="14"/>
        <pc:sldMkLst>
          <pc:docMk/>
          <pc:sldMk cId="1795777801" sldId="337"/>
        </pc:sldMkLst>
      </pc:sldChg>
      <pc:sldChg chg="add">
        <pc:chgData name="Yang, Jie（Irene）" userId="0a3b2adb-8b8a-495f-ac47-e515d8b0d2b5" providerId="ADAL" clId="{81BA250B-C57E-4C75-B5E1-120FE7E5AF66}" dt="2019-11-18T09:09:07.882" v="14"/>
        <pc:sldMkLst>
          <pc:docMk/>
          <pc:sldMk cId="331845152" sldId="338"/>
        </pc:sldMkLst>
      </pc:sldChg>
      <pc:sldChg chg="add">
        <pc:chgData name="Yang, Jie（Irene）" userId="0a3b2adb-8b8a-495f-ac47-e515d8b0d2b5" providerId="ADAL" clId="{81BA250B-C57E-4C75-B5E1-120FE7E5AF66}" dt="2019-11-18T09:09:07.882" v="14"/>
        <pc:sldMkLst>
          <pc:docMk/>
          <pc:sldMk cId="3076007058" sldId="339"/>
        </pc:sldMkLst>
      </pc:sldChg>
      <pc:sldChg chg="add">
        <pc:chgData name="Yang, Jie（Irene）" userId="0a3b2adb-8b8a-495f-ac47-e515d8b0d2b5" providerId="ADAL" clId="{81BA250B-C57E-4C75-B5E1-120FE7E5AF66}" dt="2019-11-18T09:09:07.882" v="14"/>
        <pc:sldMkLst>
          <pc:docMk/>
          <pc:sldMk cId="636350510" sldId="340"/>
        </pc:sldMkLst>
      </pc:sldChg>
      <pc:sldChg chg="add">
        <pc:chgData name="Yang, Jie（Irene）" userId="0a3b2adb-8b8a-495f-ac47-e515d8b0d2b5" providerId="ADAL" clId="{81BA250B-C57E-4C75-B5E1-120FE7E5AF66}" dt="2019-11-18T09:09:07.882" v="14"/>
        <pc:sldMkLst>
          <pc:docMk/>
          <pc:sldMk cId="2373644452" sldId="341"/>
        </pc:sldMkLst>
      </pc:sldChg>
      <pc:sldChg chg="add">
        <pc:chgData name="Yang, Jie（Irene）" userId="0a3b2adb-8b8a-495f-ac47-e515d8b0d2b5" providerId="ADAL" clId="{81BA250B-C57E-4C75-B5E1-120FE7E5AF66}" dt="2019-11-18T09:09:07.882" v="14"/>
        <pc:sldMkLst>
          <pc:docMk/>
          <pc:sldMk cId="1424362406" sldId="342"/>
        </pc:sldMkLst>
      </pc:sldChg>
      <pc:sldChg chg="add">
        <pc:chgData name="Yang, Jie（Irene）" userId="0a3b2adb-8b8a-495f-ac47-e515d8b0d2b5" providerId="ADAL" clId="{81BA250B-C57E-4C75-B5E1-120FE7E5AF66}" dt="2019-11-18T09:09:07.882" v="14"/>
        <pc:sldMkLst>
          <pc:docMk/>
          <pc:sldMk cId="223699885" sldId="343"/>
        </pc:sldMkLst>
      </pc:sldChg>
      <pc:sldChg chg="add">
        <pc:chgData name="Yang, Jie（Irene）" userId="0a3b2adb-8b8a-495f-ac47-e515d8b0d2b5" providerId="ADAL" clId="{81BA250B-C57E-4C75-B5E1-120FE7E5AF66}" dt="2019-11-18T09:09:07.882" v="14"/>
        <pc:sldMkLst>
          <pc:docMk/>
          <pc:sldMk cId="1516084054" sldId="344"/>
        </pc:sldMkLst>
      </pc:sldChg>
      <pc:sldChg chg="add">
        <pc:chgData name="Yang, Jie（Irene）" userId="0a3b2adb-8b8a-495f-ac47-e515d8b0d2b5" providerId="ADAL" clId="{81BA250B-C57E-4C75-B5E1-120FE7E5AF66}" dt="2019-11-18T09:09:07.882" v="14"/>
        <pc:sldMkLst>
          <pc:docMk/>
          <pc:sldMk cId="1101071474" sldId="345"/>
        </pc:sldMkLst>
      </pc:sldChg>
      <pc:sldChg chg="add">
        <pc:chgData name="Yang, Jie（Irene）" userId="0a3b2adb-8b8a-495f-ac47-e515d8b0d2b5" providerId="ADAL" clId="{81BA250B-C57E-4C75-B5E1-120FE7E5AF66}" dt="2019-11-18T09:09:07.882" v="14"/>
        <pc:sldMkLst>
          <pc:docMk/>
          <pc:sldMk cId="2254298593" sldId="346"/>
        </pc:sldMkLst>
      </pc:sldChg>
      <pc:sldChg chg="add">
        <pc:chgData name="Yang, Jie（Irene）" userId="0a3b2adb-8b8a-495f-ac47-e515d8b0d2b5" providerId="ADAL" clId="{81BA250B-C57E-4C75-B5E1-120FE7E5AF66}" dt="2019-11-18T09:09:07.882" v="14"/>
        <pc:sldMkLst>
          <pc:docMk/>
          <pc:sldMk cId="3787564327" sldId="347"/>
        </pc:sldMkLst>
      </pc:sldChg>
      <pc:sldChg chg="add">
        <pc:chgData name="Yang, Jie（Irene）" userId="0a3b2adb-8b8a-495f-ac47-e515d8b0d2b5" providerId="ADAL" clId="{81BA250B-C57E-4C75-B5E1-120FE7E5AF66}" dt="2019-11-18T09:09:07.882" v="14"/>
        <pc:sldMkLst>
          <pc:docMk/>
          <pc:sldMk cId="2341705118" sldId="348"/>
        </pc:sldMkLst>
      </pc:sldChg>
      <pc:sldChg chg="add">
        <pc:chgData name="Yang, Jie（Irene）" userId="0a3b2adb-8b8a-495f-ac47-e515d8b0d2b5" providerId="ADAL" clId="{81BA250B-C57E-4C75-B5E1-120FE7E5AF66}" dt="2019-11-18T09:09:07.882" v="14"/>
        <pc:sldMkLst>
          <pc:docMk/>
          <pc:sldMk cId="1057356170" sldId="349"/>
        </pc:sldMkLst>
      </pc:sldChg>
      <pc:sldChg chg="addSp modSp">
        <pc:chgData name="Yang, Jie（Irene）" userId="0a3b2adb-8b8a-495f-ac47-e515d8b0d2b5" providerId="ADAL" clId="{81BA250B-C57E-4C75-B5E1-120FE7E5AF66}" dt="2019-11-29T00:54:26.977" v="471" actId="1076"/>
        <pc:sldMkLst>
          <pc:docMk/>
          <pc:sldMk cId="1772567356" sldId="350"/>
        </pc:sldMkLst>
        <pc:spChg chg="mod">
          <ac:chgData name="Yang, Jie（Irene）" userId="0a3b2adb-8b8a-495f-ac47-e515d8b0d2b5" providerId="ADAL" clId="{81BA250B-C57E-4C75-B5E1-120FE7E5AF66}" dt="2019-11-29T00:54:08.776" v="468" actId="1076"/>
          <ac:spMkLst>
            <pc:docMk/>
            <pc:sldMk cId="1772567356" sldId="350"/>
            <ac:spMk id="11" creationId="{B0EBDCD7-6F30-44DD-8308-0DFC36503D9E}"/>
          </ac:spMkLst>
        </pc:spChg>
        <pc:spChg chg="mod">
          <ac:chgData name="Yang, Jie（Irene）" userId="0a3b2adb-8b8a-495f-ac47-e515d8b0d2b5" providerId="ADAL" clId="{81BA250B-C57E-4C75-B5E1-120FE7E5AF66}" dt="2019-11-29T00:54:26.977" v="471" actId="1076"/>
          <ac:spMkLst>
            <pc:docMk/>
            <pc:sldMk cId="1772567356" sldId="350"/>
            <ac:spMk id="12" creationId="{6AD4CEA4-C78E-465A-B86E-DB5B919AD306}"/>
          </ac:spMkLst>
        </pc:spChg>
        <pc:spChg chg="mod">
          <ac:chgData name="Yang, Jie（Irene）" userId="0a3b2adb-8b8a-495f-ac47-e515d8b0d2b5" providerId="ADAL" clId="{81BA250B-C57E-4C75-B5E1-120FE7E5AF66}" dt="2019-11-29T00:53:57.464" v="466" actId="1076"/>
          <ac:spMkLst>
            <pc:docMk/>
            <pc:sldMk cId="1772567356" sldId="350"/>
            <ac:spMk id="16" creationId="{BD351367-9CEB-45FC-A840-DC90C9958489}"/>
          </ac:spMkLst>
        </pc:spChg>
        <pc:picChg chg="add mod">
          <ac:chgData name="Yang, Jie（Irene）" userId="0a3b2adb-8b8a-495f-ac47-e515d8b0d2b5" providerId="ADAL" clId="{81BA250B-C57E-4C75-B5E1-120FE7E5AF66}" dt="2019-11-29T00:53:37.366" v="463" actId="1076"/>
          <ac:picMkLst>
            <pc:docMk/>
            <pc:sldMk cId="1772567356" sldId="350"/>
            <ac:picMk id="2" creationId="{06CCA273-5FBD-4505-91CD-B6CA19842C79}"/>
          </ac:picMkLst>
        </pc:picChg>
        <pc:picChg chg="mod">
          <ac:chgData name="Yang, Jie（Irene）" userId="0a3b2adb-8b8a-495f-ac47-e515d8b0d2b5" providerId="ADAL" clId="{81BA250B-C57E-4C75-B5E1-120FE7E5AF66}" dt="2019-11-29T00:54:19.160" v="470" actId="1076"/>
          <ac:picMkLst>
            <pc:docMk/>
            <pc:sldMk cId="1772567356" sldId="350"/>
            <ac:picMk id="9" creationId="{FE78B647-09F2-4B16-B9B1-3828EF66AEE8}"/>
          </ac:picMkLst>
        </pc:picChg>
      </pc:sldChg>
      <pc:sldChg chg="addSp delSp modSp add">
        <pc:chgData name="Yang, Jie（Irene）" userId="0a3b2adb-8b8a-495f-ac47-e515d8b0d2b5" providerId="ADAL" clId="{81BA250B-C57E-4C75-B5E1-120FE7E5AF66}" dt="2019-11-28T07:49:18.280" v="458" actId="20577"/>
        <pc:sldMkLst>
          <pc:docMk/>
          <pc:sldMk cId="2598241142" sldId="351"/>
        </pc:sldMkLst>
        <pc:spChg chg="del">
          <ac:chgData name="Yang, Jie（Irene）" userId="0a3b2adb-8b8a-495f-ac47-e515d8b0d2b5" providerId="ADAL" clId="{81BA250B-C57E-4C75-B5E1-120FE7E5AF66}" dt="2019-11-28T06:04:08.674" v="64" actId="478"/>
          <ac:spMkLst>
            <pc:docMk/>
            <pc:sldMk cId="2598241142" sldId="351"/>
            <ac:spMk id="2" creationId="{2C23C233-56E0-4FED-820E-76FBCC0601D0}"/>
          </ac:spMkLst>
        </pc:spChg>
        <pc:spChg chg="del">
          <ac:chgData name="Yang, Jie（Irene）" userId="0a3b2adb-8b8a-495f-ac47-e515d8b0d2b5" providerId="ADAL" clId="{81BA250B-C57E-4C75-B5E1-120FE7E5AF66}" dt="2019-11-28T06:06:16.375" v="120" actId="478"/>
          <ac:spMkLst>
            <pc:docMk/>
            <pc:sldMk cId="2598241142" sldId="351"/>
            <ac:spMk id="3" creationId="{F42538A4-AB15-4E04-AA27-F88216F4F030}"/>
          </ac:spMkLst>
        </pc:spChg>
        <pc:spChg chg="del">
          <ac:chgData name="Yang, Jie（Irene）" userId="0a3b2adb-8b8a-495f-ac47-e515d8b0d2b5" providerId="ADAL" clId="{81BA250B-C57E-4C75-B5E1-120FE7E5AF66}" dt="2019-11-28T06:04:05.357" v="62" actId="478"/>
          <ac:spMkLst>
            <pc:docMk/>
            <pc:sldMk cId="2598241142" sldId="351"/>
            <ac:spMk id="4" creationId="{4C356878-E250-41A2-8CFA-186949EA73C6}"/>
          </ac:spMkLst>
        </pc:spChg>
        <pc:spChg chg="add mod">
          <ac:chgData name="Yang, Jie（Irene）" userId="0a3b2adb-8b8a-495f-ac47-e515d8b0d2b5" providerId="ADAL" clId="{81BA250B-C57E-4C75-B5E1-120FE7E5AF66}" dt="2019-11-28T06:04:21.716" v="70"/>
          <ac:spMkLst>
            <pc:docMk/>
            <pc:sldMk cId="2598241142" sldId="351"/>
            <ac:spMk id="6" creationId="{5B620BA4-5C14-4B13-8355-F53EFCAD347F}"/>
          </ac:spMkLst>
        </pc:spChg>
        <pc:graphicFrameChg chg="add mod modGraphic">
          <ac:chgData name="Yang, Jie（Irene）" userId="0a3b2adb-8b8a-495f-ac47-e515d8b0d2b5" providerId="ADAL" clId="{81BA250B-C57E-4C75-B5E1-120FE7E5AF66}" dt="2019-11-28T07:49:18.280" v="458" actId="20577"/>
          <ac:graphicFrameMkLst>
            <pc:docMk/>
            <pc:sldMk cId="2598241142" sldId="351"/>
            <ac:graphicFrameMk id="5" creationId="{2715E5CE-5896-4999-BCAA-0264B1C3FFF9}"/>
          </ac:graphicFrameMkLst>
        </pc:graphicFrameChg>
      </pc:sldChg>
    </pc:docChg>
  </pc:docChgLst>
  <pc:docChgLst>
    <pc:chgData name="Yang, Jie（Irene）" userId="0a3b2adb-8b8a-495f-ac47-e515d8b0d2b5" providerId="ADAL" clId="{408C0E79-CDD1-465D-853C-E2C6C196752D}"/>
    <pc:docChg chg="modSld">
      <pc:chgData name="Yang, Jie（Irene）" userId="0a3b2adb-8b8a-495f-ac47-e515d8b0d2b5" providerId="ADAL" clId="{408C0E79-CDD1-465D-853C-E2C6C196752D}" dt="2020-01-16T01:59:49.447" v="30" actId="20577"/>
      <pc:docMkLst>
        <pc:docMk/>
      </pc:docMkLst>
      <pc:sldChg chg="modSp">
        <pc:chgData name="Yang, Jie（Irene）" userId="0a3b2adb-8b8a-495f-ac47-e515d8b0d2b5" providerId="ADAL" clId="{408C0E79-CDD1-465D-853C-E2C6C196752D}" dt="2020-01-15T01:35:54.194" v="9"/>
        <pc:sldMkLst>
          <pc:docMk/>
          <pc:sldMk cId="2482161470" sldId="261"/>
        </pc:sldMkLst>
        <pc:spChg chg="mod">
          <ac:chgData name="Yang, Jie（Irene）" userId="0a3b2adb-8b8a-495f-ac47-e515d8b0d2b5" providerId="ADAL" clId="{408C0E79-CDD1-465D-853C-E2C6C196752D}" dt="2020-01-15T01:35:54.194" v="9"/>
          <ac:spMkLst>
            <pc:docMk/>
            <pc:sldMk cId="2482161470" sldId="261"/>
            <ac:spMk id="9" creationId="{00000000-0000-0000-0000-000000000000}"/>
          </ac:spMkLst>
        </pc:spChg>
      </pc:sldChg>
      <pc:sldChg chg="modSp">
        <pc:chgData name="Yang, Jie（Irene）" userId="0a3b2adb-8b8a-495f-ac47-e515d8b0d2b5" providerId="ADAL" clId="{408C0E79-CDD1-465D-853C-E2C6C196752D}" dt="2020-01-15T01:41:12.185" v="25"/>
        <pc:sldMkLst>
          <pc:docMk/>
          <pc:sldMk cId="541895507" sldId="322"/>
        </pc:sldMkLst>
        <pc:spChg chg="mod">
          <ac:chgData name="Yang, Jie（Irene）" userId="0a3b2adb-8b8a-495f-ac47-e515d8b0d2b5" providerId="ADAL" clId="{408C0E79-CDD1-465D-853C-E2C6C196752D}" dt="2020-01-15T01:41:12.185" v="25"/>
          <ac:spMkLst>
            <pc:docMk/>
            <pc:sldMk cId="541895507" sldId="322"/>
            <ac:spMk id="3" creationId="{00000000-0000-0000-0000-000000000000}"/>
          </ac:spMkLst>
        </pc:spChg>
      </pc:sldChg>
      <pc:sldChg chg="modSp">
        <pc:chgData name="Yang, Jie（Irene）" userId="0a3b2adb-8b8a-495f-ac47-e515d8b0d2b5" providerId="ADAL" clId="{408C0E79-CDD1-465D-853C-E2C6C196752D}" dt="2020-01-16T01:59:49.447" v="30" actId="20577"/>
        <pc:sldMkLst>
          <pc:docMk/>
          <pc:sldMk cId="1772567356" sldId="350"/>
        </pc:sldMkLst>
        <pc:spChg chg="mod">
          <ac:chgData name="Yang, Jie（Irene）" userId="0a3b2adb-8b8a-495f-ac47-e515d8b0d2b5" providerId="ADAL" clId="{408C0E79-CDD1-465D-853C-E2C6C196752D}" dt="2020-01-16T01:59:49.447" v="30" actId="20577"/>
          <ac:spMkLst>
            <pc:docMk/>
            <pc:sldMk cId="1772567356" sldId="350"/>
            <ac:spMk id="19" creationId="{73F4891C-F3D4-49D6-95AE-759E03A3DCE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1C5EAE-92A7-F040-B552-C46BBB9DF215}" type="datetimeFigureOut">
              <a:rPr lang="en-US" smtClean="0"/>
              <a:t>12/22/2020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C4EAC7-9038-BD48-A869-5A98B15C85C6}" type="slidenum">
              <a:rPr lang="en-US" smtClean="0"/>
              <a:t>‹#›</a:t>
            </a:fld>
            <a:endParaRPr lang="en-US"/>
          </a:p>
        </p:txBody>
      </p:sp>
    </p:spTree>
    <p:extLst>
      <p:ext uri="{BB962C8B-B14F-4D97-AF65-F5344CB8AC3E}">
        <p14:creationId xmlns:p14="http://schemas.microsoft.com/office/powerpoint/2010/main" val="19708414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EC6CAD-8F73-AE41-80DE-A8D9501BBE58}" type="datetimeFigureOut">
              <a:rPr lang="en-US" smtClean="0"/>
              <a:t>12/22/2020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9E7EF6-A4BD-B34A-9A87-85A16A362E3B}" type="slidenum">
              <a:rPr lang="en-US" smtClean="0"/>
              <a:t>‹#›</a:t>
            </a:fld>
            <a:endParaRPr lang="en-US"/>
          </a:p>
        </p:txBody>
      </p:sp>
    </p:spTree>
    <p:extLst>
      <p:ext uri="{BB962C8B-B14F-4D97-AF65-F5344CB8AC3E}">
        <p14:creationId xmlns:p14="http://schemas.microsoft.com/office/powerpoint/2010/main" val="3177980031"/>
      </p:ext>
    </p:extLst>
  </p:cSld>
  <p:clrMap bg1="lt1" tx1="dk1" bg2="lt2" tx2="dk2" accent1="accent1" accent2="accent2" accent3="accent3" accent4="accent4" accent5="accent5" accent6="accent6" hlink="hlink" folHlink="folHlink"/>
  <p:hf hdr="0" ftr="0" dt="0"/>
  <p:notesStyle>
    <a:lvl1pPr marL="0" algn="l" defTabSz="192024" rtl="0" eaLnBrk="1" latinLnBrk="0" hangingPunct="1">
      <a:defRPr sz="500" kern="1200">
        <a:solidFill>
          <a:schemeClr val="tx1"/>
        </a:solidFill>
        <a:latin typeface="+mn-lt"/>
        <a:ea typeface="+mn-ea"/>
        <a:cs typeface="+mn-cs"/>
      </a:defRPr>
    </a:lvl1pPr>
    <a:lvl2pPr marL="192024" algn="l" defTabSz="192024" rtl="0" eaLnBrk="1" latinLnBrk="0" hangingPunct="1">
      <a:defRPr sz="500" kern="1200">
        <a:solidFill>
          <a:schemeClr val="tx1"/>
        </a:solidFill>
        <a:latin typeface="+mn-lt"/>
        <a:ea typeface="+mn-ea"/>
        <a:cs typeface="+mn-cs"/>
      </a:defRPr>
    </a:lvl2pPr>
    <a:lvl3pPr marL="384048" algn="l" defTabSz="192024" rtl="0" eaLnBrk="1" latinLnBrk="0" hangingPunct="1">
      <a:defRPr sz="500" kern="1200">
        <a:solidFill>
          <a:schemeClr val="tx1"/>
        </a:solidFill>
        <a:latin typeface="+mn-lt"/>
        <a:ea typeface="+mn-ea"/>
        <a:cs typeface="+mn-cs"/>
      </a:defRPr>
    </a:lvl3pPr>
    <a:lvl4pPr marL="576072" algn="l" defTabSz="192024" rtl="0" eaLnBrk="1" latinLnBrk="0" hangingPunct="1">
      <a:defRPr sz="500" kern="1200">
        <a:solidFill>
          <a:schemeClr val="tx1"/>
        </a:solidFill>
        <a:latin typeface="+mn-lt"/>
        <a:ea typeface="+mn-ea"/>
        <a:cs typeface="+mn-cs"/>
      </a:defRPr>
    </a:lvl4pPr>
    <a:lvl5pPr marL="768096" algn="l" defTabSz="192024" rtl="0" eaLnBrk="1" latinLnBrk="0" hangingPunct="1">
      <a:defRPr sz="500" kern="1200">
        <a:solidFill>
          <a:schemeClr val="tx1"/>
        </a:solidFill>
        <a:latin typeface="+mn-lt"/>
        <a:ea typeface="+mn-ea"/>
        <a:cs typeface="+mn-cs"/>
      </a:defRPr>
    </a:lvl5pPr>
    <a:lvl6pPr marL="960120" algn="l" defTabSz="192024" rtl="0" eaLnBrk="1" latinLnBrk="0" hangingPunct="1">
      <a:defRPr sz="500" kern="1200">
        <a:solidFill>
          <a:schemeClr val="tx1"/>
        </a:solidFill>
        <a:latin typeface="+mn-lt"/>
        <a:ea typeface="+mn-ea"/>
        <a:cs typeface="+mn-cs"/>
      </a:defRPr>
    </a:lvl6pPr>
    <a:lvl7pPr marL="1152144" algn="l" defTabSz="192024" rtl="0" eaLnBrk="1" latinLnBrk="0" hangingPunct="1">
      <a:defRPr sz="500" kern="1200">
        <a:solidFill>
          <a:schemeClr val="tx1"/>
        </a:solidFill>
        <a:latin typeface="+mn-lt"/>
        <a:ea typeface="+mn-ea"/>
        <a:cs typeface="+mn-cs"/>
      </a:defRPr>
    </a:lvl7pPr>
    <a:lvl8pPr marL="1344168" algn="l" defTabSz="192024" rtl="0" eaLnBrk="1" latinLnBrk="0" hangingPunct="1">
      <a:defRPr sz="500" kern="1200">
        <a:solidFill>
          <a:schemeClr val="tx1"/>
        </a:solidFill>
        <a:latin typeface="+mn-lt"/>
        <a:ea typeface="+mn-ea"/>
        <a:cs typeface="+mn-cs"/>
      </a:defRPr>
    </a:lvl8pPr>
    <a:lvl9pPr marL="1536192" algn="l" defTabSz="192024" rtl="0" eaLnBrk="1" latinLnBrk="0" hangingPunct="1">
      <a:defRPr sz="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E7EF6-A4BD-B34A-9A87-85A16A362E3B}" type="slidenum">
              <a:rPr lang="en-US" smtClean="0"/>
              <a:t>7</a:t>
            </a:fld>
            <a:endParaRPr lang="en-US"/>
          </a:p>
        </p:txBody>
      </p:sp>
    </p:spTree>
    <p:extLst>
      <p:ext uri="{BB962C8B-B14F-4D97-AF65-F5344CB8AC3E}">
        <p14:creationId xmlns:p14="http://schemas.microsoft.com/office/powerpoint/2010/main" val="3611561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 1">
    <p:spTree>
      <p:nvGrpSpPr>
        <p:cNvPr id="1" name=""/>
        <p:cNvGrpSpPr/>
        <p:nvPr/>
      </p:nvGrpSpPr>
      <p:grpSpPr>
        <a:xfrm>
          <a:off x="0" y="0"/>
          <a:ext cx="0" cy="0"/>
          <a:chOff x="0" y="0"/>
          <a:chExt cx="0" cy="0"/>
        </a:xfrm>
      </p:grpSpPr>
      <p:pic>
        <p:nvPicPr>
          <p:cNvPr id="3" name="Picture 2" descr="pics_0001_Layer-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514600"/>
            <a:ext cx="9144000" cy="4343400"/>
          </a:xfrm>
          <a:prstGeom prst="rect">
            <a:avLst/>
          </a:prstGeom>
        </p:spPr>
      </p:pic>
      <p:sp>
        <p:nvSpPr>
          <p:cNvPr id="11" name="Title 10"/>
          <p:cNvSpPr>
            <a:spLocks noGrp="1"/>
          </p:cNvSpPr>
          <p:nvPr>
            <p:ph type="title" hasCustomPrompt="1"/>
          </p:nvPr>
        </p:nvSpPr>
        <p:spPr>
          <a:xfrm>
            <a:off x="386535" y="384365"/>
            <a:ext cx="5994666" cy="740379"/>
          </a:xfrm>
          <a:prstGeom prst="rect">
            <a:avLst/>
          </a:prstGeom>
        </p:spPr>
        <p:txBody>
          <a:bodyPr vert="horz" anchor="b"/>
          <a:lstStyle>
            <a:lvl1pPr algn="l">
              <a:defRPr sz="3400" b="1">
                <a:solidFill>
                  <a:schemeClr val="accent2"/>
                </a:solidFill>
                <a:latin typeface="Arial"/>
                <a:cs typeface="Arial"/>
              </a:defRPr>
            </a:lvl1pPr>
          </a:lstStyle>
          <a:p>
            <a:r>
              <a:rPr lang="en-CA" dirty="0"/>
              <a:t>Presentation title</a:t>
            </a:r>
            <a:endParaRPr lang="en-US" dirty="0"/>
          </a:p>
        </p:txBody>
      </p:sp>
      <p:sp>
        <p:nvSpPr>
          <p:cNvPr id="13" name="Text Placeholder 12"/>
          <p:cNvSpPr>
            <a:spLocks noGrp="1"/>
          </p:cNvSpPr>
          <p:nvPr>
            <p:ph type="body" sz="quarter" idx="10" hasCustomPrompt="1"/>
          </p:nvPr>
        </p:nvSpPr>
        <p:spPr>
          <a:xfrm>
            <a:off x="386358" y="1052736"/>
            <a:ext cx="5994797" cy="415014"/>
          </a:xfrm>
          <a:prstGeom prst="rect">
            <a:avLst/>
          </a:prstGeom>
        </p:spPr>
        <p:txBody>
          <a:bodyPr vert="horz"/>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Presentation subtitle</a:t>
            </a:r>
            <a:endParaRPr lang="en-US" dirty="0"/>
          </a:p>
        </p:txBody>
      </p:sp>
      <p:sp>
        <p:nvSpPr>
          <p:cNvPr id="14" name="Text Placeholder 12"/>
          <p:cNvSpPr>
            <a:spLocks noGrp="1"/>
          </p:cNvSpPr>
          <p:nvPr>
            <p:ph type="body" sz="quarter" idx="11" hasCustomPrompt="1"/>
          </p:nvPr>
        </p:nvSpPr>
        <p:spPr>
          <a:xfrm>
            <a:off x="386358" y="1628800"/>
            <a:ext cx="5994797" cy="298190"/>
          </a:xfrm>
          <a:prstGeom prst="rect">
            <a:avLst/>
          </a:prstGeom>
        </p:spPr>
        <p:txBody>
          <a:bodyPr vert="horz">
            <a:noAutofit/>
          </a:bodyPr>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Presenter</a:t>
            </a:r>
            <a:endParaRPr lang="en-US" dirty="0"/>
          </a:p>
        </p:txBody>
      </p:sp>
      <p:sp>
        <p:nvSpPr>
          <p:cNvPr id="15" name="Text Placeholder 12"/>
          <p:cNvSpPr>
            <a:spLocks noGrp="1"/>
          </p:cNvSpPr>
          <p:nvPr>
            <p:ph type="body" sz="quarter" idx="12" hasCustomPrompt="1"/>
          </p:nvPr>
        </p:nvSpPr>
        <p:spPr>
          <a:xfrm>
            <a:off x="386358" y="1941721"/>
            <a:ext cx="5994797" cy="298190"/>
          </a:xfrm>
          <a:prstGeom prst="rect">
            <a:avLst/>
          </a:prstGeom>
        </p:spPr>
        <p:txBody>
          <a:bodyPr vert="horz">
            <a:noAutofit/>
          </a:bodyPr>
          <a:lstStyle>
            <a:lvl1pPr marL="0" indent="0" algn="l">
              <a:buNone/>
              <a:defRPr sz="18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Date</a:t>
            </a:r>
            <a:endParaRPr lang="en-US" dirty="0"/>
          </a:p>
        </p:txBody>
      </p:sp>
      <p:pic>
        <p:nvPicPr>
          <p:cNvPr id="17" name="Picture 1"/>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6660232" y="702034"/>
            <a:ext cx="2018330" cy="106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 name="TextBox 18"/>
          <p:cNvSpPr txBox="1"/>
          <p:nvPr userDrawn="1"/>
        </p:nvSpPr>
        <p:spPr>
          <a:xfrm>
            <a:off x="7312448" y="6427770"/>
            <a:ext cx="1446230" cy="253916"/>
          </a:xfrm>
          <a:prstGeom prst="rect">
            <a:avLst/>
          </a:prstGeom>
          <a:noFill/>
        </p:spPr>
        <p:txBody>
          <a:bodyPr wrap="none" rtlCol="0">
            <a:spAutoFit/>
          </a:bodyPr>
          <a:lstStyle/>
          <a:p>
            <a:pPr algn="ctr"/>
            <a:r>
              <a:rPr lang="en-US" sz="1050" b="1" dirty="0">
                <a:solidFill>
                  <a:schemeClr val="bg1"/>
                </a:solidFill>
                <a:effectLst>
                  <a:outerShdw blurRad="552450" dir="2700000" sx="20000" sy="20000" algn="tl" rotWithShape="0">
                    <a:srgbClr val="000000"/>
                  </a:outerShdw>
                </a:effectLst>
                <a:latin typeface="Arial"/>
                <a:cs typeface="Arial"/>
              </a:rPr>
              <a:t>© 2017 PerkinElmer</a:t>
            </a:r>
          </a:p>
        </p:txBody>
      </p:sp>
    </p:spTree>
    <p:extLst>
      <p:ext uri="{BB962C8B-B14F-4D97-AF65-F5344CB8AC3E}">
        <p14:creationId xmlns:p14="http://schemas.microsoft.com/office/powerpoint/2010/main" val="165024584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386535" y="4365104"/>
            <a:ext cx="8370930" cy="740379"/>
          </a:xfrm>
          <a:prstGeom prst="rect">
            <a:avLst/>
          </a:prstGeom>
        </p:spPr>
        <p:txBody>
          <a:bodyPr vert="horz" anchor="ctr">
            <a:normAutofit/>
          </a:bodyPr>
          <a:lstStyle>
            <a:lvl1pPr algn="l">
              <a:defRPr sz="2500" b="1">
                <a:solidFill>
                  <a:schemeClr val="accent2"/>
                </a:solidFill>
                <a:latin typeface="Arial"/>
                <a:cs typeface="Arial"/>
              </a:defRPr>
            </a:lvl1pPr>
          </a:lstStyle>
          <a:p>
            <a:r>
              <a:rPr lang="en-CA" dirty="0"/>
              <a:t>Thank you message</a:t>
            </a:r>
            <a:endParaRPr lang="en-US" dirty="0"/>
          </a:p>
        </p:txBody>
      </p:sp>
      <p:sp>
        <p:nvSpPr>
          <p:cNvPr id="18" name="Text Placeholder 12"/>
          <p:cNvSpPr>
            <a:spLocks noGrp="1"/>
          </p:cNvSpPr>
          <p:nvPr>
            <p:ph type="body" sz="quarter" idx="12" hasCustomPrompt="1"/>
          </p:nvPr>
        </p:nvSpPr>
        <p:spPr>
          <a:xfrm>
            <a:off x="386358" y="5481228"/>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Position</a:t>
            </a:r>
            <a:endParaRPr lang="en-US" dirty="0"/>
          </a:p>
        </p:txBody>
      </p:sp>
      <p:sp>
        <p:nvSpPr>
          <p:cNvPr id="19" name="Text Placeholder 12"/>
          <p:cNvSpPr>
            <a:spLocks noGrp="1"/>
          </p:cNvSpPr>
          <p:nvPr>
            <p:ph type="body" sz="quarter" idx="13" hasCustomPrompt="1"/>
          </p:nvPr>
        </p:nvSpPr>
        <p:spPr>
          <a:xfrm>
            <a:off x="386358" y="5193196"/>
            <a:ext cx="2295432" cy="262186"/>
          </a:xfrm>
          <a:prstGeom prst="rect">
            <a:avLst/>
          </a:prstGeom>
        </p:spPr>
        <p:txBody>
          <a:bodyPr vert="horz"/>
          <a:lstStyle>
            <a:lvl1pPr marL="0" indent="0" algn="l">
              <a:buNone/>
              <a:defRPr sz="1600" b="1">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Name Surname</a:t>
            </a:r>
            <a:endParaRPr lang="en-US" dirty="0"/>
          </a:p>
        </p:txBody>
      </p:sp>
      <p:sp>
        <p:nvSpPr>
          <p:cNvPr id="20" name="Text Placeholder 12"/>
          <p:cNvSpPr>
            <a:spLocks noGrp="1"/>
          </p:cNvSpPr>
          <p:nvPr>
            <p:ph type="body" sz="quarter" idx="14" hasCustomPrompt="1"/>
          </p:nvPr>
        </p:nvSpPr>
        <p:spPr>
          <a:xfrm>
            <a:off x="386358" y="5752549"/>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Email</a:t>
            </a:r>
            <a:endParaRPr lang="en-US" dirty="0"/>
          </a:p>
        </p:txBody>
      </p:sp>
      <p:sp>
        <p:nvSpPr>
          <p:cNvPr id="21" name="Text Placeholder 12"/>
          <p:cNvSpPr>
            <a:spLocks noGrp="1"/>
          </p:cNvSpPr>
          <p:nvPr>
            <p:ph type="body" sz="quarter" idx="15" hasCustomPrompt="1"/>
          </p:nvPr>
        </p:nvSpPr>
        <p:spPr>
          <a:xfrm>
            <a:off x="386358" y="6018707"/>
            <a:ext cx="2295432" cy="262186"/>
          </a:xfrm>
          <a:prstGeom prst="rect">
            <a:avLst/>
          </a:prstGeom>
        </p:spPr>
        <p:txBody>
          <a:bodyPr vert="horz">
            <a:noAutofit/>
          </a:bodyPr>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Number</a:t>
            </a:r>
            <a:endParaRPr lang="en-US" dirty="0"/>
          </a:p>
        </p:txBody>
      </p:sp>
      <p:sp>
        <p:nvSpPr>
          <p:cNvPr id="22" name="Text Placeholder 12"/>
          <p:cNvSpPr>
            <a:spLocks noGrp="1"/>
          </p:cNvSpPr>
          <p:nvPr>
            <p:ph type="body" sz="quarter" idx="16" hasCustomPrompt="1"/>
          </p:nvPr>
        </p:nvSpPr>
        <p:spPr>
          <a:xfrm>
            <a:off x="3437874" y="5481228"/>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Position</a:t>
            </a:r>
            <a:endParaRPr lang="en-US" dirty="0"/>
          </a:p>
        </p:txBody>
      </p:sp>
      <p:sp>
        <p:nvSpPr>
          <p:cNvPr id="23" name="Text Placeholder 12"/>
          <p:cNvSpPr>
            <a:spLocks noGrp="1"/>
          </p:cNvSpPr>
          <p:nvPr>
            <p:ph type="body" sz="quarter" idx="17" hasCustomPrompt="1"/>
          </p:nvPr>
        </p:nvSpPr>
        <p:spPr>
          <a:xfrm>
            <a:off x="3437874" y="5193196"/>
            <a:ext cx="2295432" cy="262186"/>
          </a:xfrm>
          <a:prstGeom prst="rect">
            <a:avLst/>
          </a:prstGeom>
        </p:spPr>
        <p:txBody>
          <a:bodyPr vert="horz"/>
          <a:lstStyle>
            <a:lvl1pPr marL="0" indent="0" algn="l">
              <a:buNone/>
              <a:defRPr sz="1600" b="1">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Name Surname</a:t>
            </a:r>
            <a:endParaRPr lang="en-US" dirty="0"/>
          </a:p>
        </p:txBody>
      </p:sp>
      <p:sp>
        <p:nvSpPr>
          <p:cNvPr id="24" name="Text Placeholder 12"/>
          <p:cNvSpPr>
            <a:spLocks noGrp="1"/>
          </p:cNvSpPr>
          <p:nvPr>
            <p:ph type="body" sz="quarter" idx="18" hasCustomPrompt="1"/>
          </p:nvPr>
        </p:nvSpPr>
        <p:spPr>
          <a:xfrm>
            <a:off x="3437874" y="5752549"/>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Email</a:t>
            </a:r>
            <a:endParaRPr lang="en-US" dirty="0"/>
          </a:p>
        </p:txBody>
      </p:sp>
      <p:sp>
        <p:nvSpPr>
          <p:cNvPr id="25" name="Text Placeholder 12"/>
          <p:cNvSpPr>
            <a:spLocks noGrp="1"/>
          </p:cNvSpPr>
          <p:nvPr>
            <p:ph type="body" sz="quarter" idx="19" hasCustomPrompt="1"/>
          </p:nvPr>
        </p:nvSpPr>
        <p:spPr>
          <a:xfrm>
            <a:off x="3437874" y="6018707"/>
            <a:ext cx="2295432" cy="262186"/>
          </a:xfrm>
          <a:prstGeom prst="rect">
            <a:avLst/>
          </a:prstGeom>
        </p:spPr>
        <p:txBody>
          <a:bodyPr vert="horz">
            <a:noAutofit/>
          </a:bodyPr>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Number</a:t>
            </a:r>
            <a:endParaRPr lang="en-US" dirty="0"/>
          </a:p>
        </p:txBody>
      </p:sp>
      <p:sp>
        <p:nvSpPr>
          <p:cNvPr id="26" name="Text Placeholder 12"/>
          <p:cNvSpPr>
            <a:spLocks noGrp="1"/>
          </p:cNvSpPr>
          <p:nvPr>
            <p:ph type="body" sz="quarter" idx="20" hasCustomPrompt="1"/>
          </p:nvPr>
        </p:nvSpPr>
        <p:spPr>
          <a:xfrm>
            <a:off x="6462210" y="5481228"/>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Position</a:t>
            </a:r>
            <a:endParaRPr lang="en-US" dirty="0"/>
          </a:p>
        </p:txBody>
      </p:sp>
      <p:sp>
        <p:nvSpPr>
          <p:cNvPr id="27" name="Text Placeholder 12"/>
          <p:cNvSpPr>
            <a:spLocks noGrp="1"/>
          </p:cNvSpPr>
          <p:nvPr>
            <p:ph type="body" sz="quarter" idx="21" hasCustomPrompt="1"/>
          </p:nvPr>
        </p:nvSpPr>
        <p:spPr>
          <a:xfrm>
            <a:off x="6462210" y="5193196"/>
            <a:ext cx="2295432" cy="262186"/>
          </a:xfrm>
          <a:prstGeom prst="rect">
            <a:avLst/>
          </a:prstGeom>
        </p:spPr>
        <p:txBody>
          <a:bodyPr vert="horz"/>
          <a:lstStyle>
            <a:lvl1pPr marL="0" indent="0" algn="l">
              <a:buNone/>
              <a:defRPr sz="1600" b="1">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Name Surname</a:t>
            </a:r>
            <a:endParaRPr lang="en-US" dirty="0"/>
          </a:p>
        </p:txBody>
      </p:sp>
      <p:sp>
        <p:nvSpPr>
          <p:cNvPr id="28" name="Text Placeholder 12"/>
          <p:cNvSpPr>
            <a:spLocks noGrp="1"/>
          </p:cNvSpPr>
          <p:nvPr>
            <p:ph type="body" sz="quarter" idx="22" hasCustomPrompt="1"/>
          </p:nvPr>
        </p:nvSpPr>
        <p:spPr>
          <a:xfrm>
            <a:off x="6462210" y="5752549"/>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Email</a:t>
            </a:r>
            <a:endParaRPr lang="en-US" dirty="0"/>
          </a:p>
        </p:txBody>
      </p:sp>
      <p:sp>
        <p:nvSpPr>
          <p:cNvPr id="29" name="Text Placeholder 12"/>
          <p:cNvSpPr>
            <a:spLocks noGrp="1"/>
          </p:cNvSpPr>
          <p:nvPr>
            <p:ph type="body" sz="quarter" idx="23" hasCustomPrompt="1"/>
          </p:nvPr>
        </p:nvSpPr>
        <p:spPr>
          <a:xfrm>
            <a:off x="6462210" y="6018707"/>
            <a:ext cx="2295432" cy="262186"/>
          </a:xfrm>
          <a:prstGeom prst="rect">
            <a:avLst/>
          </a:prstGeom>
        </p:spPr>
        <p:txBody>
          <a:bodyPr vert="horz">
            <a:noAutofit/>
          </a:bodyPr>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Number</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343400"/>
          </a:xfrm>
          <a:prstGeom prst="rect">
            <a:avLst/>
          </a:prstGeom>
        </p:spPr>
      </p:pic>
    </p:spTree>
    <p:extLst>
      <p:ext uri="{BB962C8B-B14F-4D97-AF65-F5344CB8AC3E}">
        <p14:creationId xmlns:p14="http://schemas.microsoft.com/office/powerpoint/2010/main" val="42133559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73065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Blue">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0" y="614363"/>
            <a:ext cx="9144000" cy="88900"/>
          </a:xfrm>
          <a:prstGeom prst="rect">
            <a:avLst/>
          </a:prstGeom>
          <a:solidFill>
            <a:schemeClr val="accent1"/>
          </a:solidFill>
          <a:ln w="12700" cap="sq" algn="ctr">
            <a:noFill/>
            <a:miter lim="800000"/>
            <a:headEnd/>
            <a:tailEnd/>
          </a:ln>
          <a:effectLst>
            <a:outerShdw blurRad="50800" dist="12700" dir="5400000" algn="ctr" rotWithShape="0">
              <a:srgbClr val="000000">
                <a:alpha val="55000"/>
              </a:srgbClr>
            </a:outerShdw>
          </a:effectLst>
        </p:spPr>
        <p:txBody>
          <a:bodyPr wrap="none" anchor="ctr"/>
          <a:lstStyle/>
          <a:p>
            <a:pPr fontAlgn="auto">
              <a:spcBef>
                <a:spcPts val="0"/>
              </a:spcBef>
              <a:spcAft>
                <a:spcPts val="0"/>
              </a:spcAft>
              <a:defRPr/>
            </a:pPr>
            <a:endParaRPr lang="en-US">
              <a:solidFill>
                <a:prstClr val="black"/>
              </a:solidFill>
              <a:latin typeface="Arial Narrow"/>
            </a:endParaRPr>
          </a:p>
        </p:txBody>
      </p:sp>
      <p:sp>
        <p:nvSpPr>
          <p:cNvPr id="6" name="Rectangle 2"/>
          <p:cNvSpPr>
            <a:spLocks noChangeArrowheads="1"/>
          </p:cNvSpPr>
          <p:nvPr/>
        </p:nvSpPr>
        <p:spPr bwMode="auto">
          <a:xfrm>
            <a:off x="4703763" y="6423025"/>
            <a:ext cx="4440237" cy="19050"/>
          </a:xfrm>
          <a:prstGeom prst="rect">
            <a:avLst/>
          </a:prstGeom>
          <a:gradFill rotWithShape="1">
            <a:gsLst>
              <a:gs pos="0">
                <a:schemeClr val="bg1"/>
              </a:gs>
              <a:gs pos="100000">
                <a:schemeClr val="accent2"/>
              </a:gs>
            </a:gsLst>
            <a:lin ang="0" scaled="1"/>
          </a:gradFill>
          <a:ln w="12700" cap="sq" algn="ctr">
            <a:noFill/>
            <a:miter lim="800000"/>
            <a:headEnd/>
            <a:tailEnd/>
          </a:ln>
          <a:effectLst/>
        </p:spPr>
        <p:txBody>
          <a:bodyPr wrap="none" anchor="ctr"/>
          <a:lstStyle/>
          <a:p>
            <a:pPr fontAlgn="auto">
              <a:spcBef>
                <a:spcPts val="0"/>
              </a:spcBef>
              <a:spcAft>
                <a:spcPts val="0"/>
              </a:spcAft>
              <a:defRPr/>
            </a:pPr>
            <a:endParaRPr lang="en-US">
              <a:solidFill>
                <a:prstClr val="black"/>
              </a:solidFill>
              <a:latin typeface="Arial Narrow"/>
            </a:endParaRPr>
          </a:p>
        </p:txBody>
      </p:sp>
      <p:sp>
        <p:nvSpPr>
          <p:cNvPr id="7" name="Rectangle 2"/>
          <p:cNvSpPr>
            <a:spLocks noChangeArrowheads="1"/>
          </p:cNvSpPr>
          <p:nvPr/>
        </p:nvSpPr>
        <p:spPr bwMode="auto">
          <a:xfrm>
            <a:off x="4703763" y="6423025"/>
            <a:ext cx="4440237" cy="19050"/>
          </a:xfrm>
          <a:prstGeom prst="rect">
            <a:avLst/>
          </a:prstGeom>
          <a:gradFill rotWithShape="1">
            <a:gsLst>
              <a:gs pos="0">
                <a:schemeClr val="bg1"/>
              </a:gs>
              <a:gs pos="100000">
                <a:schemeClr val="accent2"/>
              </a:gs>
            </a:gsLst>
            <a:lin ang="0" scaled="1"/>
          </a:gradFill>
          <a:ln w="12700" cap="sq" algn="ctr">
            <a:noFill/>
            <a:miter lim="800000"/>
            <a:headEnd/>
            <a:tailEnd/>
          </a:ln>
          <a:effectLst/>
        </p:spPr>
        <p:txBody>
          <a:bodyPr wrap="none" anchor="ctr"/>
          <a:lstStyle/>
          <a:p>
            <a:pPr fontAlgn="auto">
              <a:spcBef>
                <a:spcPts val="0"/>
              </a:spcBef>
              <a:spcAft>
                <a:spcPts val="0"/>
              </a:spcAft>
              <a:defRPr/>
            </a:pPr>
            <a:endParaRPr lang="en-US">
              <a:solidFill>
                <a:prstClr val="black"/>
              </a:solidFill>
              <a:latin typeface="Arial Narrow"/>
            </a:endParaRPr>
          </a:p>
        </p:txBody>
      </p:sp>
      <p:sp>
        <p:nvSpPr>
          <p:cNvPr id="8" name="Rectangle 2"/>
          <p:cNvSpPr>
            <a:spLocks noChangeArrowheads="1"/>
          </p:cNvSpPr>
          <p:nvPr/>
        </p:nvSpPr>
        <p:spPr bwMode="auto">
          <a:xfrm>
            <a:off x="4703763" y="6423025"/>
            <a:ext cx="4440237" cy="19050"/>
          </a:xfrm>
          <a:prstGeom prst="rect">
            <a:avLst/>
          </a:prstGeom>
          <a:gradFill rotWithShape="1">
            <a:gsLst>
              <a:gs pos="0">
                <a:schemeClr val="bg1"/>
              </a:gs>
              <a:gs pos="100000">
                <a:schemeClr val="accent2"/>
              </a:gs>
            </a:gsLst>
            <a:lin ang="0" scaled="1"/>
          </a:gradFill>
          <a:ln w="12700" cap="sq" algn="ctr">
            <a:noFill/>
            <a:miter lim="800000"/>
            <a:headEnd/>
            <a:tailEnd/>
          </a:ln>
          <a:effectLst/>
        </p:spPr>
        <p:txBody>
          <a:bodyPr wrap="none" anchor="ctr"/>
          <a:lstStyle/>
          <a:p>
            <a:pPr fontAlgn="auto">
              <a:spcBef>
                <a:spcPts val="0"/>
              </a:spcBef>
              <a:spcAft>
                <a:spcPts val="0"/>
              </a:spcAft>
              <a:defRPr/>
            </a:pPr>
            <a:endParaRPr lang="en-US">
              <a:solidFill>
                <a:prstClr val="black"/>
              </a:solidFill>
              <a:latin typeface="Arial Narrow"/>
            </a:endParaRPr>
          </a:p>
        </p:txBody>
      </p:sp>
      <p:sp>
        <p:nvSpPr>
          <p:cNvPr id="9" name="Rectangle 2"/>
          <p:cNvSpPr>
            <a:spLocks noChangeArrowheads="1"/>
          </p:cNvSpPr>
          <p:nvPr userDrawn="1"/>
        </p:nvSpPr>
        <p:spPr bwMode="auto">
          <a:xfrm>
            <a:off x="4703763" y="6423025"/>
            <a:ext cx="4440237" cy="19050"/>
          </a:xfrm>
          <a:prstGeom prst="rect">
            <a:avLst/>
          </a:prstGeom>
          <a:gradFill rotWithShape="1">
            <a:gsLst>
              <a:gs pos="0">
                <a:schemeClr val="bg1"/>
              </a:gs>
              <a:gs pos="100000">
                <a:schemeClr val="accent2"/>
              </a:gs>
            </a:gsLst>
            <a:lin ang="0" scaled="1"/>
          </a:gradFill>
          <a:ln w="12700" cap="sq" algn="ctr">
            <a:noFill/>
            <a:miter lim="800000"/>
            <a:headEnd/>
            <a:tailEnd/>
          </a:ln>
          <a:effectLst/>
        </p:spPr>
        <p:txBody>
          <a:bodyPr wrap="none" anchor="ctr"/>
          <a:lstStyle/>
          <a:p>
            <a:pPr fontAlgn="auto">
              <a:spcBef>
                <a:spcPts val="0"/>
              </a:spcBef>
              <a:spcAft>
                <a:spcPts val="0"/>
              </a:spcAft>
              <a:defRPr/>
            </a:pPr>
            <a:endParaRPr lang="en-US">
              <a:solidFill>
                <a:prstClr val="black"/>
              </a:solidFill>
              <a:latin typeface="Arial Narrow"/>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0"/>
          </p:nvPr>
        </p:nvSpPr>
        <p:spPr>
          <a:xfrm>
            <a:off x="5715000" y="6400800"/>
            <a:ext cx="3352800" cy="457200"/>
          </a:xfrm>
        </p:spPr>
        <p:txBody>
          <a:bodyPr>
            <a:noAutofit/>
          </a:bodyPr>
          <a:lstStyle>
            <a:lvl1pPr algn="r">
              <a:buNone/>
              <a:defRPr sz="2400">
                <a:solidFill>
                  <a:schemeClr val="accent1"/>
                </a:solidFill>
              </a:defRPr>
            </a:lvl1pPr>
          </a:lstStyle>
          <a:p>
            <a:pPr lvl="0"/>
            <a:r>
              <a:rPr lang="en-US"/>
              <a:t>Click to edit Master text styles</a:t>
            </a:r>
          </a:p>
        </p:txBody>
      </p:sp>
      <p:sp>
        <p:nvSpPr>
          <p:cNvPr id="14" name="Title Placeholder 1"/>
          <p:cNvSpPr>
            <a:spLocks noGrp="1"/>
          </p:cNvSpPr>
          <p:nvPr>
            <p:ph type="title"/>
          </p:nvPr>
        </p:nvSpPr>
        <p:spPr>
          <a:xfrm>
            <a:off x="152400" y="41096"/>
            <a:ext cx="8534400" cy="609600"/>
          </a:xfrm>
          <a:prstGeom prst="rect">
            <a:avLst/>
          </a:prstGeom>
        </p:spPr>
        <p:txBody>
          <a:bodyPr rtlCol="0">
            <a:normAutofit/>
          </a:bodyPr>
          <a:lstStyle>
            <a:lvl1pPr>
              <a:defRPr sz="2400" baseline="0">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585942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Opt 1">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386535" y="384365"/>
            <a:ext cx="5994666" cy="740379"/>
          </a:xfrm>
          <a:prstGeom prst="rect">
            <a:avLst/>
          </a:prstGeom>
        </p:spPr>
        <p:txBody>
          <a:bodyPr vert="horz" anchor="b"/>
          <a:lstStyle>
            <a:lvl1pPr algn="l">
              <a:defRPr sz="3400" b="1">
                <a:solidFill>
                  <a:schemeClr val="accent1"/>
                </a:solidFill>
                <a:latin typeface="Arial"/>
                <a:cs typeface="Arial"/>
              </a:defRPr>
            </a:lvl1pPr>
          </a:lstStyle>
          <a:p>
            <a:r>
              <a:rPr lang="en-CA" dirty="0"/>
              <a:t>Presentation title</a:t>
            </a:r>
            <a:endParaRPr lang="en-US" dirty="0"/>
          </a:p>
        </p:txBody>
      </p:sp>
      <p:sp>
        <p:nvSpPr>
          <p:cNvPr id="13" name="Text Placeholder 12"/>
          <p:cNvSpPr>
            <a:spLocks noGrp="1"/>
          </p:cNvSpPr>
          <p:nvPr>
            <p:ph type="body" sz="quarter" idx="10" hasCustomPrompt="1"/>
          </p:nvPr>
        </p:nvSpPr>
        <p:spPr>
          <a:xfrm>
            <a:off x="386358" y="1052736"/>
            <a:ext cx="5994797" cy="415014"/>
          </a:xfrm>
          <a:prstGeom prst="rect">
            <a:avLst/>
          </a:prstGeom>
        </p:spPr>
        <p:txBody>
          <a:bodyPr vert="horz"/>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Presentation subtitle</a:t>
            </a:r>
            <a:endParaRPr lang="en-US" dirty="0"/>
          </a:p>
        </p:txBody>
      </p:sp>
      <p:sp>
        <p:nvSpPr>
          <p:cNvPr id="14" name="Text Placeholder 12"/>
          <p:cNvSpPr>
            <a:spLocks noGrp="1"/>
          </p:cNvSpPr>
          <p:nvPr>
            <p:ph type="body" sz="quarter" idx="11" hasCustomPrompt="1"/>
          </p:nvPr>
        </p:nvSpPr>
        <p:spPr>
          <a:xfrm>
            <a:off x="386358" y="1628800"/>
            <a:ext cx="5994797" cy="298190"/>
          </a:xfrm>
          <a:prstGeom prst="rect">
            <a:avLst/>
          </a:prstGeom>
        </p:spPr>
        <p:txBody>
          <a:bodyPr vert="horz">
            <a:noAutofit/>
          </a:bodyPr>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Presenter</a:t>
            </a:r>
            <a:endParaRPr lang="en-US" dirty="0"/>
          </a:p>
        </p:txBody>
      </p:sp>
      <p:sp>
        <p:nvSpPr>
          <p:cNvPr id="15" name="Text Placeholder 12"/>
          <p:cNvSpPr>
            <a:spLocks noGrp="1"/>
          </p:cNvSpPr>
          <p:nvPr>
            <p:ph type="body" sz="quarter" idx="12" hasCustomPrompt="1"/>
          </p:nvPr>
        </p:nvSpPr>
        <p:spPr>
          <a:xfrm>
            <a:off x="386358" y="1941721"/>
            <a:ext cx="5994797" cy="298190"/>
          </a:xfrm>
          <a:prstGeom prst="rect">
            <a:avLst/>
          </a:prstGeom>
        </p:spPr>
        <p:txBody>
          <a:bodyPr vert="horz">
            <a:noAutofit/>
          </a:bodyPr>
          <a:lstStyle>
            <a:lvl1pPr marL="0" indent="0" algn="l">
              <a:buNone/>
              <a:defRPr sz="18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Date</a:t>
            </a:r>
            <a:endParaRPr lang="en-US" dirty="0"/>
          </a:p>
        </p:txBody>
      </p:sp>
      <p:pic>
        <p:nvPicPr>
          <p:cNvPr id="17" name="Picture 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660232" y="702034"/>
            <a:ext cx="2018330" cy="106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 name="TextBox 18"/>
          <p:cNvSpPr txBox="1"/>
          <p:nvPr userDrawn="1"/>
        </p:nvSpPr>
        <p:spPr>
          <a:xfrm>
            <a:off x="7313494" y="6427770"/>
            <a:ext cx="1444138" cy="253916"/>
          </a:xfrm>
          <a:prstGeom prst="rect">
            <a:avLst/>
          </a:prstGeom>
          <a:noFill/>
        </p:spPr>
        <p:txBody>
          <a:bodyPr wrap="none" rtlCol="0">
            <a:spAutoFit/>
          </a:bodyPr>
          <a:lstStyle/>
          <a:p>
            <a:r>
              <a:rPr lang="en-US" sz="1050" b="1" dirty="0">
                <a:solidFill>
                  <a:srgbClr val="FFFFFF"/>
                </a:solidFill>
                <a:effectLst>
                  <a:outerShdw blurRad="552450" dir="2700000" sx="20000" sy="20000" algn="tl" rotWithShape="0">
                    <a:srgbClr val="000000"/>
                  </a:outerShdw>
                </a:effectLst>
                <a:latin typeface="Arial"/>
                <a:cs typeface="Arial"/>
              </a:rPr>
              <a:t>© 2014 PerkinElmer</a:t>
            </a:r>
          </a:p>
        </p:txBody>
      </p:sp>
      <p:grpSp>
        <p:nvGrpSpPr>
          <p:cNvPr id="20" name="Group 19"/>
          <p:cNvGrpSpPr/>
          <p:nvPr userDrawn="1"/>
        </p:nvGrpSpPr>
        <p:grpSpPr>
          <a:xfrm>
            <a:off x="4211961" y="5894916"/>
            <a:ext cx="4519228" cy="514350"/>
            <a:chOff x="4211961" y="6038850"/>
            <a:chExt cx="4519228" cy="514350"/>
          </a:xfrm>
        </p:grpSpPr>
        <p:sp>
          <p:nvSpPr>
            <p:cNvPr id="21" name="Rectangle 7"/>
            <p:cNvSpPr>
              <a:spLocks/>
            </p:cNvSpPr>
            <p:nvPr userDrawn="1"/>
          </p:nvSpPr>
          <p:spPr bwMode="auto">
            <a:xfrm>
              <a:off x="4211961" y="6038850"/>
              <a:ext cx="4519228" cy="514350"/>
            </a:xfrm>
            <a:prstGeom prst="rect">
              <a:avLst/>
            </a:prstGeom>
            <a:solidFill>
              <a:schemeClr val="tx2"/>
            </a:solidFill>
            <a:ln>
              <a:noFill/>
            </a:ln>
          </p:spPr>
          <p:txBody>
            <a:bodyPr lIns="0" tIns="0" rIns="0" bIns="0"/>
            <a:lstStyle/>
            <a:p>
              <a:endParaRPr lang="en-US"/>
            </a:p>
          </p:txBody>
        </p:sp>
        <p:sp>
          <p:nvSpPr>
            <p:cNvPr id="22" name="Rectangle 8"/>
            <p:cNvSpPr>
              <a:spLocks/>
            </p:cNvSpPr>
            <p:nvPr userDrawn="1"/>
          </p:nvSpPr>
          <p:spPr bwMode="auto">
            <a:xfrm>
              <a:off x="4381814" y="6189258"/>
              <a:ext cx="41795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300" b="1" spc="126" dirty="0">
                  <a:solidFill>
                    <a:srgbClr val="FFFFFF"/>
                  </a:solidFill>
                  <a:latin typeface="Arial"/>
                  <a:ea typeface="ＭＳ Ｐゴシック" charset="0"/>
                  <a:cs typeface="Arial"/>
                  <a:sym typeface="Century Gothic" charset="0"/>
                </a:rPr>
                <a:t>HUMAN HEALTH • ENVIRONMENTAL HEALTH</a:t>
              </a:r>
            </a:p>
          </p:txBody>
        </p:sp>
      </p:grpSp>
      <p:pic>
        <p:nvPicPr>
          <p:cNvPr id="18" name="Picture 17" descr="pics_0001_Layer-9.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2514600"/>
            <a:ext cx="9144000" cy="4343400"/>
          </a:xfrm>
          <a:prstGeom prst="rect">
            <a:avLst/>
          </a:prstGeom>
        </p:spPr>
      </p:pic>
    </p:spTree>
    <p:extLst>
      <p:ext uri="{BB962C8B-B14F-4D97-AF65-F5344CB8AC3E}">
        <p14:creationId xmlns:p14="http://schemas.microsoft.com/office/powerpoint/2010/main" val="291633643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Opt 2">
    <p:spTree>
      <p:nvGrpSpPr>
        <p:cNvPr id="1" name=""/>
        <p:cNvGrpSpPr/>
        <p:nvPr/>
      </p:nvGrpSpPr>
      <p:grpSpPr>
        <a:xfrm>
          <a:off x="0" y="0"/>
          <a:ext cx="0" cy="0"/>
          <a:chOff x="0" y="0"/>
          <a:chExt cx="0" cy="0"/>
        </a:xfrm>
      </p:grpSpPr>
      <p:pic>
        <p:nvPicPr>
          <p:cNvPr id="21" name="Picture 20" descr="pics_0008_Layer 1.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514600"/>
            <a:ext cx="9144000" cy="4343400"/>
          </a:xfrm>
          <a:prstGeom prst="rect">
            <a:avLst/>
          </a:prstGeom>
        </p:spPr>
      </p:pic>
      <p:sp>
        <p:nvSpPr>
          <p:cNvPr id="11" name="Title 10"/>
          <p:cNvSpPr>
            <a:spLocks noGrp="1"/>
          </p:cNvSpPr>
          <p:nvPr>
            <p:ph type="title" hasCustomPrompt="1"/>
          </p:nvPr>
        </p:nvSpPr>
        <p:spPr>
          <a:xfrm>
            <a:off x="386535" y="384365"/>
            <a:ext cx="5994666" cy="740379"/>
          </a:xfrm>
          <a:prstGeom prst="rect">
            <a:avLst/>
          </a:prstGeom>
        </p:spPr>
        <p:txBody>
          <a:bodyPr vert="horz" anchor="b"/>
          <a:lstStyle>
            <a:lvl1pPr algn="l">
              <a:defRPr sz="3400" b="1">
                <a:solidFill>
                  <a:srgbClr val="6CB442"/>
                </a:solidFill>
                <a:latin typeface="Arial"/>
                <a:cs typeface="Arial"/>
              </a:defRPr>
            </a:lvl1pPr>
          </a:lstStyle>
          <a:p>
            <a:r>
              <a:rPr lang="en-CA" dirty="0"/>
              <a:t>Presentation title</a:t>
            </a:r>
            <a:endParaRPr lang="en-US" dirty="0"/>
          </a:p>
        </p:txBody>
      </p:sp>
      <p:sp>
        <p:nvSpPr>
          <p:cNvPr id="13" name="Text Placeholder 12"/>
          <p:cNvSpPr>
            <a:spLocks noGrp="1"/>
          </p:cNvSpPr>
          <p:nvPr>
            <p:ph type="body" sz="quarter" idx="10" hasCustomPrompt="1"/>
          </p:nvPr>
        </p:nvSpPr>
        <p:spPr>
          <a:xfrm>
            <a:off x="386358" y="1052736"/>
            <a:ext cx="5994797" cy="415014"/>
          </a:xfrm>
          <a:prstGeom prst="rect">
            <a:avLst/>
          </a:prstGeom>
        </p:spPr>
        <p:txBody>
          <a:bodyPr vert="horz"/>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Presentation subtitle</a:t>
            </a:r>
            <a:endParaRPr lang="en-US" dirty="0"/>
          </a:p>
        </p:txBody>
      </p:sp>
      <p:sp>
        <p:nvSpPr>
          <p:cNvPr id="14" name="Text Placeholder 12"/>
          <p:cNvSpPr>
            <a:spLocks noGrp="1"/>
          </p:cNvSpPr>
          <p:nvPr>
            <p:ph type="body" sz="quarter" idx="11" hasCustomPrompt="1"/>
          </p:nvPr>
        </p:nvSpPr>
        <p:spPr>
          <a:xfrm>
            <a:off x="386358" y="1628800"/>
            <a:ext cx="5994797" cy="298190"/>
          </a:xfrm>
          <a:prstGeom prst="rect">
            <a:avLst/>
          </a:prstGeom>
        </p:spPr>
        <p:txBody>
          <a:bodyPr vert="horz">
            <a:noAutofit/>
          </a:bodyPr>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Presenter</a:t>
            </a:r>
            <a:endParaRPr lang="en-US" dirty="0"/>
          </a:p>
        </p:txBody>
      </p:sp>
      <p:sp>
        <p:nvSpPr>
          <p:cNvPr id="15" name="Text Placeholder 12"/>
          <p:cNvSpPr>
            <a:spLocks noGrp="1"/>
          </p:cNvSpPr>
          <p:nvPr>
            <p:ph type="body" sz="quarter" idx="12" hasCustomPrompt="1"/>
          </p:nvPr>
        </p:nvSpPr>
        <p:spPr>
          <a:xfrm>
            <a:off x="386358" y="1941721"/>
            <a:ext cx="5994797" cy="298190"/>
          </a:xfrm>
          <a:prstGeom prst="rect">
            <a:avLst/>
          </a:prstGeom>
        </p:spPr>
        <p:txBody>
          <a:bodyPr vert="horz">
            <a:noAutofit/>
          </a:bodyPr>
          <a:lstStyle>
            <a:lvl1pPr marL="0" indent="0" algn="l">
              <a:buNone/>
              <a:defRPr sz="18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Date</a:t>
            </a:r>
            <a:endParaRPr lang="en-US" dirty="0"/>
          </a:p>
        </p:txBody>
      </p:sp>
      <p:pic>
        <p:nvPicPr>
          <p:cNvPr id="17" name="Picture 1"/>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6660232" y="702034"/>
            <a:ext cx="2018330" cy="106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6" name="TextBox 15"/>
          <p:cNvSpPr txBox="1"/>
          <p:nvPr userDrawn="1"/>
        </p:nvSpPr>
        <p:spPr>
          <a:xfrm>
            <a:off x="7313494" y="6427770"/>
            <a:ext cx="1444138" cy="253916"/>
          </a:xfrm>
          <a:prstGeom prst="rect">
            <a:avLst/>
          </a:prstGeom>
          <a:noFill/>
        </p:spPr>
        <p:txBody>
          <a:bodyPr wrap="none" rtlCol="0">
            <a:spAutoFit/>
          </a:bodyPr>
          <a:lstStyle/>
          <a:p>
            <a:r>
              <a:rPr lang="en-US" sz="1050" b="1" dirty="0">
                <a:solidFill>
                  <a:srgbClr val="FFFFFF"/>
                </a:solidFill>
                <a:effectLst>
                  <a:outerShdw blurRad="552450" dir="2700000" sx="20000" sy="20000" algn="tl" rotWithShape="0">
                    <a:srgbClr val="000000"/>
                  </a:outerShdw>
                </a:effectLst>
                <a:latin typeface="Arial"/>
                <a:cs typeface="Arial"/>
              </a:rPr>
              <a:t>© 2014 PerkinElmer</a:t>
            </a:r>
          </a:p>
        </p:txBody>
      </p:sp>
      <p:grpSp>
        <p:nvGrpSpPr>
          <p:cNvPr id="18" name="Group 17"/>
          <p:cNvGrpSpPr/>
          <p:nvPr userDrawn="1"/>
        </p:nvGrpSpPr>
        <p:grpSpPr>
          <a:xfrm>
            <a:off x="4211961" y="5894916"/>
            <a:ext cx="4519228" cy="514350"/>
            <a:chOff x="4211961" y="6038850"/>
            <a:chExt cx="4519228" cy="514350"/>
          </a:xfrm>
        </p:grpSpPr>
        <p:sp>
          <p:nvSpPr>
            <p:cNvPr id="19" name="Rectangle 7"/>
            <p:cNvSpPr>
              <a:spLocks/>
            </p:cNvSpPr>
            <p:nvPr userDrawn="1"/>
          </p:nvSpPr>
          <p:spPr bwMode="auto">
            <a:xfrm>
              <a:off x="4211961" y="6038850"/>
              <a:ext cx="4519228" cy="514350"/>
            </a:xfrm>
            <a:prstGeom prst="rect">
              <a:avLst/>
            </a:prstGeom>
            <a:solidFill>
              <a:schemeClr val="tx2"/>
            </a:solidFill>
            <a:ln>
              <a:noFill/>
            </a:ln>
          </p:spPr>
          <p:txBody>
            <a:bodyPr lIns="0" tIns="0" rIns="0" bIns="0"/>
            <a:lstStyle/>
            <a:p>
              <a:endParaRPr lang="en-US"/>
            </a:p>
          </p:txBody>
        </p:sp>
        <p:sp>
          <p:nvSpPr>
            <p:cNvPr id="20" name="Rectangle 8"/>
            <p:cNvSpPr>
              <a:spLocks/>
            </p:cNvSpPr>
            <p:nvPr userDrawn="1"/>
          </p:nvSpPr>
          <p:spPr bwMode="auto">
            <a:xfrm>
              <a:off x="4381814" y="6189258"/>
              <a:ext cx="41795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300" b="1" spc="126" dirty="0">
                  <a:solidFill>
                    <a:srgbClr val="FFFFFF"/>
                  </a:solidFill>
                  <a:latin typeface="Arial"/>
                  <a:ea typeface="ＭＳ Ｐゴシック" charset="0"/>
                  <a:cs typeface="Arial"/>
                  <a:sym typeface="Century Gothic" charset="0"/>
                </a:rPr>
                <a:t>HUMAN HEALTH • ENVIRONMENTAL HEALTH</a:t>
              </a:r>
            </a:p>
          </p:txBody>
        </p:sp>
      </p:grpSp>
    </p:spTree>
    <p:extLst>
      <p:ext uri="{BB962C8B-B14F-4D97-AF65-F5344CB8AC3E}">
        <p14:creationId xmlns:p14="http://schemas.microsoft.com/office/powerpoint/2010/main" val="29832414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Opt 3">
    <p:spTree>
      <p:nvGrpSpPr>
        <p:cNvPr id="1" name=""/>
        <p:cNvGrpSpPr/>
        <p:nvPr/>
      </p:nvGrpSpPr>
      <p:grpSpPr>
        <a:xfrm>
          <a:off x="0" y="0"/>
          <a:ext cx="0" cy="0"/>
          <a:chOff x="0" y="0"/>
          <a:chExt cx="0" cy="0"/>
        </a:xfrm>
      </p:grpSpPr>
      <p:pic>
        <p:nvPicPr>
          <p:cNvPr id="12" name="Picture 11" descr="pics_0007_Layer 2.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514600"/>
            <a:ext cx="9144000" cy="4343400"/>
          </a:xfrm>
          <a:prstGeom prst="rect">
            <a:avLst/>
          </a:prstGeom>
        </p:spPr>
      </p:pic>
      <p:sp>
        <p:nvSpPr>
          <p:cNvPr id="11" name="Title 10"/>
          <p:cNvSpPr>
            <a:spLocks noGrp="1"/>
          </p:cNvSpPr>
          <p:nvPr>
            <p:ph type="title" hasCustomPrompt="1"/>
          </p:nvPr>
        </p:nvSpPr>
        <p:spPr>
          <a:xfrm>
            <a:off x="386535" y="384365"/>
            <a:ext cx="5994666" cy="740379"/>
          </a:xfrm>
          <a:prstGeom prst="rect">
            <a:avLst/>
          </a:prstGeom>
        </p:spPr>
        <p:txBody>
          <a:bodyPr vert="horz" anchor="b"/>
          <a:lstStyle>
            <a:lvl1pPr algn="l">
              <a:defRPr sz="3400" b="1">
                <a:solidFill>
                  <a:srgbClr val="6CB442"/>
                </a:solidFill>
                <a:latin typeface="Arial"/>
                <a:cs typeface="Arial"/>
              </a:defRPr>
            </a:lvl1pPr>
          </a:lstStyle>
          <a:p>
            <a:r>
              <a:rPr lang="en-CA" dirty="0"/>
              <a:t>Presentation title</a:t>
            </a:r>
            <a:endParaRPr lang="en-US" dirty="0"/>
          </a:p>
        </p:txBody>
      </p:sp>
      <p:sp>
        <p:nvSpPr>
          <p:cNvPr id="13" name="Text Placeholder 12"/>
          <p:cNvSpPr>
            <a:spLocks noGrp="1"/>
          </p:cNvSpPr>
          <p:nvPr>
            <p:ph type="body" sz="quarter" idx="10" hasCustomPrompt="1"/>
          </p:nvPr>
        </p:nvSpPr>
        <p:spPr>
          <a:xfrm>
            <a:off x="386358" y="1052736"/>
            <a:ext cx="5994797" cy="415014"/>
          </a:xfrm>
          <a:prstGeom prst="rect">
            <a:avLst/>
          </a:prstGeom>
        </p:spPr>
        <p:txBody>
          <a:bodyPr vert="horz"/>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Presentation subtitle</a:t>
            </a:r>
            <a:endParaRPr lang="en-US" dirty="0"/>
          </a:p>
        </p:txBody>
      </p:sp>
      <p:sp>
        <p:nvSpPr>
          <p:cNvPr id="14" name="Text Placeholder 12"/>
          <p:cNvSpPr>
            <a:spLocks noGrp="1"/>
          </p:cNvSpPr>
          <p:nvPr>
            <p:ph type="body" sz="quarter" idx="11" hasCustomPrompt="1"/>
          </p:nvPr>
        </p:nvSpPr>
        <p:spPr>
          <a:xfrm>
            <a:off x="386358" y="1628800"/>
            <a:ext cx="5994797" cy="298190"/>
          </a:xfrm>
          <a:prstGeom prst="rect">
            <a:avLst/>
          </a:prstGeom>
        </p:spPr>
        <p:txBody>
          <a:bodyPr vert="horz">
            <a:noAutofit/>
          </a:bodyPr>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Presenter</a:t>
            </a:r>
            <a:endParaRPr lang="en-US" dirty="0"/>
          </a:p>
        </p:txBody>
      </p:sp>
      <p:sp>
        <p:nvSpPr>
          <p:cNvPr id="15" name="Text Placeholder 12"/>
          <p:cNvSpPr>
            <a:spLocks noGrp="1"/>
          </p:cNvSpPr>
          <p:nvPr>
            <p:ph type="body" sz="quarter" idx="12" hasCustomPrompt="1"/>
          </p:nvPr>
        </p:nvSpPr>
        <p:spPr>
          <a:xfrm>
            <a:off x="386358" y="1941721"/>
            <a:ext cx="5994797" cy="298190"/>
          </a:xfrm>
          <a:prstGeom prst="rect">
            <a:avLst/>
          </a:prstGeom>
        </p:spPr>
        <p:txBody>
          <a:bodyPr vert="horz">
            <a:noAutofit/>
          </a:bodyPr>
          <a:lstStyle>
            <a:lvl1pPr marL="0" indent="0" algn="l">
              <a:buNone/>
              <a:defRPr sz="18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Date</a:t>
            </a:r>
            <a:endParaRPr lang="en-US" dirty="0"/>
          </a:p>
        </p:txBody>
      </p:sp>
      <p:pic>
        <p:nvPicPr>
          <p:cNvPr id="17" name="Picture 1"/>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6660232" y="702034"/>
            <a:ext cx="2018330" cy="106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8" name="Group 17"/>
          <p:cNvGrpSpPr/>
          <p:nvPr userDrawn="1"/>
        </p:nvGrpSpPr>
        <p:grpSpPr>
          <a:xfrm>
            <a:off x="4211961" y="5894916"/>
            <a:ext cx="4519228" cy="514350"/>
            <a:chOff x="4211961" y="6038850"/>
            <a:chExt cx="4519228" cy="514350"/>
          </a:xfrm>
        </p:grpSpPr>
        <p:sp>
          <p:nvSpPr>
            <p:cNvPr id="19" name="Rectangle 7"/>
            <p:cNvSpPr>
              <a:spLocks/>
            </p:cNvSpPr>
            <p:nvPr userDrawn="1"/>
          </p:nvSpPr>
          <p:spPr bwMode="auto">
            <a:xfrm>
              <a:off x="4211961" y="6038850"/>
              <a:ext cx="4519228" cy="514350"/>
            </a:xfrm>
            <a:prstGeom prst="rect">
              <a:avLst/>
            </a:prstGeom>
            <a:solidFill>
              <a:schemeClr val="tx2"/>
            </a:solidFill>
            <a:ln>
              <a:noFill/>
            </a:ln>
          </p:spPr>
          <p:txBody>
            <a:bodyPr lIns="0" tIns="0" rIns="0" bIns="0"/>
            <a:lstStyle/>
            <a:p>
              <a:endParaRPr lang="en-US"/>
            </a:p>
          </p:txBody>
        </p:sp>
        <p:sp>
          <p:nvSpPr>
            <p:cNvPr id="20" name="Rectangle 8"/>
            <p:cNvSpPr>
              <a:spLocks/>
            </p:cNvSpPr>
            <p:nvPr userDrawn="1"/>
          </p:nvSpPr>
          <p:spPr bwMode="auto">
            <a:xfrm>
              <a:off x="4381814" y="6189258"/>
              <a:ext cx="41795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300" b="1" spc="126" dirty="0">
                  <a:solidFill>
                    <a:srgbClr val="FFFFFF"/>
                  </a:solidFill>
                  <a:latin typeface="Arial"/>
                  <a:ea typeface="ＭＳ Ｐゴシック" charset="0"/>
                  <a:cs typeface="Arial"/>
                  <a:sym typeface="Century Gothic" charset="0"/>
                </a:rPr>
                <a:t>HUMAN HEALTH • ENVIRONMENTAL HEALTH</a:t>
              </a:r>
            </a:p>
          </p:txBody>
        </p:sp>
      </p:grpSp>
      <p:sp>
        <p:nvSpPr>
          <p:cNvPr id="21" name="TextBox 20"/>
          <p:cNvSpPr txBox="1"/>
          <p:nvPr userDrawn="1"/>
        </p:nvSpPr>
        <p:spPr>
          <a:xfrm>
            <a:off x="7313494" y="6427770"/>
            <a:ext cx="1444138" cy="253916"/>
          </a:xfrm>
          <a:prstGeom prst="rect">
            <a:avLst/>
          </a:prstGeom>
          <a:noFill/>
        </p:spPr>
        <p:txBody>
          <a:bodyPr wrap="none" rtlCol="0">
            <a:spAutoFit/>
          </a:bodyPr>
          <a:lstStyle/>
          <a:p>
            <a:r>
              <a:rPr lang="en-US" sz="1050" b="1" dirty="0">
                <a:solidFill>
                  <a:srgbClr val="131313"/>
                </a:solidFill>
                <a:effectLst>
                  <a:outerShdw blurRad="552450" dir="2700000" sx="20000" sy="20000" algn="tl" rotWithShape="0">
                    <a:srgbClr val="FFFFFF"/>
                  </a:outerShdw>
                </a:effectLst>
                <a:latin typeface="Arial"/>
                <a:cs typeface="Arial"/>
              </a:rPr>
              <a:t>© 2014 PerkinElmer</a:t>
            </a:r>
          </a:p>
        </p:txBody>
      </p:sp>
    </p:spTree>
    <p:extLst>
      <p:ext uri="{BB962C8B-B14F-4D97-AF65-F5344CB8AC3E}">
        <p14:creationId xmlns:p14="http://schemas.microsoft.com/office/powerpoint/2010/main" val="9118934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ver (Custom)">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386535" y="384365"/>
            <a:ext cx="5994666" cy="740379"/>
          </a:xfrm>
          <a:prstGeom prst="rect">
            <a:avLst/>
          </a:prstGeom>
        </p:spPr>
        <p:txBody>
          <a:bodyPr vert="horz" anchor="b"/>
          <a:lstStyle>
            <a:lvl1pPr algn="l">
              <a:defRPr sz="3400" b="1">
                <a:solidFill>
                  <a:srgbClr val="6CB442"/>
                </a:solidFill>
                <a:latin typeface="Arial"/>
                <a:cs typeface="Arial"/>
              </a:defRPr>
            </a:lvl1pPr>
          </a:lstStyle>
          <a:p>
            <a:r>
              <a:rPr lang="en-CA" dirty="0"/>
              <a:t>Presentation title</a:t>
            </a:r>
            <a:endParaRPr lang="en-US" dirty="0"/>
          </a:p>
        </p:txBody>
      </p:sp>
      <p:sp>
        <p:nvSpPr>
          <p:cNvPr id="13" name="Text Placeholder 12"/>
          <p:cNvSpPr>
            <a:spLocks noGrp="1"/>
          </p:cNvSpPr>
          <p:nvPr>
            <p:ph type="body" sz="quarter" idx="10" hasCustomPrompt="1"/>
          </p:nvPr>
        </p:nvSpPr>
        <p:spPr>
          <a:xfrm>
            <a:off x="386358" y="1052736"/>
            <a:ext cx="5994797" cy="415014"/>
          </a:xfrm>
          <a:prstGeom prst="rect">
            <a:avLst/>
          </a:prstGeom>
        </p:spPr>
        <p:txBody>
          <a:bodyPr vert="horz"/>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Presentation subtitle</a:t>
            </a:r>
            <a:endParaRPr lang="en-US" dirty="0"/>
          </a:p>
        </p:txBody>
      </p:sp>
      <p:sp>
        <p:nvSpPr>
          <p:cNvPr id="14" name="Text Placeholder 12"/>
          <p:cNvSpPr>
            <a:spLocks noGrp="1"/>
          </p:cNvSpPr>
          <p:nvPr>
            <p:ph type="body" sz="quarter" idx="11" hasCustomPrompt="1"/>
          </p:nvPr>
        </p:nvSpPr>
        <p:spPr>
          <a:xfrm>
            <a:off x="386358" y="1628800"/>
            <a:ext cx="5994797" cy="298190"/>
          </a:xfrm>
          <a:prstGeom prst="rect">
            <a:avLst/>
          </a:prstGeom>
        </p:spPr>
        <p:txBody>
          <a:bodyPr vert="horz">
            <a:noAutofit/>
          </a:bodyPr>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Presenter</a:t>
            </a:r>
            <a:endParaRPr lang="en-US" dirty="0"/>
          </a:p>
        </p:txBody>
      </p:sp>
      <p:sp>
        <p:nvSpPr>
          <p:cNvPr id="15" name="Text Placeholder 12"/>
          <p:cNvSpPr>
            <a:spLocks noGrp="1"/>
          </p:cNvSpPr>
          <p:nvPr>
            <p:ph type="body" sz="quarter" idx="12" hasCustomPrompt="1"/>
          </p:nvPr>
        </p:nvSpPr>
        <p:spPr>
          <a:xfrm>
            <a:off x="386358" y="1941721"/>
            <a:ext cx="5994797" cy="298190"/>
          </a:xfrm>
          <a:prstGeom prst="rect">
            <a:avLst/>
          </a:prstGeom>
        </p:spPr>
        <p:txBody>
          <a:bodyPr vert="horz">
            <a:noAutofit/>
          </a:bodyPr>
          <a:lstStyle>
            <a:lvl1pPr marL="0" indent="0" algn="l">
              <a:buNone/>
              <a:defRPr sz="18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Date</a:t>
            </a:r>
            <a:endParaRPr lang="en-US" dirty="0"/>
          </a:p>
        </p:txBody>
      </p:sp>
      <p:pic>
        <p:nvPicPr>
          <p:cNvPr id="17" name="Picture 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660232" y="702034"/>
            <a:ext cx="2018330" cy="106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2" name="Group 11"/>
          <p:cNvGrpSpPr/>
          <p:nvPr userDrawn="1"/>
        </p:nvGrpSpPr>
        <p:grpSpPr>
          <a:xfrm>
            <a:off x="4211961" y="5890011"/>
            <a:ext cx="4519228" cy="514350"/>
            <a:chOff x="4211961" y="6038850"/>
            <a:chExt cx="4519228" cy="514350"/>
          </a:xfrm>
        </p:grpSpPr>
        <p:sp>
          <p:nvSpPr>
            <p:cNvPr id="18" name="Rectangle 7"/>
            <p:cNvSpPr>
              <a:spLocks/>
            </p:cNvSpPr>
            <p:nvPr userDrawn="1"/>
          </p:nvSpPr>
          <p:spPr bwMode="auto">
            <a:xfrm>
              <a:off x="4211961" y="6038850"/>
              <a:ext cx="4519228" cy="514350"/>
            </a:xfrm>
            <a:prstGeom prst="rect">
              <a:avLst/>
            </a:prstGeom>
            <a:solidFill>
              <a:schemeClr val="tx2"/>
            </a:solidFill>
            <a:ln>
              <a:noFill/>
            </a:ln>
          </p:spPr>
          <p:txBody>
            <a:bodyPr lIns="0" tIns="0" rIns="0" bIns="0"/>
            <a:lstStyle/>
            <a:p>
              <a:endParaRPr lang="en-US"/>
            </a:p>
          </p:txBody>
        </p:sp>
        <p:sp>
          <p:nvSpPr>
            <p:cNvPr id="19" name="Rectangle 8"/>
            <p:cNvSpPr>
              <a:spLocks/>
            </p:cNvSpPr>
            <p:nvPr userDrawn="1"/>
          </p:nvSpPr>
          <p:spPr bwMode="auto">
            <a:xfrm>
              <a:off x="4381814" y="6180122"/>
              <a:ext cx="41795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300" b="1" spc="126" dirty="0">
                  <a:solidFill>
                    <a:srgbClr val="FFFFFF"/>
                  </a:solidFill>
                  <a:latin typeface="Arial"/>
                  <a:ea typeface="ＭＳ Ｐゴシック" charset="0"/>
                  <a:cs typeface="Arial"/>
                  <a:sym typeface="Century Gothic" charset="0"/>
                </a:rPr>
                <a:t>HUMAN HEALTH • ENVIRONMENTAL HEALTH</a:t>
              </a:r>
            </a:p>
          </p:txBody>
        </p:sp>
      </p:grpSp>
      <p:sp>
        <p:nvSpPr>
          <p:cNvPr id="20" name="Rectangle 19"/>
          <p:cNvSpPr/>
          <p:nvPr userDrawn="1"/>
        </p:nvSpPr>
        <p:spPr bwMode="auto">
          <a:xfrm>
            <a:off x="7704348" y="5517232"/>
            <a:ext cx="1439652" cy="1340768"/>
          </a:xfrm>
          <a:prstGeom prst="rect">
            <a:avLst/>
          </a:prstGeom>
          <a:solidFill>
            <a:schemeClr val="bg1"/>
          </a:solidFill>
          <a:ln w="25400" cap="flat" cmpd="sng" algn="ctr">
            <a:noFill/>
            <a:prstDash val="solid"/>
            <a:round/>
            <a:headEnd type="none" w="med" len="med"/>
            <a:tailEnd type="none" w="med" len="med"/>
          </a:ln>
          <a:effectLst/>
        </p:spPr>
        <p:txBody>
          <a:bodyPr vert="horz" wrap="square" lIns="38405" tIns="19202" rIns="38405" bIns="19202" numCol="1" rtlCol="0" anchor="t" anchorCtr="0" compatLnSpc="1">
            <a:prstTxWarp prst="textNoShape">
              <a:avLst/>
            </a:prstTxWarp>
          </a:bodyPr>
          <a:lstStyle/>
          <a:p>
            <a:pPr defTabSz="384048"/>
            <a:endParaRPr lang="en-US"/>
          </a:p>
        </p:txBody>
      </p:sp>
      <p:sp>
        <p:nvSpPr>
          <p:cNvPr id="21" name="Picture Placeholder 3"/>
          <p:cNvSpPr>
            <a:spLocks noGrp="1"/>
          </p:cNvSpPr>
          <p:nvPr>
            <p:ph type="pic" sz="quarter" idx="13"/>
          </p:nvPr>
        </p:nvSpPr>
        <p:spPr>
          <a:xfrm>
            <a:off x="0" y="2520353"/>
            <a:ext cx="9144000" cy="4337647"/>
          </a:xfrm>
        </p:spPr>
        <p:txBody>
          <a:bodyPr/>
          <a:lstStyle>
            <a:lvl1pPr marL="0" indent="0">
              <a:buNone/>
              <a:defRPr>
                <a:solidFill>
                  <a:srgbClr val="131313"/>
                </a:solidFill>
              </a:defRPr>
            </a:lvl1pPr>
          </a:lstStyle>
          <a:p>
            <a:r>
              <a:rPr lang="en-CA"/>
              <a:t>Drag picture to placeholder or click icon to add</a:t>
            </a:r>
            <a:endParaRPr lang="en-US" dirty="0"/>
          </a:p>
        </p:txBody>
      </p:sp>
      <p:sp>
        <p:nvSpPr>
          <p:cNvPr id="22" name="Text Placeholder 4"/>
          <p:cNvSpPr>
            <a:spLocks noGrp="1"/>
          </p:cNvSpPr>
          <p:nvPr>
            <p:ph type="body" sz="quarter" idx="14" hasCustomPrompt="1"/>
          </p:nvPr>
        </p:nvSpPr>
        <p:spPr>
          <a:xfrm>
            <a:off x="4211961" y="5890337"/>
            <a:ext cx="4518304" cy="514453"/>
          </a:xfrm>
          <a:solidFill>
            <a:srgbClr val="1355A2"/>
          </a:solidFill>
          <a:ln>
            <a:noFill/>
          </a:ln>
          <a:effectLst/>
        </p:spPr>
        <p:txBody>
          <a:bodyPr/>
          <a:lstStyle>
            <a:lvl1pPr marL="0" indent="0">
              <a:buNone/>
              <a:defRPr/>
            </a:lvl1pPr>
          </a:lstStyle>
          <a:p>
            <a:pPr lvl="0"/>
            <a:r>
              <a:rPr lang="en-US" dirty="0"/>
              <a:t> </a:t>
            </a:r>
          </a:p>
        </p:txBody>
      </p:sp>
      <p:sp>
        <p:nvSpPr>
          <p:cNvPr id="23" name="Text Placeholder 6"/>
          <p:cNvSpPr>
            <a:spLocks noGrp="1"/>
          </p:cNvSpPr>
          <p:nvPr>
            <p:ph type="body" sz="quarter" idx="15" hasCustomPrompt="1"/>
          </p:nvPr>
        </p:nvSpPr>
        <p:spPr>
          <a:xfrm>
            <a:off x="4283968" y="5962189"/>
            <a:ext cx="4374290" cy="360363"/>
          </a:xfrm>
        </p:spPr>
        <p:txBody>
          <a:bodyPr anchor="ctr">
            <a:normAutofit/>
          </a:bodyPr>
          <a:lstStyle>
            <a:lvl1pPr marL="0" indent="0" algn="ctr">
              <a:buNone/>
              <a:defRPr sz="1300" b="1" spc="126" baseline="0">
                <a:solidFill>
                  <a:srgbClr val="FFFFFF"/>
                </a:solidFill>
              </a:defRPr>
            </a:lvl1pPr>
          </a:lstStyle>
          <a:p>
            <a:pPr lvl="0"/>
            <a:r>
              <a:rPr lang="en-US" dirty="0"/>
              <a:t>HUMAN HEALTH • ENVIRONMENTAL HEALTH</a:t>
            </a:r>
          </a:p>
        </p:txBody>
      </p:sp>
      <p:sp>
        <p:nvSpPr>
          <p:cNvPr id="27" name="Text Placeholder 3"/>
          <p:cNvSpPr>
            <a:spLocks noGrp="1"/>
          </p:cNvSpPr>
          <p:nvPr>
            <p:ph type="body" sz="quarter" idx="17" hasCustomPrompt="1"/>
          </p:nvPr>
        </p:nvSpPr>
        <p:spPr>
          <a:xfrm>
            <a:off x="4299124" y="6456452"/>
            <a:ext cx="4395518" cy="213783"/>
          </a:xfrm>
        </p:spPr>
        <p:txBody>
          <a:bodyPr>
            <a:noAutofit/>
          </a:bodyPr>
          <a:lstStyle>
            <a:lvl1pPr marL="0" indent="0" algn="r">
              <a:buNone/>
              <a:defRPr sz="1050" b="1" baseline="0"/>
            </a:lvl1pPr>
            <a:lvl2pPr marL="438858" indent="0">
              <a:buNone/>
              <a:defRPr sz="1050"/>
            </a:lvl2pPr>
            <a:lvl3pPr marL="877338" indent="0">
              <a:buNone/>
              <a:defRPr sz="1050"/>
            </a:lvl3pPr>
            <a:lvl4pPr marL="1270458" indent="0">
              <a:buNone/>
              <a:defRPr sz="1050"/>
            </a:lvl4pPr>
            <a:lvl5pPr marL="1693818" indent="0">
              <a:buNone/>
              <a:defRPr sz="1050"/>
            </a:lvl5pPr>
          </a:lstStyle>
          <a:p>
            <a:pPr lvl="0"/>
            <a:r>
              <a:rPr lang="en-CA" dirty="0"/>
              <a:t>© 2014 PerkinElmer</a:t>
            </a:r>
            <a:endParaRPr lang="en-US" dirty="0"/>
          </a:p>
        </p:txBody>
      </p:sp>
    </p:spTree>
    <p:extLst>
      <p:ext uri="{BB962C8B-B14F-4D97-AF65-F5344CB8AC3E}">
        <p14:creationId xmlns:p14="http://schemas.microsoft.com/office/powerpoint/2010/main" val="226596472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Family)">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386535" y="5182081"/>
            <a:ext cx="8370930" cy="740379"/>
          </a:xfrm>
          <a:prstGeom prst="rect">
            <a:avLst/>
          </a:prstGeom>
        </p:spPr>
        <p:txBody>
          <a:bodyPr vert="horz" anchor="ctr">
            <a:normAutofit/>
          </a:bodyPr>
          <a:lstStyle>
            <a:lvl1pPr algn="l">
              <a:defRPr sz="3200" b="1">
                <a:solidFill>
                  <a:srgbClr val="6CB442"/>
                </a:solidFill>
                <a:latin typeface="Arial"/>
                <a:cs typeface="Arial"/>
              </a:defRPr>
            </a:lvl1pPr>
          </a:lstStyle>
          <a:p>
            <a:r>
              <a:rPr lang="en-CA" dirty="0"/>
              <a:t>Section title</a:t>
            </a:r>
            <a:endParaRPr lang="en-US" dirty="0"/>
          </a:p>
        </p:txBody>
      </p:sp>
      <p:pic>
        <p:nvPicPr>
          <p:cNvPr id="6" name="Picture 5" descr="pics_0000_Untitled.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4343400"/>
          </a:xfrm>
          <a:prstGeom prst="rect">
            <a:avLst/>
          </a:prstGeom>
        </p:spPr>
      </p:pic>
    </p:spTree>
    <p:extLst>
      <p:ext uri="{BB962C8B-B14F-4D97-AF65-F5344CB8AC3E}">
        <p14:creationId xmlns:p14="http://schemas.microsoft.com/office/powerpoint/2010/main" val="395900736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Energy)">
    <p:spTree>
      <p:nvGrpSpPr>
        <p:cNvPr id="1" name=""/>
        <p:cNvGrpSpPr/>
        <p:nvPr/>
      </p:nvGrpSpPr>
      <p:grpSpPr>
        <a:xfrm>
          <a:off x="0" y="0"/>
          <a:ext cx="0" cy="0"/>
          <a:chOff x="0" y="0"/>
          <a:chExt cx="0" cy="0"/>
        </a:xfrm>
      </p:grpSpPr>
      <p:sp>
        <p:nvSpPr>
          <p:cNvPr id="4" name="Title 10"/>
          <p:cNvSpPr>
            <a:spLocks noGrp="1"/>
          </p:cNvSpPr>
          <p:nvPr>
            <p:ph type="title" hasCustomPrompt="1"/>
          </p:nvPr>
        </p:nvSpPr>
        <p:spPr>
          <a:xfrm>
            <a:off x="386535" y="5182081"/>
            <a:ext cx="8370930" cy="740379"/>
          </a:xfrm>
          <a:prstGeom prst="rect">
            <a:avLst/>
          </a:prstGeom>
        </p:spPr>
        <p:txBody>
          <a:bodyPr vert="horz" anchor="ctr">
            <a:normAutofit/>
          </a:bodyPr>
          <a:lstStyle>
            <a:lvl1pPr algn="l">
              <a:defRPr sz="3200" b="1">
                <a:solidFill>
                  <a:srgbClr val="6CB442"/>
                </a:solidFill>
                <a:latin typeface="Arial"/>
                <a:cs typeface="Arial"/>
              </a:defRPr>
            </a:lvl1pPr>
          </a:lstStyle>
          <a:p>
            <a:r>
              <a:rPr lang="en-CA" dirty="0"/>
              <a:t>Section title</a:t>
            </a:r>
            <a:endParaRPr lang="en-US" dirty="0"/>
          </a:p>
        </p:txBody>
      </p:sp>
      <p:pic>
        <p:nvPicPr>
          <p:cNvPr id="6" name="Picture 5" descr="pics_0002_Layer 8.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4343400"/>
          </a:xfrm>
          <a:prstGeom prst="rect">
            <a:avLst/>
          </a:prstGeom>
        </p:spPr>
      </p:pic>
    </p:spTree>
    <p:extLst>
      <p:ext uri="{BB962C8B-B14F-4D97-AF65-F5344CB8AC3E}">
        <p14:creationId xmlns:p14="http://schemas.microsoft.com/office/powerpoint/2010/main" val="41680606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Medical Research)">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386535" y="5182081"/>
            <a:ext cx="8370930" cy="740379"/>
          </a:xfrm>
          <a:prstGeom prst="rect">
            <a:avLst/>
          </a:prstGeom>
        </p:spPr>
        <p:txBody>
          <a:bodyPr vert="horz" anchor="ctr">
            <a:normAutofit/>
          </a:bodyPr>
          <a:lstStyle>
            <a:lvl1pPr algn="l">
              <a:defRPr sz="3200" b="1">
                <a:solidFill>
                  <a:srgbClr val="6CB442"/>
                </a:solidFill>
                <a:latin typeface="Arial"/>
                <a:cs typeface="Arial"/>
              </a:defRPr>
            </a:lvl1pPr>
          </a:lstStyle>
          <a:p>
            <a:r>
              <a:rPr lang="en-CA" dirty="0"/>
              <a:t>Section title</a:t>
            </a:r>
            <a:endParaRPr lang="en-US" dirty="0"/>
          </a:p>
        </p:txBody>
      </p:sp>
      <p:pic>
        <p:nvPicPr>
          <p:cNvPr id="6" name="Picture 5" descr="pics_0005_Layer 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4343400"/>
          </a:xfrm>
          <a:prstGeom prst="rect">
            <a:avLst/>
          </a:prstGeom>
        </p:spPr>
      </p:pic>
    </p:spTree>
    <p:extLst>
      <p:ext uri="{BB962C8B-B14F-4D97-AF65-F5344CB8AC3E}">
        <p14:creationId xmlns:p14="http://schemas.microsoft.com/office/powerpoint/2010/main" val="27574695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 2">
    <p:spTree>
      <p:nvGrpSpPr>
        <p:cNvPr id="1" name=""/>
        <p:cNvGrpSpPr/>
        <p:nvPr/>
      </p:nvGrpSpPr>
      <p:grpSpPr>
        <a:xfrm>
          <a:off x="0" y="0"/>
          <a:ext cx="0" cy="0"/>
          <a:chOff x="0" y="0"/>
          <a:chExt cx="0" cy="0"/>
        </a:xfrm>
      </p:grpSpPr>
      <p:pic>
        <p:nvPicPr>
          <p:cNvPr id="2" name="Picture 1" descr="pics_0008_Layer 1.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514600"/>
            <a:ext cx="9144000" cy="4343400"/>
          </a:xfrm>
          <a:prstGeom prst="rect">
            <a:avLst/>
          </a:prstGeom>
        </p:spPr>
      </p:pic>
      <p:sp>
        <p:nvSpPr>
          <p:cNvPr id="11" name="Title 10"/>
          <p:cNvSpPr>
            <a:spLocks noGrp="1"/>
          </p:cNvSpPr>
          <p:nvPr>
            <p:ph type="title" hasCustomPrompt="1"/>
          </p:nvPr>
        </p:nvSpPr>
        <p:spPr>
          <a:xfrm>
            <a:off x="386535" y="384365"/>
            <a:ext cx="5994666" cy="740379"/>
          </a:xfrm>
          <a:prstGeom prst="rect">
            <a:avLst/>
          </a:prstGeom>
        </p:spPr>
        <p:txBody>
          <a:bodyPr vert="horz" anchor="b"/>
          <a:lstStyle>
            <a:lvl1pPr algn="l">
              <a:defRPr sz="3400" b="1">
                <a:solidFill>
                  <a:schemeClr val="accent2"/>
                </a:solidFill>
                <a:latin typeface="Arial"/>
                <a:cs typeface="Arial"/>
              </a:defRPr>
            </a:lvl1pPr>
          </a:lstStyle>
          <a:p>
            <a:r>
              <a:rPr lang="en-CA" dirty="0"/>
              <a:t>Presentation title</a:t>
            </a:r>
            <a:endParaRPr lang="en-US" dirty="0"/>
          </a:p>
        </p:txBody>
      </p:sp>
      <p:sp>
        <p:nvSpPr>
          <p:cNvPr id="13" name="Text Placeholder 12"/>
          <p:cNvSpPr>
            <a:spLocks noGrp="1"/>
          </p:cNvSpPr>
          <p:nvPr>
            <p:ph type="body" sz="quarter" idx="10" hasCustomPrompt="1"/>
          </p:nvPr>
        </p:nvSpPr>
        <p:spPr>
          <a:xfrm>
            <a:off x="386358" y="1052736"/>
            <a:ext cx="5994797" cy="415014"/>
          </a:xfrm>
          <a:prstGeom prst="rect">
            <a:avLst/>
          </a:prstGeom>
        </p:spPr>
        <p:txBody>
          <a:bodyPr vert="horz"/>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Presentation subtitle</a:t>
            </a:r>
            <a:endParaRPr lang="en-US" dirty="0"/>
          </a:p>
        </p:txBody>
      </p:sp>
      <p:sp>
        <p:nvSpPr>
          <p:cNvPr id="14" name="Text Placeholder 12"/>
          <p:cNvSpPr>
            <a:spLocks noGrp="1"/>
          </p:cNvSpPr>
          <p:nvPr>
            <p:ph type="body" sz="quarter" idx="11" hasCustomPrompt="1"/>
          </p:nvPr>
        </p:nvSpPr>
        <p:spPr>
          <a:xfrm>
            <a:off x="386358" y="1628800"/>
            <a:ext cx="5994797" cy="298190"/>
          </a:xfrm>
          <a:prstGeom prst="rect">
            <a:avLst/>
          </a:prstGeom>
        </p:spPr>
        <p:txBody>
          <a:bodyPr vert="horz">
            <a:noAutofit/>
          </a:bodyPr>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Presenter</a:t>
            </a:r>
            <a:endParaRPr lang="en-US" dirty="0"/>
          </a:p>
        </p:txBody>
      </p:sp>
      <p:sp>
        <p:nvSpPr>
          <p:cNvPr id="15" name="Text Placeholder 12"/>
          <p:cNvSpPr>
            <a:spLocks noGrp="1"/>
          </p:cNvSpPr>
          <p:nvPr>
            <p:ph type="body" sz="quarter" idx="12" hasCustomPrompt="1"/>
          </p:nvPr>
        </p:nvSpPr>
        <p:spPr>
          <a:xfrm>
            <a:off x="386358" y="1941721"/>
            <a:ext cx="5994797" cy="298190"/>
          </a:xfrm>
          <a:prstGeom prst="rect">
            <a:avLst/>
          </a:prstGeom>
        </p:spPr>
        <p:txBody>
          <a:bodyPr vert="horz">
            <a:noAutofit/>
          </a:bodyPr>
          <a:lstStyle>
            <a:lvl1pPr marL="0" indent="0" algn="l">
              <a:buNone/>
              <a:defRPr sz="18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Date</a:t>
            </a:r>
            <a:endParaRPr lang="en-US" dirty="0"/>
          </a:p>
        </p:txBody>
      </p:sp>
      <p:pic>
        <p:nvPicPr>
          <p:cNvPr id="17" name="Picture 1"/>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6660232" y="702034"/>
            <a:ext cx="2018330" cy="106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6" name="TextBox 15"/>
          <p:cNvSpPr txBox="1"/>
          <p:nvPr userDrawn="1"/>
        </p:nvSpPr>
        <p:spPr>
          <a:xfrm>
            <a:off x="7312448" y="6427770"/>
            <a:ext cx="1446230" cy="253916"/>
          </a:xfrm>
          <a:prstGeom prst="rect">
            <a:avLst/>
          </a:prstGeom>
          <a:noFill/>
        </p:spPr>
        <p:txBody>
          <a:bodyPr wrap="none" rtlCol="0">
            <a:spAutoFit/>
          </a:bodyPr>
          <a:lstStyle/>
          <a:p>
            <a:pPr algn="ctr"/>
            <a:r>
              <a:rPr lang="en-US" sz="1050" b="1" dirty="0">
                <a:solidFill>
                  <a:schemeClr val="bg1"/>
                </a:solidFill>
                <a:effectLst>
                  <a:outerShdw blurRad="552450" dir="2700000" sx="20000" sy="20000" algn="tl" rotWithShape="0">
                    <a:srgbClr val="000000"/>
                  </a:outerShdw>
                </a:effectLst>
                <a:latin typeface="Arial"/>
                <a:cs typeface="Arial"/>
              </a:rPr>
              <a:t>© 2017 PerkinElmer</a:t>
            </a:r>
          </a:p>
        </p:txBody>
      </p:sp>
    </p:spTree>
    <p:extLst>
      <p:ext uri="{BB962C8B-B14F-4D97-AF65-F5344CB8AC3E}">
        <p14:creationId xmlns:p14="http://schemas.microsoft.com/office/powerpoint/2010/main" val="256521891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Pharma)">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386535" y="5182081"/>
            <a:ext cx="8370930" cy="740379"/>
          </a:xfrm>
          <a:prstGeom prst="rect">
            <a:avLst/>
          </a:prstGeom>
        </p:spPr>
        <p:txBody>
          <a:bodyPr vert="horz" anchor="ctr">
            <a:normAutofit/>
          </a:bodyPr>
          <a:lstStyle>
            <a:lvl1pPr algn="l">
              <a:defRPr sz="3200" b="1">
                <a:solidFill>
                  <a:srgbClr val="6CB442"/>
                </a:solidFill>
                <a:latin typeface="Arial"/>
                <a:cs typeface="Arial"/>
              </a:defRPr>
            </a:lvl1pPr>
          </a:lstStyle>
          <a:p>
            <a:r>
              <a:rPr lang="en-CA" dirty="0"/>
              <a:t>Section title</a:t>
            </a:r>
            <a:endParaRPr lang="en-US" dirty="0"/>
          </a:p>
        </p:txBody>
      </p:sp>
      <p:pic>
        <p:nvPicPr>
          <p:cNvPr id="2" name="Picture 1" descr="pics_0003_Layer-7.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4343400"/>
          </a:xfrm>
          <a:prstGeom prst="rect">
            <a:avLst/>
          </a:prstGeom>
        </p:spPr>
      </p:pic>
    </p:spTree>
    <p:extLst>
      <p:ext uri="{BB962C8B-B14F-4D97-AF65-F5344CB8AC3E}">
        <p14:creationId xmlns:p14="http://schemas.microsoft.com/office/powerpoint/2010/main" val="47556014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Custom)">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4364792"/>
          </a:xfrm>
        </p:spPr>
        <p:txBody>
          <a:bodyPr/>
          <a:lstStyle>
            <a:lvl1pPr marL="0" indent="0">
              <a:buNone/>
              <a:defRPr/>
            </a:lvl1pPr>
          </a:lstStyle>
          <a:p>
            <a:r>
              <a:rPr lang="en-CA"/>
              <a:t>Drag picture to placeholder or click icon to add</a:t>
            </a:r>
            <a:endParaRPr lang="en-US" dirty="0"/>
          </a:p>
        </p:txBody>
      </p:sp>
      <p:sp>
        <p:nvSpPr>
          <p:cNvPr id="5" name="Title 10"/>
          <p:cNvSpPr>
            <a:spLocks noGrp="1"/>
          </p:cNvSpPr>
          <p:nvPr>
            <p:ph type="title" hasCustomPrompt="1"/>
          </p:nvPr>
        </p:nvSpPr>
        <p:spPr>
          <a:xfrm>
            <a:off x="386535" y="5182081"/>
            <a:ext cx="8370930" cy="740379"/>
          </a:xfrm>
          <a:prstGeom prst="rect">
            <a:avLst/>
          </a:prstGeom>
        </p:spPr>
        <p:txBody>
          <a:bodyPr vert="horz" anchor="ctr">
            <a:normAutofit/>
          </a:bodyPr>
          <a:lstStyle>
            <a:lvl1pPr algn="l">
              <a:defRPr sz="3200" b="1">
                <a:solidFill>
                  <a:srgbClr val="6CB442"/>
                </a:solidFill>
                <a:latin typeface="Arial"/>
                <a:cs typeface="Arial"/>
              </a:defRPr>
            </a:lvl1pPr>
          </a:lstStyle>
          <a:p>
            <a:r>
              <a:rPr lang="en-CA" dirty="0"/>
              <a:t>Section title</a:t>
            </a:r>
            <a:endParaRPr lang="en-US" dirty="0"/>
          </a:p>
        </p:txBody>
      </p:sp>
    </p:spTree>
    <p:extLst>
      <p:ext uri="{BB962C8B-B14F-4D97-AF65-F5344CB8AC3E}">
        <p14:creationId xmlns:p14="http://schemas.microsoft.com/office/powerpoint/2010/main" val="100556313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386535" y="4365104"/>
            <a:ext cx="8370930" cy="740379"/>
          </a:xfrm>
          <a:prstGeom prst="rect">
            <a:avLst/>
          </a:prstGeom>
        </p:spPr>
        <p:txBody>
          <a:bodyPr vert="horz" anchor="ctr">
            <a:normAutofit/>
          </a:bodyPr>
          <a:lstStyle>
            <a:lvl1pPr algn="l">
              <a:defRPr sz="2500" b="1">
                <a:solidFill>
                  <a:srgbClr val="6CB442"/>
                </a:solidFill>
                <a:latin typeface="Arial"/>
                <a:cs typeface="Arial"/>
              </a:defRPr>
            </a:lvl1pPr>
          </a:lstStyle>
          <a:p>
            <a:r>
              <a:rPr lang="en-CA" dirty="0"/>
              <a:t>Thank you message</a:t>
            </a:r>
            <a:endParaRPr lang="en-US" dirty="0"/>
          </a:p>
        </p:txBody>
      </p:sp>
      <p:sp>
        <p:nvSpPr>
          <p:cNvPr id="18" name="Text Placeholder 12"/>
          <p:cNvSpPr>
            <a:spLocks noGrp="1"/>
          </p:cNvSpPr>
          <p:nvPr>
            <p:ph type="body" sz="quarter" idx="12" hasCustomPrompt="1"/>
          </p:nvPr>
        </p:nvSpPr>
        <p:spPr>
          <a:xfrm>
            <a:off x="386358" y="5481228"/>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Position</a:t>
            </a:r>
            <a:endParaRPr lang="en-US" dirty="0"/>
          </a:p>
        </p:txBody>
      </p:sp>
      <p:sp>
        <p:nvSpPr>
          <p:cNvPr id="19" name="Text Placeholder 12"/>
          <p:cNvSpPr>
            <a:spLocks noGrp="1"/>
          </p:cNvSpPr>
          <p:nvPr>
            <p:ph type="body" sz="quarter" idx="13" hasCustomPrompt="1"/>
          </p:nvPr>
        </p:nvSpPr>
        <p:spPr>
          <a:xfrm>
            <a:off x="386358" y="5193196"/>
            <a:ext cx="2295432" cy="262186"/>
          </a:xfrm>
          <a:prstGeom prst="rect">
            <a:avLst/>
          </a:prstGeom>
        </p:spPr>
        <p:txBody>
          <a:bodyPr vert="horz"/>
          <a:lstStyle>
            <a:lvl1pPr marL="0" indent="0" algn="l">
              <a:buNone/>
              <a:defRPr sz="1600" b="1">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Name Surname</a:t>
            </a:r>
            <a:endParaRPr lang="en-US" dirty="0"/>
          </a:p>
        </p:txBody>
      </p:sp>
      <p:sp>
        <p:nvSpPr>
          <p:cNvPr id="20" name="Text Placeholder 12"/>
          <p:cNvSpPr>
            <a:spLocks noGrp="1"/>
          </p:cNvSpPr>
          <p:nvPr>
            <p:ph type="body" sz="quarter" idx="14" hasCustomPrompt="1"/>
          </p:nvPr>
        </p:nvSpPr>
        <p:spPr>
          <a:xfrm>
            <a:off x="386358" y="5752549"/>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Email</a:t>
            </a:r>
            <a:endParaRPr lang="en-US" dirty="0"/>
          </a:p>
        </p:txBody>
      </p:sp>
      <p:sp>
        <p:nvSpPr>
          <p:cNvPr id="21" name="Text Placeholder 12"/>
          <p:cNvSpPr>
            <a:spLocks noGrp="1"/>
          </p:cNvSpPr>
          <p:nvPr>
            <p:ph type="body" sz="quarter" idx="15" hasCustomPrompt="1"/>
          </p:nvPr>
        </p:nvSpPr>
        <p:spPr>
          <a:xfrm>
            <a:off x="386358" y="6018707"/>
            <a:ext cx="2295432" cy="262186"/>
          </a:xfrm>
          <a:prstGeom prst="rect">
            <a:avLst/>
          </a:prstGeom>
        </p:spPr>
        <p:txBody>
          <a:bodyPr vert="horz">
            <a:noAutofit/>
          </a:bodyPr>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Number</a:t>
            </a:r>
            <a:endParaRPr lang="en-US" dirty="0"/>
          </a:p>
        </p:txBody>
      </p:sp>
      <p:sp>
        <p:nvSpPr>
          <p:cNvPr id="22" name="Text Placeholder 12"/>
          <p:cNvSpPr>
            <a:spLocks noGrp="1"/>
          </p:cNvSpPr>
          <p:nvPr>
            <p:ph type="body" sz="quarter" idx="16" hasCustomPrompt="1"/>
          </p:nvPr>
        </p:nvSpPr>
        <p:spPr>
          <a:xfrm>
            <a:off x="3437874" y="5481228"/>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Position</a:t>
            </a:r>
            <a:endParaRPr lang="en-US" dirty="0"/>
          </a:p>
        </p:txBody>
      </p:sp>
      <p:sp>
        <p:nvSpPr>
          <p:cNvPr id="23" name="Text Placeholder 12"/>
          <p:cNvSpPr>
            <a:spLocks noGrp="1"/>
          </p:cNvSpPr>
          <p:nvPr>
            <p:ph type="body" sz="quarter" idx="17" hasCustomPrompt="1"/>
          </p:nvPr>
        </p:nvSpPr>
        <p:spPr>
          <a:xfrm>
            <a:off x="3437874" y="5193196"/>
            <a:ext cx="2295432" cy="262186"/>
          </a:xfrm>
          <a:prstGeom prst="rect">
            <a:avLst/>
          </a:prstGeom>
        </p:spPr>
        <p:txBody>
          <a:bodyPr vert="horz"/>
          <a:lstStyle>
            <a:lvl1pPr marL="0" indent="0" algn="l">
              <a:buNone/>
              <a:defRPr sz="1600" b="1">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Name Surname</a:t>
            </a:r>
            <a:endParaRPr lang="en-US" dirty="0"/>
          </a:p>
        </p:txBody>
      </p:sp>
      <p:sp>
        <p:nvSpPr>
          <p:cNvPr id="24" name="Text Placeholder 12"/>
          <p:cNvSpPr>
            <a:spLocks noGrp="1"/>
          </p:cNvSpPr>
          <p:nvPr>
            <p:ph type="body" sz="quarter" idx="18" hasCustomPrompt="1"/>
          </p:nvPr>
        </p:nvSpPr>
        <p:spPr>
          <a:xfrm>
            <a:off x="3437874" y="5752549"/>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Email</a:t>
            </a:r>
            <a:endParaRPr lang="en-US" dirty="0"/>
          </a:p>
        </p:txBody>
      </p:sp>
      <p:sp>
        <p:nvSpPr>
          <p:cNvPr id="25" name="Text Placeholder 12"/>
          <p:cNvSpPr>
            <a:spLocks noGrp="1"/>
          </p:cNvSpPr>
          <p:nvPr>
            <p:ph type="body" sz="quarter" idx="19" hasCustomPrompt="1"/>
          </p:nvPr>
        </p:nvSpPr>
        <p:spPr>
          <a:xfrm>
            <a:off x="3437874" y="6018707"/>
            <a:ext cx="2295432" cy="262186"/>
          </a:xfrm>
          <a:prstGeom prst="rect">
            <a:avLst/>
          </a:prstGeom>
        </p:spPr>
        <p:txBody>
          <a:bodyPr vert="horz">
            <a:noAutofit/>
          </a:bodyPr>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Number</a:t>
            </a:r>
            <a:endParaRPr lang="en-US" dirty="0"/>
          </a:p>
        </p:txBody>
      </p:sp>
      <p:sp>
        <p:nvSpPr>
          <p:cNvPr id="26" name="Text Placeholder 12"/>
          <p:cNvSpPr>
            <a:spLocks noGrp="1"/>
          </p:cNvSpPr>
          <p:nvPr>
            <p:ph type="body" sz="quarter" idx="20" hasCustomPrompt="1"/>
          </p:nvPr>
        </p:nvSpPr>
        <p:spPr>
          <a:xfrm>
            <a:off x="6462210" y="5481228"/>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Position</a:t>
            </a:r>
            <a:endParaRPr lang="en-US" dirty="0"/>
          </a:p>
        </p:txBody>
      </p:sp>
      <p:sp>
        <p:nvSpPr>
          <p:cNvPr id="27" name="Text Placeholder 12"/>
          <p:cNvSpPr>
            <a:spLocks noGrp="1"/>
          </p:cNvSpPr>
          <p:nvPr>
            <p:ph type="body" sz="quarter" idx="21" hasCustomPrompt="1"/>
          </p:nvPr>
        </p:nvSpPr>
        <p:spPr>
          <a:xfrm>
            <a:off x="6462210" y="5193196"/>
            <a:ext cx="2295432" cy="262186"/>
          </a:xfrm>
          <a:prstGeom prst="rect">
            <a:avLst/>
          </a:prstGeom>
        </p:spPr>
        <p:txBody>
          <a:bodyPr vert="horz"/>
          <a:lstStyle>
            <a:lvl1pPr marL="0" indent="0" algn="l">
              <a:buNone/>
              <a:defRPr sz="1600" b="1">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Name Surname</a:t>
            </a:r>
            <a:endParaRPr lang="en-US" dirty="0"/>
          </a:p>
        </p:txBody>
      </p:sp>
      <p:sp>
        <p:nvSpPr>
          <p:cNvPr id="28" name="Text Placeholder 12"/>
          <p:cNvSpPr>
            <a:spLocks noGrp="1"/>
          </p:cNvSpPr>
          <p:nvPr>
            <p:ph type="body" sz="quarter" idx="22" hasCustomPrompt="1"/>
          </p:nvPr>
        </p:nvSpPr>
        <p:spPr>
          <a:xfrm>
            <a:off x="6462210" y="5752549"/>
            <a:ext cx="2295432" cy="262186"/>
          </a:xfrm>
          <a:prstGeom prst="rect">
            <a:avLst/>
          </a:prstGeom>
        </p:spPr>
        <p:txBody>
          <a:bodyPr vert="horz"/>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Email</a:t>
            </a:r>
            <a:endParaRPr lang="en-US" dirty="0"/>
          </a:p>
        </p:txBody>
      </p:sp>
      <p:sp>
        <p:nvSpPr>
          <p:cNvPr id="29" name="Text Placeholder 12"/>
          <p:cNvSpPr>
            <a:spLocks noGrp="1"/>
          </p:cNvSpPr>
          <p:nvPr>
            <p:ph type="body" sz="quarter" idx="23" hasCustomPrompt="1"/>
          </p:nvPr>
        </p:nvSpPr>
        <p:spPr>
          <a:xfrm>
            <a:off x="6462210" y="6018707"/>
            <a:ext cx="2295432" cy="262186"/>
          </a:xfrm>
          <a:prstGeom prst="rect">
            <a:avLst/>
          </a:prstGeom>
        </p:spPr>
        <p:txBody>
          <a:bodyPr vert="horz">
            <a:noAutofit/>
          </a:bodyPr>
          <a:lstStyle>
            <a:lvl1pPr marL="0" indent="0" algn="l">
              <a:buNone/>
              <a:defRPr sz="1400">
                <a:solidFill>
                  <a:schemeClr val="tx1"/>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Number</a:t>
            </a:r>
            <a:endParaRPr lang="en-US" dirty="0"/>
          </a:p>
        </p:txBody>
      </p:sp>
      <p:pic>
        <p:nvPicPr>
          <p:cNvPr id="31" name="Picture 30" descr="pics_0006_Layer-3.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4343400"/>
          </a:xfrm>
          <a:prstGeom prst="rect">
            <a:avLst/>
          </a:prstGeom>
        </p:spPr>
      </p:pic>
    </p:spTree>
    <p:extLst>
      <p:ext uri="{BB962C8B-B14F-4D97-AF65-F5344CB8AC3E}">
        <p14:creationId xmlns:p14="http://schemas.microsoft.com/office/powerpoint/2010/main" val="19384144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7118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 3">
    <p:spTree>
      <p:nvGrpSpPr>
        <p:cNvPr id="1" name=""/>
        <p:cNvGrpSpPr/>
        <p:nvPr/>
      </p:nvGrpSpPr>
      <p:grpSpPr>
        <a:xfrm>
          <a:off x="0" y="0"/>
          <a:ext cx="0" cy="0"/>
          <a:chOff x="0" y="0"/>
          <a:chExt cx="0" cy="0"/>
        </a:xfrm>
      </p:grpSpPr>
      <p:pic>
        <p:nvPicPr>
          <p:cNvPr id="2" name="Picture 1" descr="pics_0007_Layer 2.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514600"/>
            <a:ext cx="9144000" cy="4343400"/>
          </a:xfrm>
          <a:prstGeom prst="rect">
            <a:avLst/>
          </a:prstGeom>
        </p:spPr>
      </p:pic>
      <p:sp>
        <p:nvSpPr>
          <p:cNvPr id="11" name="Title 10"/>
          <p:cNvSpPr>
            <a:spLocks noGrp="1"/>
          </p:cNvSpPr>
          <p:nvPr>
            <p:ph type="title" hasCustomPrompt="1"/>
          </p:nvPr>
        </p:nvSpPr>
        <p:spPr>
          <a:xfrm>
            <a:off x="386535" y="384365"/>
            <a:ext cx="5994666" cy="740379"/>
          </a:xfrm>
          <a:prstGeom prst="rect">
            <a:avLst/>
          </a:prstGeom>
        </p:spPr>
        <p:txBody>
          <a:bodyPr vert="horz" anchor="b"/>
          <a:lstStyle>
            <a:lvl1pPr algn="l">
              <a:defRPr sz="3400" b="1">
                <a:solidFill>
                  <a:schemeClr val="accent2"/>
                </a:solidFill>
                <a:latin typeface="Arial"/>
                <a:cs typeface="Arial"/>
              </a:defRPr>
            </a:lvl1pPr>
          </a:lstStyle>
          <a:p>
            <a:r>
              <a:rPr lang="en-CA" dirty="0"/>
              <a:t>Presentation title</a:t>
            </a:r>
            <a:endParaRPr lang="en-US" dirty="0"/>
          </a:p>
        </p:txBody>
      </p:sp>
      <p:sp>
        <p:nvSpPr>
          <p:cNvPr id="13" name="Text Placeholder 12"/>
          <p:cNvSpPr>
            <a:spLocks noGrp="1"/>
          </p:cNvSpPr>
          <p:nvPr>
            <p:ph type="body" sz="quarter" idx="10" hasCustomPrompt="1"/>
          </p:nvPr>
        </p:nvSpPr>
        <p:spPr>
          <a:xfrm>
            <a:off x="386358" y="1052736"/>
            <a:ext cx="5994797" cy="415014"/>
          </a:xfrm>
          <a:prstGeom prst="rect">
            <a:avLst/>
          </a:prstGeom>
        </p:spPr>
        <p:txBody>
          <a:bodyPr vert="horz"/>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Presentation subtitle</a:t>
            </a:r>
            <a:endParaRPr lang="en-US" dirty="0"/>
          </a:p>
        </p:txBody>
      </p:sp>
      <p:sp>
        <p:nvSpPr>
          <p:cNvPr id="14" name="Text Placeholder 12"/>
          <p:cNvSpPr>
            <a:spLocks noGrp="1"/>
          </p:cNvSpPr>
          <p:nvPr>
            <p:ph type="body" sz="quarter" idx="11" hasCustomPrompt="1"/>
          </p:nvPr>
        </p:nvSpPr>
        <p:spPr>
          <a:xfrm>
            <a:off x="386358" y="1628800"/>
            <a:ext cx="5994797" cy="298190"/>
          </a:xfrm>
          <a:prstGeom prst="rect">
            <a:avLst/>
          </a:prstGeom>
        </p:spPr>
        <p:txBody>
          <a:bodyPr vert="horz">
            <a:noAutofit/>
          </a:bodyPr>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Presenter</a:t>
            </a:r>
            <a:endParaRPr lang="en-US" dirty="0"/>
          </a:p>
        </p:txBody>
      </p:sp>
      <p:sp>
        <p:nvSpPr>
          <p:cNvPr id="15" name="Text Placeholder 12"/>
          <p:cNvSpPr>
            <a:spLocks noGrp="1"/>
          </p:cNvSpPr>
          <p:nvPr>
            <p:ph type="body" sz="quarter" idx="12" hasCustomPrompt="1"/>
          </p:nvPr>
        </p:nvSpPr>
        <p:spPr>
          <a:xfrm>
            <a:off x="386358" y="1941721"/>
            <a:ext cx="5994797" cy="298190"/>
          </a:xfrm>
          <a:prstGeom prst="rect">
            <a:avLst/>
          </a:prstGeom>
        </p:spPr>
        <p:txBody>
          <a:bodyPr vert="horz">
            <a:noAutofit/>
          </a:bodyPr>
          <a:lstStyle>
            <a:lvl1pPr marL="0" indent="0" algn="l">
              <a:buNone/>
              <a:defRPr sz="18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Date</a:t>
            </a:r>
            <a:endParaRPr lang="en-US" dirty="0"/>
          </a:p>
        </p:txBody>
      </p:sp>
      <p:pic>
        <p:nvPicPr>
          <p:cNvPr id="17" name="Picture 1"/>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6660232" y="702034"/>
            <a:ext cx="2018330" cy="106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 name="TextBox 20"/>
          <p:cNvSpPr txBox="1"/>
          <p:nvPr userDrawn="1"/>
        </p:nvSpPr>
        <p:spPr>
          <a:xfrm>
            <a:off x="7312448" y="6427770"/>
            <a:ext cx="1446230" cy="253916"/>
          </a:xfrm>
          <a:prstGeom prst="rect">
            <a:avLst/>
          </a:prstGeom>
          <a:noFill/>
        </p:spPr>
        <p:txBody>
          <a:bodyPr wrap="none" rtlCol="0">
            <a:spAutoFit/>
          </a:bodyPr>
          <a:lstStyle/>
          <a:p>
            <a:pPr algn="ctr"/>
            <a:r>
              <a:rPr lang="en-US" sz="1050" b="1" dirty="0">
                <a:solidFill>
                  <a:srgbClr val="131313"/>
                </a:solidFill>
                <a:effectLst>
                  <a:outerShdw blurRad="552450" dir="2700000" sx="20000" sy="20000" algn="tl" rotWithShape="0">
                    <a:schemeClr val="bg1"/>
                  </a:outerShdw>
                </a:effectLst>
                <a:latin typeface="Arial"/>
                <a:cs typeface="Arial"/>
              </a:rPr>
              <a:t>© 2017 PerkinElmer</a:t>
            </a:r>
          </a:p>
        </p:txBody>
      </p:sp>
    </p:spTree>
    <p:extLst>
      <p:ext uri="{BB962C8B-B14F-4D97-AF65-F5344CB8AC3E}">
        <p14:creationId xmlns:p14="http://schemas.microsoft.com/office/powerpoint/2010/main" val="13811740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Custom)">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386535" y="384365"/>
            <a:ext cx="5994666" cy="740379"/>
          </a:xfrm>
          <a:prstGeom prst="rect">
            <a:avLst/>
          </a:prstGeom>
        </p:spPr>
        <p:txBody>
          <a:bodyPr vert="horz" anchor="b"/>
          <a:lstStyle>
            <a:lvl1pPr algn="l">
              <a:defRPr sz="3400" b="1">
                <a:solidFill>
                  <a:schemeClr val="accent2"/>
                </a:solidFill>
                <a:latin typeface="Arial"/>
                <a:cs typeface="Arial"/>
              </a:defRPr>
            </a:lvl1pPr>
          </a:lstStyle>
          <a:p>
            <a:r>
              <a:rPr lang="en-CA" dirty="0"/>
              <a:t>Presentation title</a:t>
            </a:r>
            <a:endParaRPr lang="en-US" dirty="0"/>
          </a:p>
        </p:txBody>
      </p:sp>
      <p:sp>
        <p:nvSpPr>
          <p:cNvPr id="13" name="Text Placeholder 12"/>
          <p:cNvSpPr>
            <a:spLocks noGrp="1"/>
          </p:cNvSpPr>
          <p:nvPr>
            <p:ph type="body" sz="quarter" idx="10" hasCustomPrompt="1"/>
          </p:nvPr>
        </p:nvSpPr>
        <p:spPr>
          <a:xfrm>
            <a:off x="386358" y="1052736"/>
            <a:ext cx="5994797" cy="415014"/>
          </a:xfrm>
          <a:prstGeom prst="rect">
            <a:avLst/>
          </a:prstGeom>
        </p:spPr>
        <p:txBody>
          <a:bodyPr vert="horz"/>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Presentation subtitle</a:t>
            </a:r>
            <a:endParaRPr lang="en-US" dirty="0"/>
          </a:p>
        </p:txBody>
      </p:sp>
      <p:sp>
        <p:nvSpPr>
          <p:cNvPr id="14" name="Text Placeholder 12"/>
          <p:cNvSpPr>
            <a:spLocks noGrp="1"/>
          </p:cNvSpPr>
          <p:nvPr>
            <p:ph type="body" sz="quarter" idx="11" hasCustomPrompt="1"/>
          </p:nvPr>
        </p:nvSpPr>
        <p:spPr>
          <a:xfrm>
            <a:off x="386358" y="1628800"/>
            <a:ext cx="5994797" cy="298190"/>
          </a:xfrm>
          <a:prstGeom prst="rect">
            <a:avLst/>
          </a:prstGeom>
        </p:spPr>
        <p:txBody>
          <a:bodyPr vert="horz">
            <a:noAutofit/>
          </a:bodyPr>
          <a:lstStyle>
            <a:lvl1pPr marL="0" indent="0" algn="l">
              <a:buNone/>
              <a:defRPr sz="19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Presenter</a:t>
            </a:r>
            <a:endParaRPr lang="en-US" dirty="0"/>
          </a:p>
        </p:txBody>
      </p:sp>
      <p:sp>
        <p:nvSpPr>
          <p:cNvPr id="15" name="Text Placeholder 12"/>
          <p:cNvSpPr>
            <a:spLocks noGrp="1"/>
          </p:cNvSpPr>
          <p:nvPr>
            <p:ph type="body" sz="quarter" idx="12" hasCustomPrompt="1"/>
          </p:nvPr>
        </p:nvSpPr>
        <p:spPr>
          <a:xfrm>
            <a:off x="386358" y="1941721"/>
            <a:ext cx="5994797" cy="298190"/>
          </a:xfrm>
          <a:prstGeom prst="rect">
            <a:avLst/>
          </a:prstGeom>
        </p:spPr>
        <p:txBody>
          <a:bodyPr vert="horz">
            <a:noAutofit/>
          </a:bodyPr>
          <a:lstStyle>
            <a:lvl1pPr marL="0" indent="0" algn="l">
              <a:buNone/>
              <a:defRPr sz="1800">
                <a:solidFill>
                  <a:srgbClr val="131313"/>
                </a:solidFill>
                <a:latin typeface="Arial"/>
                <a:cs typeface="Arial"/>
              </a:defRPr>
            </a:lvl1pPr>
            <a:lvl2pPr algn="l">
              <a:defRPr sz="1900">
                <a:latin typeface="Century Gothic"/>
                <a:cs typeface="Century Gothic"/>
              </a:defRPr>
            </a:lvl2pPr>
            <a:lvl3pPr algn="l">
              <a:defRPr sz="1900">
                <a:latin typeface="Century Gothic"/>
                <a:cs typeface="Century Gothic"/>
              </a:defRPr>
            </a:lvl3pPr>
            <a:lvl4pPr algn="l">
              <a:defRPr sz="1900">
                <a:latin typeface="Century Gothic"/>
                <a:cs typeface="Century Gothic"/>
              </a:defRPr>
            </a:lvl4pPr>
            <a:lvl5pPr algn="l">
              <a:defRPr sz="1900">
                <a:latin typeface="Century Gothic"/>
                <a:cs typeface="Century Gothic"/>
              </a:defRPr>
            </a:lvl5pPr>
          </a:lstStyle>
          <a:p>
            <a:pPr lvl="0"/>
            <a:r>
              <a:rPr lang="en-CA" dirty="0"/>
              <a:t>Date</a:t>
            </a:r>
            <a:endParaRPr lang="en-US" dirty="0"/>
          </a:p>
        </p:txBody>
      </p:sp>
      <p:pic>
        <p:nvPicPr>
          <p:cNvPr id="17" name="Picture 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660232" y="702034"/>
            <a:ext cx="2018330" cy="106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 name="Rectangle 19"/>
          <p:cNvSpPr/>
          <p:nvPr userDrawn="1"/>
        </p:nvSpPr>
        <p:spPr bwMode="auto">
          <a:xfrm>
            <a:off x="7704348" y="5517232"/>
            <a:ext cx="1439652" cy="1340768"/>
          </a:xfrm>
          <a:prstGeom prst="rect">
            <a:avLst/>
          </a:prstGeom>
          <a:solidFill>
            <a:schemeClr val="bg1"/>
          </a:solidFill>
          <a:ln w="25400" cap="flat" cmpd="sng" algn="ctr">
            <a:noFill/>
            <a:prstDash val="solid"/>
            <a:round/>
            <a:headEnd type="none" w="med" len="med"/>
            <a:tailEnd type="none" w="med" len="med"/>
          </a:ln>
          <a:effectLst/>
        </p:spPr>
        <p:txBody>
          <a:bodyPr vert="horz" wrap="square" lIns="38405" tIns="19202" rIns="38405" bIns="19202" numCol="1" rtlCol="0" anchor="t" anchorCtr="0" compatLnSpc="1">
            <a:prstTxWarp prst="textNoShape">
              <a:avLst/>
            </a:prstTxWarp>
          </a:bodyPr>
          <a:lstStyle/>
          <a:p>
            <a:pPr marL="0" marR="0" indent="0" algn="ctr" defTabSz="384048"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7" name="Text Placeholder 3"/>
          <p:cNvSpPr>
            <a:spLocks noGrp="1"/>
          </p:cNvSpPr>
          <p:nvPr>
            <p:ph type="body" sz="quarter" idx="17" hasCustomPrompt="1"/>
          </p:nvPr>
        </p:nvSpPr>
        <p:spPr>
          <a:xfrm>
            <a:off x="4299124" y="6456452"/>
            <a:ext cx="4395518" cy="213783"/>
          </a:xfrm>
        </p:spPr>
        <p:txBody>
          <a:bodyPr>
            <a:noAutofit/>
          </a:bodyPr>
          <a:lstStyle>
            <a:lvl1pPr marL="0" indent="0" algn="r">
              <a:buNone/>
              <a:defRPr sz="1050" b="1" baseline="0"/>
            </a:lvl1pPr>
            <a:lvl2pPr marL="438858" indent="0">
              <a:buNone/>
              <a:defRPr sz="1050"/>
            </a:lvl2pPr>
            <a:lvl3pPr marL="877338" indent="0">
              <a:buNone/>
              <a:defRPr sz="1050"/>
            </a:lvl3pPr>
            <a:lvl4pPr marL="1270458" indent="0">
              <a:buNone/>
              <a:defRPr sz="1050"/>
            </a:lvl4pPr>
            <a:lvl5pPr marL="1693818" indent="0">
              <a:buNone/>
              <a:defRPr sz="1050"/>
            </a:lvl5pPr>
          </a:lstStyle>
          <a:p>
            <a:pPr lvl="0"/>
            <a:r>
              <a:rPr lang="en-CA" dirty="0"/>
              <a:t>© 2017 PerkinElmer</a:t>
            </a:r>
            <a:endParaRPr lang="en-US" dirty="0"/>
          </a:p>
        </p:txBody>
      </p:sp>
    </p:spTree>
    <p:extLst>
      <p:ext uri="{BB962C8B-B14F-4D97-AF65-F5344CB8AC3E}">
        <p14:creationId xmlns:p14="http://schemas.microsoft.com/office/powerpoint/2010/main" val="40022452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Family)">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386535" y="5182081"/>
            <a:ext cx="8370930" cy="740379"/>
          </a:xfrm>
          <a:prstGeom prst="rect">
            <a:avLst/>
          </a:prstGeom>
        </p:spPr>
        <p:txBody>
          <a:bodyPr vert="horz" anchor="ctr">
            <a:normAutofit/>
          </a:bodyPr>
          <a:lstStyle>
            <a:lvl1pPr algn="l">
              <a:defRPr sz="3200" b="1">
                <a:solidFill>
                  <a:schemeClr val="accent2"/>
                </a:solidFill>
                <a:latin typeface="Arial"/>
                <a:cs typeface="Arial"/>
              </a:defRPr>
            </a:lvl1pPr>
          </a:lstStyle>
          <a:p>
            <a:r>
              <a:rPr lang="en-CA" dirty="0"/>
              <a:t>Section title</a:t>
            </a:r>
            <a:endParaRPr lang="en-US" dirty="0"/>
          </a:p>
        </p:txBody>
      </p:sp>
      <p:pic>
        <p:nvPicPr>
          <p:cNvPr id="3" name="Picture 2" descr="pics_0004_Layer-5.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4343400"/>
          </a:xfrm>
          <a:prstGeom prst="rect">
            <a:avLst/>
          </a:prstGeom>
        </p:spPr>
      </p:pic>
    </p:spTree>
    <p:extLst>
      <p:ext uri="{BB962C8B-B14F-4D97-AF65-F5344CB8AC3E}">
        <p14:creationId xmlns:p14="http://schemas.microsoft.com/office/powerpoint/2010/main" val="21716237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Energy)">
    <p:spTree>
      <p:nvGrpSpPr>
        <p:cNvPr id="1" name=""/>
        <p:cNvGrpSpPr/>
        <p:nvPr/>
      </p:nvGrpSpPr>
      <p:grpSpPr>
        <a:xfrm>
          <a:off x="0" y="0"/>
          <a:ext cx="0" cy="0"/>
          <a:chOff x="0" y="0"/>
          <a:chExt cx="0" cy="0"/>
        </a:xfrm>
      </p:grpSpPr>
      <p:pic>
        <p:nvPicPr>
          <p:cNvPr id="3" name="Picture 2" descr="pics_0002_Layer 8.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4343400"/>
          </a:xfrm>
          <a:prstGeom prst="rect">
            <a:avLst/>
          </a:prstGeom>
        </p:spPr>
      </p:pic>
      <p:sp>
        <p:nvSpPr>
          <p:cNvPr id="4" name="Title 10"/>
          <p:cNvSpPr>
            <a:spLocks noGrp="1"/>
          </p:cNvSpPr>
          <p:nvPr>
            <p:ph type="title" hasCustomPrompt="1"/>
          </p:nvPr>
        </p:nvSpPr>
        <p:spPr>
          <a:xfrm>
            <a:off x="386535" y="5182081"/>
            <a:ext cx="8370930" cy="740379"/>
          </a:xfrm>
          <a:prstGeom prst="rect">
            <a:avLst/>
          </a:prstGeom>
        </p:spPr>
        <p:txBody>
          <a:bodyPr vert="horz" anchor="ctr">
            <a:normAutofit/>
          </a:bodyPr>
          <a:lstStyle>
            <a:lvl1pPr algn="l">
              <a:defRPr sz="3200" b="1">
                <a:solidFill>
                  <a:schemeClr val="accent2"/>
                </a:solidFill>
                <a:latin typeface="Arial"/>
                <a:cs typeface="Arial"/>
              </a:defRPr>
            </a:lvl1pPr>
          </a:lstStyle>
          <a:p>
            <a:r>
              <a:rPr lang="en-CA" dirty="0"/>
              <a:t>Section title</a:t>
            </a:r>
            <a:endParaRPr lang="en-US" dirty="0"/>
          </a:p>
        </p:txBody>
      </p:sp>
    </p:spTree>
    <p:extLst>
      <p:ext uri="{BB962C8B-B14F-4D97-AF65-F5344CB8AC3E}">
        <p14:creationId xmlns:p14="http://schemas.microsoft.com/office/powerpoint/2010/main" val="14124387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Medical Research)">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386535" y="5182081"/>
            <a:ext cx="8370930" cy="740379"/>
          </a:xfrm>
          <a:prstGeom prst="rect">
            <a:avLst/>
          </a:prstGeom>
        </p:spPr>
        <p:txBody>
          <a:bodyPr vert="horz" anchor="ctr">
            <a:normAutofit/>
          </a:bodyPr>
          <a:lstStyle>
            <a:lvl1pPr algn="l">
              <a:defRPr sz="3200" b="1">
                <a:solidFill>
                  <a:schemeClr val="accent2"/>
                </a:solidFill>
                <a:latin typeface="Arial"/>
                <a:cs typeface="Arial"/>
              </a:defRPr>
            </a:lvl1pPr>
          </a:lstStyle>
          <a:p>
            <a:r>
              <a:rPr lang="en-CA" dirty="0"/>
              <a:t>Section title</a:t>
            </a:r>
            <a:endParaRPr lang="en-US" dirty="0"/>
          </a:p>
        </p:txBody>
      </p:sp>
      <p:pic>
        <p:nvPicPr>
          <p:cNvPr id="2" name="Picture 1" descr="pics_0005_Layer 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4343400"/>
          </a:xfrm>
          <a:prstGeom prst="rect">
            <a:avLst/>
          </a:prstGeom>
        </p:spPr>
      </p:pic>
    </p:spTree>
    <p:extLst>
      <p:ext uri="{BB962C8B-B14F-4D97-AF65-F5344CB8AC3E}">
        <p14:creationId xmlns:p14="http://schemas.microsoft.com/office/powerpoint/2010/main" val="10481501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harma)">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386535" y="5182081"/>
            <a:ext cx="8370930" cy="740379"/>
          </a:xfrm>
          <a:prstGeom prst="rect">
            <a:avLst/>
          </a:prstGeom>
        </p:spPr>
        <p:txBody>
          <a:bodyPr vert="horz" anchor="ctr">
            <a:normAutofit/>
          </a:bodyPr>
          <a:lstStyle>
            <a:lvl1pPr algn="l">
              <a:defRPr sz="3200" b="1">
                <a:solidFill>
                  <a:schemeClr val="accent2"/>
                </a:solidFill>
                <a:latin typeface="Arial"/>
                <a:cs typeface="Arial"/>
              </a:defRPr>
            </a:lvl1pPr>
          </a:lstStyle>
          <a:p>
            <a:r>
              <a:rPr lang="en-CA" dirty="0"/>
              <a:t>Section title</a:t>
            </a:r>
            <a:endParaRPr lang="en-US" dirty="0"/>
          </a:p>
        </p:txBody>
      </p:sp>
      <p:pic>
        <p:nvPicPr>
          <p:cNvPr id="3" name="Picture 2" descr="pics_0003_Layer-7.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4343400"/>
          </a:xfrm>
          <a:prstGeom prst="rect">
            <a:avLst/>
          </a:prstGeom>
        </p:spPr>
      </p:pic>
    </p:spTree>
    <p:extLst>
      <p:ext uri="{BB962C8B-B14F-4D97-AF65-F5344CB8AC3E}">
        <p14:creationId xmlns:p14="http://schemas.microsoft.com/office/powerpoint/2010/main" val="15299202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Custom)">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4364792"/>
          </a:xfrm>
        </p:spPr>
        <p:txBody>
          <a:bodyPr/>
          <a:lstStyle>
            <a:lvl1pPr marL="0" indent="0">
              <a:buNone/>
              <a:defRPr/>
            </a:lvl1pPr>
          </a:lstStyle>
          <a:p>
            <a:r>
              <a:rPr lang="en-US"/>
              <a:t>Click icon to add picture</a:t>
            </a:r>
            <a:endParaRPr lang="en-US" dirty="0"/>
          </a:p>
        </p:txBody>
      </p:sp>
      <p:sp>
        <p:nvSpPr>
          <p:cNvPr id="5" name="Title 10"/>
          <p:cNvSpPr>
            <a:spLocks noGrp="1"/>
          </p:cNvSpPr>
          <p:nvPr>
            <p:ph type="title" hasCustomPrompt="1"/>
          </p:nvPr>
        </p:nvSpPr>
        <p:spPr>
          <a:xfrm>
            <a:off x="386535" y="5182081"/>
            <a:ext cx="8370930" cy="740379"/>
          </a:xfrm>
          <a:prstGeom prst="rect">
            <a:avLst/>
          </a:prstGeom>
        </p:spPr>
        <p:txBody>
          <a:bodyPr vert="horz" anchor="ctr">
            <a:normAutofit/>
          </a:bodyPr>
          <a:lstStyle>
            <a:lvl1pPr algn="l">
              <a:defRPr sz="3200" b="1">
                <a:solidFill>
                  <a:schemeClr val="accent2"/>
                </a:solidFill>
                <a:latin typeface="Arial"/>
                <a:cs typeface="Arial"/>
              </a:defRPr>
            </a:lvl1pPr>
          </a:lstStyle>
          <a:p>
            <a:r>
              <a:rPr lang="en-CA" dirty="0"/>
              <a:t>Section title</a:t>
            </a:r>
            <a:endParaRPr lang="en-US" dirty="0"/>
          </a:p>
        </p:txBody>
      </p:sp>
    </p:spTree>
    <p:extLst>
      <p:ext uri="{BB962C8B-B14F-4D97-AF65-F5344CB8AC3E}">
        <p14:creationId xmlns:p14="http://schemas.microsoft.com/office/powerpoint/2010/main" val="16922772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6535" y="274638"/>
            <a:ext cx="8343927" cy="664508"/>
          </a:xfrm>
          <a:prstGeom prst="rect">
            <a:avLst/>
          </a:prstGeom>
        </p:spPr>
        <p:txBody>
          <a:bodyPr vert="horz" lIns="38405" tIns="19202" rIns="38405" bIns="19202" rtlCol="0" anchor="b">
            <a:normAutofit/>
          </a:bodyPr>
          <a:lstStyle/>
          <a:p>
            <a:r>
              <a:rPr lang="en-US"/>
              <a:t>Click to edit Master title style</a:t>
            </a:r>
            <a:endParaRPr lang="en-US" dirty="0"/>
          </a:p>
        </p:txBody>
      </p:sp>
      <p:sp>
        <p:nvSpPr>
          <p:cNvPr id="9" name="Text Placeholder 8"/>
          <p:cNvSpPr>
            <a:spLocks noGrp="1"/>
          </p:cNvSpPr>
          <p:nvPr>
            <p:ph type="body" idx="1"/>
          </p:nvPr>
        </p:nvSpPr>
        <p:spPr>
          <a:xfrm>
            <a:off x="386535" y="1721289"/>
            <a:ext cx="8370930" cy="4404874"/>
          </a:xfrm>
          <a:prstGeom prst="rect">
            <a:avLst/>
          </a:prstGeom>
        </p:spPr>
        <p:txBody>
          <a:bodyPr vert="horz" lIns="38405" tIns="19202" rIns="38405" bIns="192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p:cNvPicPr>
            <a:picLocks noChangeAspect="1" noChangeArrowheads="1"/>
          </p:cNvPicPr>
          <p:nvPr/>
        </p:nvPicPr>
        <p:blipFill rotWithShape="1">
          <a:blip r:embed="rId14" cstate="print">
            <a:extLst>
              <a:ext uri="{28A0092B-C50C-407E-A947-70E740481C1C}">
                <a14:useLocalDpi xmlns:a14="http://schemas.microsoft.com/office/drawing/2010/main"/>
              </a:ext>
            </a:extLst>
          </a:blip>
          <a:srcRect/>
          <a:stretch/>
        </p:blipFill>
        <p:spPr bwMode="auto">
          <a:xfrm>
            <a:off x="8272422" y="6492786"/>
            <a:ext cx="525892" cy="23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1222769945"/>
      </p:ext>
    </p:extLst>
  </p:cSld>
  <p:clrMap bg1="lt1" tx1="dk1" bg2="lt2" tx2="dk2" accent1="accent1" accent2="accent2" accent3="accent3" accent4="accent4" accent5="accent5" accent6="accent6" hlink="hlink" folHlink="folHlink"/>
  <p:sldLayoutIdLst>
    <p:sldLayoutId id="2147483664" r:id="rId1"/>
    <p:sldLayoutId id="2147483681" r:id="rId2"/>
    <p:sldLayoutId id="2147483682" r:id="rId3"/>
    <p:sldLayoutId id="2147483684" r:id="rId4"/>
    <p:sldLayoutId id="2147483671" r:id="rId5"/>
    <p:sldLayoutId id="2147483674" r:id="rId6"/>
    <p:sldLayoutId id="2147483672" r:id="rId7"/>
    <p:sldLayoutId id="2147483673" r:id="rId8"/>
    <p:sldLayoutId id="2147483677" r:id="rId9"/>
    <p:sldLayoutId id="2147483666" r:id="rId10"/>
    <p:sldLayoutId id="2147483653" r:id="rId11"/>
    <p:sldLayoutId id="2147483697" r:id="rId12"/>
  </p:sldLayoutIdLst>
  <p:transition/>
  <p:hf sldNum="0" hdr="0" dt="0"/>
  <p:txStyles>
    <p:titleStyle>
      <a:lvl1pPr algn="l" rtl="0" eaLnBrk="1" fontAlgn="base" hangingPunct="1">
        <a:spcBef>
          <a:spcPct val="0"/>
        </a:spcBef>
        <a:spcAft>
          <a:spcPct val="0"/>
        </a:spcAft>
        <a:defRPr sz="2400" b="1">
          <a:solidFill>
            <a:schemeClr val="tx2"/>
          </a:solidFill>
          <a:latin typeface="Arial"/>
          <a:ea typeface="+mj-ea"/>
          <a:cs typeface="Arial"/>
          <a:sym typeface="Gill Sans" charset="0"/>
        </a:defRPr>
      </a:lvl1pPr>
      <a:lvl2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5pPr>
      <a:lvl6pPr marL="192024"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6pPr>
      <a:lvl7pPr marL="384048"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7pPr>
      <a:lvl8pPr marL="576072"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8pPr>
      <a:lvl9pPr marL="768096"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9pPr>
    </p:titleStyle>
    <p:bodyStyle>
      <a:lvl1pPr marL="288036" indent="-288036" algn="l" rtl="0" eaLnBrk="1" fontAlgn="base" hangingPunct="1">
        <a:spcBef>
          <a:spcPct val="0"/>
        </a:spcBef>
        <a:spcAft>
          <a:spcPts val="504"/>
        </a:spcAft>
        <a:buClr>
          <a:schemeClr val="accent2"/>
        </a:buClr>
        <a:buFont typeface="Lucida Grande"/>
        <a:buChar char="•"/>
        <a:defRPr sz="2200">
          <a:solidFill>
            <a:srgbClr val="131313"/>
          </a:solidFill>
          <a:latin typeface="Arial"/>
          <a:ea typeface="+mn-ea"/>
          <a:cs typeface="Arial"/>
          <a:sym typeface="Gill Sans" charset="0"/>
        </a:defRPr>
      </a:lvl1pPr>
      <a:lvl2pPr marL="678888" indent="-240030" algn="l" rtl="0" eaLnBrk="1" fontAlgn="base" hangingPunct="1">
        <a:spcBef>
          <a:spcPct val="0"/>
        </a:spcBef>
        <a:spcAft>
          <a:spcPts val="252"/>
        </a:spcAft>
        <a:buClr>
          <a:schemeClr val="accent2"/>
        </a:buClr>
        <a:buFont typeface="Lucida Grande"/>
        <a:buChar char="◦"/>
        <a:defRPr sz="1800">
          <a:solidFill>
            <a:srgbClr val="131313"/>
          </a:solidFill>
          <a:latin typeface="Arial"/>
          <a:ea typeface="+mn-ea"/>
          <a:cs typeface="Arial"/>
          <a:sym typeface="Gill Sans" charset="0"/>
        </a:defRPr>
      </a:lvl2pPr>
      <a:lvl3pPr marL="1117368" indent="-240030" algn="l" rtl="0" eaLnBrk="1" fontAlgn="base" hangingPunct="1">
        <a:spcBef>
          <a:spcPct val="0"/>
        </a:spcBef>
        <a:spcAft>
          <a:spcPts val="252"/>
        </a:spcAft>
        <a:buClr>
          <a:schemeClr val="accent2"/>
        </a:buClr>
        <a:buFont typeface="Lucida Grande"/>
        <a:buChar char="-"/>
        <a:defRPr sz="1600">
          <a:solidFill>
            <a:srgbClr val="131313"/>
          </a:solidFill>
          <a:latin typeface="Arial"/>
          <a:ea typeface="+mn-ea"/>
          <a:cs typeface="Arial"/>
          <a:sym typeface="Gill Sans" charset="0"/>
        </a:defRPr>
      </a:lvl3pPr>
      <a:lvl4pPr marL="1510488" indent="-240030" algn="l" rtl="0" eaLnBrk="1" fontAlgn="base" hangingPunct="1">
        <a:spcBef>
          <a:spcPct val="0"/>
        </a:spcBef>
        <a:spcAft>
          <a:spcPts val="252"/>
        </a:spcAft>
        <a:buClr>
          <a:schemeClr val="accent2"/>
        </a:buClr>
        <a:buFont typeface="Lucida Grande"/>
        <a:buChar char="▪"/>
        <a:defRPr sz="1600">
          <a:solidFill>
            <a:srgbClr val="131313"/>
          </a:solidFill>
          <a:latin typeface="Arial"/>
          <a:ea typeface="+mn-ea"/>
          <a:cs typeface="Arial"/>
          <a:sym typeface="Gill Sans" charset="0"/>
        </a:defRPr>
      </a:lvl4pPr>
      <a:lvl5pPr marL="1933848" indent="-240030" algn="l" rtl="0" eaLnBrk="1" fontAlgn="base" hangingPunct="1">
        <a:spcBef>
          <a:spcPct val="0"/>
        </a:spcBef>
        <a:spcAft>
          <a:spcPts val="252"/>
        </a:spcAft>
        <a:buClr>
          <a:schemeClr val="accent2"/>
        </a:buClr>
        <a:buFont typeface="Lucida Grande"/>
        <a:buChar char="▪"/>
        <a:defRPr sz="1600">
          <a:solidFill>
            <a:srgbClr val="131313"/>
          </a:solidFill>
          <a:latin typeface="Arial"/>
          <a:ea typeface="+mn-ea"/>
          <a:cs typeface="Arial"/>
          <a:sym typeface="Gill Sans" charset="0"/>
        </a:defRPr>
      </a:lvl5pPr>
      <a:lvl6pPr marL="192024" algn="ctr" rtl="0" eaLnBrk="1" fontAlgn="base" hangingPunct="1">
        <a:spcBef>
          <a:spcPct val="0"/>
        </a:spcBef>
        <a:spcAft>
          <a:spcPct val="0"/>
        </a:spcAft>
        <a:defRPr sz="2000">
          <a:solidFill>
            <a:schemeClr val="tx1"/>
          </a:solidFill>
          <a:latin typeface="+mn-lt"/>
          <a:ea typeface="+mn-ea"/>
          <a:cs typeface="+mn-cs"/>
          <a:sym typeface="Gill Sans" charset="0"/>
        </a:defRPr>
      </a:lvl6pPr>
      <a:lvl7pPr marL="384048" algn="ctr" rtl="0" eaLnBrk="1" fontAlgn="base" hangingPunct="1">
        <a:spcBef>
          <a:spcPct val="0"/>
        </a:spcBef>
        <a:spcAft>
          <a:spcPct val="0"/>
        </a:spcAft>
        <a:defRPr sz="2000">
          <a:solidFill>
            <a:schemeClr val="tx1"/>
          </a:solidFill>
          <a:latin typeface="+mn-lt"/>
          <a:ea typeface="+mn-ea"/>
          <a:cs typeface="+mn-cs"/>
          <a:sym typeface="Gill Sans" charset="0"/>
        </a:defRPr>
      </a:lvl7pPr>
      <a:lvl8pPr marL="576072" algn="ctr" rtl="0" eaLnBrk="1" fontAlgn="base" hangingPunct="1">
        <a:spcBef>
          <a:spcPct val="0"/>
        </a:spcBef>
        <a:spcAft>
          <a:spcPct val="0"/>
        </a:spcAft>
        <a:defRPr sz="2000">
          <a:solidFill>
            <a:schemeClr val="tx1"/>
          </a:solidFill>
          <a:latin typeface="+mn-lt"/>
          <a:ea typeface="+mn-ea"/>
          <a:cs typeface="+mn-cs"/>
          <a:sym typeface="Gill Sans" charset="0"/>
        </a:defRPr>
      </a:lvl8pPr>
      <a:lvl9pPr marL="768096" algn="ctr" rtl="0" eaLnBrk="1" fontAlgn="base" hangingPunct="1">
        <a:spcBef>
          <a:spcPct val="0"/>
        </a:spcBef>
        <a:spcAft>
          <a:spcPct val="0"/>
        </a:spcAft>
        <a:defRPr sz="2000">
          <a:solidFill>
            <a:schemeClr val="tx1"/>
          </a:solidFill>
          <a:latin typeface="+mn-lt"/>
          <a:ea typeface="+mn-ea"/>
          <a:cs typeface="+mn-cs"/>
          <a:sym typeface="Gill Sans" charset="0"/>
        </a:defRPr>
      </a:lvl9pPr>
    </p:bodyStyle>
    <p:otherStyle>
      <a:defPPr>
        <a:defRPr lang="en-US"/>
      </a:defPPr>
      <a:lvl1pPr marL="0" algn="l" defTabSz="192024" rtl="0" eaLnBrk="1" latinLnBrk="0" hangingPunct="1">
        <a:defRPr sz="800" kern="1200">
          <a:solidFill>
            <a:schemeClr val="tx1"/>
          </a:solidFill>
          <a:latin typeface="+mn-lt"/>
          <a:ea typeface="+mn-ea"/>
          <a:cs typeface="+mn-cs"/>
        </a:defRPr>
      </a:lvl1pPr>
      <a:lvl2pPr marL="192024" algn="l" defTabSz="192024" rtl="0" eaLnBrk="1" latinLnBrk="0" hangingPunct="1">
        <a:defRPr sz="800" kern="1200">
          <a:solidFill>
            <a:schemeClr val="tx1"/>
          </a:solidFill>
          <a:latin typeface="+mn-lt"/>
          <a:ea typeface="+mn-ea"/>
          <a:cs typeface="+mn-cs"/>
        </a:defRPr>
      </a:lvl2pPr>
      <a:lvl3pPr marL="384048" algn="l" defTabSz="192024" rtl="0" eaLnBrk="1" latinLnBrk="0" hangingPunct="1">
        <a:defRPr sz="800" kern="1200">
          <a:solidFill>
            <a:schemeClr val="tx1"/>
          </a:solidFill>
          <a:latin typeface="+mn-lt"/>
          <a:ea typeface="+mn-ea"/>
          <a:cs typeface="+mn-cs"/>
        </a:defRPr>
      </a:lvl3pPr>
      <a:lvl4pPr marL="576072" algn="l" defTabSz="192024" rtl="0" eaLnBrk="1" latinLnBrk="0" hangingPunct="1">
        <a:defRPr sz="800" kern="1200">
          <a:solidFill>
            <a:schemeClr val="tx1"/>
          </a:solidFill>
          <a:latin typeface="+mn-lt"/>
          <a:ea typeface="+mn-ea"/>
          <a:cs typeface="+mn-cs"/>
        </a:defRPr>
      </a:lvl4pPr>
      <a:lvl5pPr marL="768096" algn="l" defTabSz="192024" rtl="0" eaLnBrk="1" latinLnBrk="0" hangingPunct="1">
        <a:defRPr sz="800" kern="1200">
          <a:solidFill>
            <a:schemeClr val="tx1"/>
          </a:solidFill>
          <a:latin typeface="+mn-lt"/>
          <a:ea typeface="+mn-ea"/>
          <a:cs typeface="+mn-cs"/>
        </a:defRPr>
      </a:lvl5pPr>
      <a:lvl6pPr marL="960120" algn="l" defTabSz="192024" rtl="0" eaLnBrk="1" latinLnBrk="0" hangingPunct="1">
        <a:defRPr sz="800" kern="1200">
          <a:solidFill>
            <a:schemeClr val="tx1"/>
          </a:solidFill>
          <a:latin typeface="+mn-lt"/>
          <a:ea typeface="+mn-ea"/>
          <a:cs typeface="+mn-cs"/>
        </a:defRPr>
      </a:lvl6pPr>
      <a:lvl7pPr marL="1152144" algn="l" defTabSz="192024" rtl="0" eaLnBrk="1" latinLnBrk="0" hangingPunct="1">
        <a:defRPr sz="800" kern="1200">
          <a:solidFill>
            <a:schemeClr val="tx1"/>
          </a:solidFill>
          <a:latin typeface="+mn-lt"/>
          <a:ea typeface="+mn-ea"/>
          <a:cs typeface="+mn-cs"/>
        </a:defRPr>
      </a:lvl7pPr>
      <a:lvl8pPr marL="1344168" algn="l" defTabSz="192024" rtl="0" eaLnBrk="1" latinLnBrk="0" hangingPunct="1">
        <a:defRPr sz="800" kern="1200">
          <a:solidFill>
            <a:schemeClr val="tx1"/>
          </a:solidFill>
          <a:latin typeface="+mn-lt"/>
          <a:ea typeface="+mn-ea"/>
          <a:cs typeface="+mn-cs"/>
        </a:defRPr>
      </a:lvl8pPr>
      <a:lvl9pPr marL="1536192" algn="l" defTabSz="192024" rtl="0" eaLnBrk="1" latinLnBrk="0" hangingPunct="1">
        <a:defRPr sz="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6535" y="274638"/>
            <a:ext cx="8343927" cy="664508"/>
          </a:xfrm>
          <a:prstGeom prst="rect">
            <a:avLst/>
          </a:prstGeom>
        </p:spPr>
        <p:txBody>
          <a:bodyPr vert="horz" lIns="38405" tIns="19202" rIns="38405" bIns="19202" rtlCol="0" anchor="b">
            <a:normAutofit/>
          </a:bodyPr>
          <a:lstStyle/>
          <a:p>
            <a:r>
              <a:rPr lang="en-CA"/>
              <a:t>Click to edit Master title style</a:t>
            </a:r>
            <a:endParaRPr lang="en-US" dirty="0"/>
          </a:p>
        </p:txBody>
      </p:sp>
      <p:sp>
        <p:nvSpPr>
          <p:cNvPr id="9" name="Text Placeholder 8"/>
          <p:cNvSpPr>
            <a:spLocks noGrp="1"/>
          </p:cNvSpPr>
          <p:nvPr>
            <p:ph type="body" idx="1"/>
          </p:nvPr>
        </p:nvSpPr>
        <p:spPr>
          <a:xfrm>
            <a:off x="386535" y="1721289"/>
            <a:ext cx="8370930" cy="4404874"/>
          </a:xfrm>
          <a:prstGeom prst="rect">
            <a:avLst/>
          </a:prstGeom>
        </p:spPr>
        <p:txBody>
          <a:bodyPr vert="horz" lIns="38405" tIns="19202" rIns="38405" bIns="19202" rtlCol="0">
            <a:normAutofit/>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pic>
        <p:nvPicPr>
          <p:cNvPr id="6" name="Picture 2"/>
          <p:cNvPicPr>
            <a:picLocks noChangeAspect="1" noChangeArrowheads="1"/>
          </p:cNvPicPr>
          <p:nvPr/>
        </p:nvPicPr>
        <p:blipFill rotWithShape="1">
          <a:blip r:embed="rId13" cstate="print">
            <a:extLst>
              <a:ext uri="{28A0092B-C50C-407E-A947-70E740481C1C}">
                <a14:useLocalDpi xmlns:a14="http://schemas.microsoft.com/office/drawing/2010/main"/>
              </a:ext>
            </a:extLst>
          </a:blip>
          <a:srcRect/>
          <a:stretch/>
        </p:blipFill>
        <p:spPr bwMode="auto">
          <a:xfrm>
            <a:off x="8272422" y="6492786"/>
            <a:ext cx="525892" cy="23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191765902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hf sldNum="0" hdr="0" dt="0"/>
  <p:txStyles>
    <p:titleStyle>
      <a:lvl1pPr algn="l" rtl="0" eaLnBrk="1" fontAlgn="base" hangingPunct="1">
        <a:spcBef>
          <a:spcPct val="0"/>
        </a:spcBef>
        <a:spcAft>
          <a:spcPct val="0"/>
        </a:spcAft>
        <a:defRPr sz="2400" b="1">
          <a:solidFill>
            <a:schemeClr val="tx2"/>
          </a:solidFill>
          <a:latin typeface="Arial"/>
          <a:ea typeface="+mj-ea"/>
          <a:cs typeface="Arial"/>
          <a:sym typeface="Gill Sans" charset="0"/>
        </a:defRPr>
      </a:lvl1pPr>
      <a:lvl2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5pPr>
      <a:lvl6pPr marL="192024"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6pPr>
      <a:lvl7pPr marL="384048"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7pPr>
      <a:lvl8pPr marL="576072"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8pPr>
      <a:lvl9pPr marL="768096"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9pPr>
    </p:titleStyle>
    <p:bodyStyle>
      <a:lvl1pPr marL="288036" indent="-288036" algn="l" rtl="0" eaLnBrk="1" fontAlgn="base" hangingPunct="1">
        <a:spcBef>
          <a:spcPct val="0"/>
        </a:spcBef>
        <a:spcAft>
          <a:spcPts val="504"/>
        </a:spcAft>
        <a:buClr>
          <a:schemeClr val="accent2"/>
        </a:buClr>
        <a:buFont typeface="Lucida Grande"/>
        <a:buChar char="•"/>
        <a:defRPr sz="2200">
          <a:solidFill>
            <a:srgbClr val="131313"/>
          </a:solidFill>
          <a:latin typeface="Arial"/>
          <a:ea typeface="+mn-ea"/>
          <a:cs typeface="Arial"/>
          <a:sym typeface="Gill Sans" charset="0"/>
        </a:defRPr>
      </a:lvl1pPr>
      <a:lvl2pPr marL="678888" indent="-240030" algn="l" rtl="0" eaLnBrk="1" fontAlgn="base" hangingPunct="1">
        <a:spcBef>
          <a:spcPct val="0"/>
        </a:spcBef>
        <a:spcAft>
          <a:spcPts val="252"/>
        </a:spcAft>
        <a:buClr>
          <a:schemeClr val="accent2"/>
        </a:buClr>
        <a:buFont typeface="Lucida Grande"/>
        <a:buChar char="◦"/>
        <a:defRPr sz="1800">
          <a:solidFill>
            <a:srgbClr val="131313"/>
          </a:solidFill>
          <a:latin typeface="Arial"/>
          <a:ea typeface="+mn-ea"/>
          <a:cs typeface="Arial"/>
          <a:sym typeface="Gill Sans" charset="0"/>
        </a:defRPr>
      </a:lvl2pPr>
      <a:lvl3pPr marL="1117368" indent="-240030" algn="l" rtl="0" eaLnBrk="1" fontAlgn="base" hangingPunct="1">
        <a:spcBef>
          <a:spcPct val="0"/>
        </a:spcBef>
        <a:spcAft>
          <a:spcPts val="252"/>
        </a:spcAft>
        <a:buClr>
          <a:schemeClr val="accent2"/>
        </a:buClr>
        <a:buFont typeface="Lucida Grande"/>
        <a:buChar char="-"/>
        <a:defRPr sz="1600">
          <a:solidFill>
            <a:srgbClr val="131313"/>
          </a:solidFill>
          <a:latin typeface="Arial"/>
          <a:ea typeface="+mn-ea"/>
          <a:cs typeface="Arial"/>
          <a:sym typeface="Gill Sans" charset="0"/>
        </a:defRPr>
      </a:lvl3pPr>
      <a:lvl4pPr marL="1510488" indent="-240030" algn="l" rtl="0" eaLnBrk="1" fontAlgn="base" hangingPunct="1">
        <a:spcBef>
          <a:spcPct val="0"/>
        </a:spcBef>
        <a:spcAft>
          <a:spcPts val="252"/>
        </a:spcAft>
        <a:buClr>
          <a:schemeClr val="accent2"/>
        </a:buClr>
        <a:buFont typeface="Lucida Grande"/>
        <a:buChar char="▪"/>
        <a:defRPr sz="1600">
          <a:solidFill>
            <a:srgbClr val="131313"/>
          </a:solidFill>
          <a:latin typeface="Arial"/>
          <a:ea typeface="+mn-ea"/>
          <a:cs typeface="Arial"/>
          <a:sym typeface="Gill Sans" charset="0"/>
        </a:defRPr>
      </a:lvl4pPr>
      <a:lvl5pPr marL="1933848" indent="-240030" algn="l" rtl="0" eaLnBrk="1" fontAlgn="base" hangingPunct="1">
        <a:spcBef>
          <a:spcPct val="0"/>
        </a:spcBef>
        <a:spcAft>
          <a:spcPts val="252"/>
        </a:spcAft>
        <a:buClr>
          <a:schemeClr val="accent2"/>
        </a:buClr>
        <a:buFont typeface="Lucida Grande"/>
        <a:buChar char="▪"/>
        <a:defRPr sz="1600">
          <a:solidFill>
            <a:srgbClr val="131313"/>
          </a:solidFill>
          <a:latin typeface="Arial"/>
          <a:ea typeface="+mn-ea"/>
          <a:cs typeface="Arial"/>
          <a:sym typeface="Gill Sans" charset="0"/>
        </a:defRPr>
      </a:lvl5pPr>
      <a:lvl6pPr marL="192024" algn="ctr" rtl="0" eaLnBrk="1" fontAlgn="base" hangingPunct="1">
        <a:spcBef>
          <a:spcPct val="0"/>
        </a:spcBef>
        <a:spcAft>
          <a:spcPct val="0"/>
        </a:spcAft>
        <a:defRPr sz="2000">
          <a:solidFill>
            <a:schemeClr val="tx1"/>
          </a:solidFill>
          <a:latin typeface="+mn-lt"/>
          <a:ea typeface="+mn-ea"/>
          <a:cs typeface="+mn-cs"/>
          <a:sym typeface="Gill Sans" charset="0"/>
        </a:defRPr>
      </a:lvl6pPr>
      <a:lvl7pPr marL="384048" algn="ctr" rtl="0" eaLnBrk="1" fontAlgn="base" hangingPunct="1">
        <a:spcBef>
          <a:spcPct val="0"/>
        </a:spcBef>
        <a:spcAft>
          <a:spcPct val="0"/>
        </a:spcAft>
        <a:defRPr sz="2000">
          <a:solidFill>
            <a:schemeClr val="tx1"/>
          </a:solidFill>
          <a:latin typeface="+mn-lt"/>
          <a:ea typeface="+mn-ea"/>
          <a:cs typeface="+mn-cs"/>
          <a:sym typeface="Gill Sans" charset="0"/>
        </a:defRPr>
      </a:lvl7pPr>
      <a:lvl8pPr marL="576072" algn="ctr" rtl="0" eaLnBrk="1" fontAlgn="base" hangingPunct="1">
        <a:spcBef>
          <a:spcPct val="0"/>
        </a:spcBef>
        <a:spcAft>
          <a:spcPct val="0"/>
        </a:spcAft>
        <a:defRPr sz="2000">
          <a:solidFill>
            <a:schemeClr val="tx1"/>
          </a:solidFill>
          <a:latin typeface="+mn-lt"/>
          <a:ea typeface="+mn-ea"/>
          <a:cs typeface="+mn-cs"/>
          <a:sym typeface="Gill Sans" charset="0"/>
        </a:defRPr>
      </a:lvl8pPr>
      <a:lvl9pPr marL="768096" algn="ctr" rtl="0" eaLnBrk="1" fontAlgn="base" hangingPunct="1">
        <a:spcBef>
          <a:spcPct val="0"/>
        </a:spcBef>
        <a:spcAft>
          <a:spcPct val="0"/>
        </a:spcAft>
        <a:defRPr sz="2000">
          <a:solidFill>
            <a:schemeClr val="tx1"/>
          </a:solidFill>
          <a:latin typeface="+mn-lt"/>
          <a:ea typeface="+mn-ea"/>
          <a:cs typeface="+mn-cs"/>
          <a:sym typeface="Gill Sans" charset="0"/>
        </a:defRPr>
      </a:lvl9pPr>
    </p:bodyStyle>
    <p:otherStyle>
      <a:defPPr>
        <a:defRPr lang="en-US"/>
      </a:defPPr>
      <a:lvl1pPr marL="0" algn="l" defTabSz="192024" rtl="0" eaLnBrk="1" latinLnBrk="0" hangingPunct="1">
        <a:defRPr sz="800" kern="1200">
          <a:solidFill>
            <a:schemeClr val="tx1"/>
          </a:solidFill>
          <a:latin typeface="+mn-lt"/>
          <a:ea typeface="+mn-ea"/>
          <a:cs typeface="+mn-cs"/>
        </a:defRPr>
      </a:lvl1pPr>
      <a:lvl2pPr marL="192024" algn="l" defTabSz="192024" rtl="0" eaLnBrk="1" latinLnBrk="0" hangingPunct="1">
        <a:defRPr sz="800" kern="1200">
          <a:solidFill>
            <a:schemeClr val="tx1"/>
          </a:solidFill>
          <a:latin typeface="+mn-lt"/>
          <a:ea typeface="+mn-ea"/>
          <a:cs typeface="+mn-cs"/>
        </a:defRPr>
      </a:lvl2pPr>
      <a:lvl3pPr marL="384048" algn="l" defTabSz="192024" rtl="0" eaLnBrk="1" latinLnBrk="0" hangingPunct="1">
        <a:defRPr sz="800" kern="1200">
          <a:solidFill>
            <a:schemeClr val="tx1"/>
          </a:solidFill>
          <a:latin typeface="+mn-lt"/>
          <a:ea typeface="+mn-ea"/>
          <a:cs typeface="+mn-cs"/>
        </a:defRPr>
      </a:lvl3pPr>
      <a:lvl4pPr marL="576072" algn="l" defTabSz="192024" rtl="0" eaLnBrk="1" latinLnBrk="0" hangingPunct="1">
        <a:defRPr sz="800" kern="1200">
          <a:solidFill>
            <a:schemeClr val="tx1"/>
          </a:solidFill>
          <a:latin typeface="+mn-lt"/>
          <a:ea typeface="+mn-ea"/>
          <a:cs typeface="+mn-cs"/>
        </a:defRPr>
      </a:lvl4pPr>
      <a:lvl5pPr marL="768096" algn="l" defTabSz="192024" rtl="0" eaLnBrk="1" latinLnBrk="0" hangingPunct="1">
        <a:defRPr sz="800" kern="1200">
          <a:solidFill>
            <a:schemeClr val="tx1"/>
          </a:solidFill>
          <a:latin typeface="+mn-lt"/>
          <a:ea typeface="+mn-ea"/>
          <a:cs typeface="+mn-cs"/>
        </a:defRPr>
      </a:lvl5pPr>
      <a:lvl6pPr marL="960120" algn="l" defTabSz="192024" rtl="0" eaLnBrk="1" latinLnBrk="0" hangingPunct="1">
        <a:defRPr sz="800" kern="1200">
          <a:solidFill>
            <a:schemeClr val="tx1"/>
          </a:solidFill>
          <a:latin typeface="+mn-lt"/>
          <a:ea typeface="+mn-ea"/>
          <a:cs typeface="+mn-cs"/>
        </a:defRPr>
      </a:lvl6pPr>
      <a:lvl7pPr marL="1152144" algn="l" defTabSz="192024" rtl="0" eaLnBrk="1" latinLnBrk="0" hangingPunct="1">
        <a:defRPr sz="800" kern="1200">
          <a:solidFill>
            <a:schemeClr val="tx1"/>
          </a:solidFill>
          <a:latin typeface="+mn-lt"/>
          <a:ea typeface="+mn-ea"/>
          <a:cs typeface="+mn-cs"/>
        </a:defRPr>
      </a:lvl7pPr>
      <a:lvl8pPr marL="1344168" algn="l" defTabSz="192024" rtl="0" eaLnBrk="1" latinLnBrk="0" hangingPunct="1">
        <a:defRPr sz="800" kern="1200">
          <a:solidFill>
            <a:schemeClr val="tx1"/>
          </a:solidFill>
          <a:latin typeface="+mn-lt"/>
          <a:ea typeface="+mn-ea"/>
          <a:cs typeface="+mn-cs"/>
        </a:defRPr>
      </a:lvl8pPr>
      <a:lvl9pPr marL="1536192" algn="l" defTabSz="192024"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note.youdao.com/noteshare?id=5e62cae980bd5f5658068805a4bacb63&amp;sub=WEBe673190fe9380ff113f6ad0122ce6034" TargetMode="External"/><Relationship Id="rId2" Type="http://schemas.openxmlformats.org/officeDocument/2006/relationships/hyperlink" Target="https://www.elastic.co/cn/elasticsearch/"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47.103.64.41:5601/app/home#/"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app.mockplus.cn/rp/editor/Rnpfd2nwSs/bQVyx0dWz9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note.youdao.com/noteshare?id=20253e8eb10779049053f3791b32ddc8&amp;sub=D3C798BFBF2044958064161A69C3FC18" TargetMode="External"/><Relationship Id="rId2" Type="http://schemas.openxmlformats.org/officeDocument/2006/relationships/hyperlink" Target="http://note.youdao.com/noteshare?id=e379c0a3fb4b391c82272f6b1d8c207c&amp;sub=30AF5FDA260F4A75ABAEB7BAA1BDCB78" TargetMode="External"/><Relationship Id="rId1" Type="http://schemas.openxmlformats.org/officeDocument/2006/relationships/slideLayout" Target="../slideLayouts/slideLayout6.xml"/><Relationship Id="rId4" Type="http://schemas.openxmlformats.org/officeDocument/2006/relationships/hyperlink" Target="https://www.elastic.co/cn/elasticsear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solidFill>
                  <a:schemeClr val="tx2"/>
                </a:solidFill>
              </a:rPr>
              <a:t>ES </a:t>
            </a:r>
            <a:r>
              <a:rPr lang="en-US" altLang="zh-CN" dirty="0" err="1">
                <a:solidFill>
                  <a:schemeClr val="tx2"/>
                </a:solidFill>
              </a:rPr>
              <a:t>SearchUI</a:t>
            </a:r>
            <a:r>
              <a:rPr lang="zh-CN" altLang="en-US" dirty="0">
                <a:solidFill>
                  <a:schemeClr val="tx2"/>
                </a:solidFill>
              </a:rPr>
              <a:t>项目汇报</a:t>
            </a:r>
            <a:endParaRPr lang="en-US" dirty="0">
              <a:solidFill>
                <a:schemeClr val="tx2"/>
              </a:solidFill>
            </a:endParaRPr>
          </a:p>
        </p:txBody>
      </p:sp>
      <p:sp>
        <p:nvSpPr>
          <p:cNvPr id="7" name="Text Placeholder 6"/>
          <p:cNvSpPr>
            <a:spLocks noGrp="1"/>
          </p:cNvSpPr>
          <p:nvPr>
            <p:ph type="body" sz="quarter" idx="10"/>
          </p:nvPr>
        </p:nvSpPr>
        <p:spPr>
          <a:xfrm>
            <a:off x="386358" y="1052736"/>
            <a:ext cx="6395442" cy="415014"/>
          </a:xfrm>
        </p:spPr>
        <p:txBody>
          <a:bodyPr>
            <a:noAutofit/>
          </a:bodyPr>
          <a:lstStyle/>
          <a:p>
            <a:r>
              <a:rPr lang="en-US" altLang="zh-CN" sz="1600" dirty="0" err="1"/>
              <a:t>Attivio</a:t>
            </a:r>
            <a:r>
              <a:rPr lang="en-US" altLang="zh-CN" sz="1600" dirty="0"/>
              <a:t> </a:t>
            </a:r>
            <a:r>
              <a:rPr lang="en-US" altLang="zh-CN" sz="1600" dirty="0" err="1"/>
              <a:t>SearchUI</a:t>
            </a:r>
            <a:r>
              <a:rPr lang="zh-CN" altLang="en-US" sz="1600" dirty="0"/>
              <a:t>用的多了，要不换换口味？隆重推出</a:t>
            </a:r>
            <a:r>
              <a:rPr lang="en-US" altLang="zh-CN" sz="1600" dirty="0"/>
              <a:t>ES </a:t>
            </a:r>
            <a:r>
              <a:rPr lang="en-US" altLang="zh-CN" sz="1600" dirty="0" err="1"/>
              <a:t>SearchUI</a:t>
            </a:r>
            <a:r>
              <a:rPr lang="zh-CN" altLang="en-US" sz="1600" dirty="0"/>
              <a:t>项目</a:t>
            </a:r>
            <a:endParaRPr lang="en-US" sz="1600" dirty="0"/>
          </a:p>
        </p:txBody>
      </p:sp>
      <p:sp>
        <p:nvSpPr>
          <p:cNvPr id="9" name="Text Placeholder 8"/>
          <p:cNvSpPr>
            <a:spLocks noGrp="1"/>
          </p:cNvSpPr>
          <p:nvPr>
            <p:ph type="body" sz="quarter" idx="12"/>
          </p:nvPr>
        </p:nvSpPr>
        <p:spPr/>
        <p:txBody>
          <a:bodyPr/>
          <a:lstStyle/>
          <a:p>
            <a:r>
              <a:rPr lang="en-US" dirty="0"/>
              <a:t>2020</a:t>
            </a:r>
            <a:r>
              <a:rPr lang="zh-CN" altLang="en-US" dirty="0"/>
              <a:t>年</a:t>
            </a:r>
            <a:r>
              <a:rPr lang="en-US" altLang="zh-CN" dirty="0"/>
              <a:t>12</a:t>
            </a:r>
            <a:r>
              <a:rPr lang="zh-CN" altLang="en-US" dirty="0"/>
              <a:t>月</a:t>
            </a:r>
            <a:endParaRPr lang="en-US" dirty="0"/>
          </a:p>
        </p:txBody>
      </p:sp>
    </p:spTree>
    <p:extLst>
      <p:ext uri="{BB962C8B-B14F-4D97-AF65-F5344CB8AC3E}">
        <p14:creationId xmlns:p14="http://schemas.microsoft.com/office/powerpoint/2010/main" val="24821614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535" y="4746021"/>
            <a:ext cx="8370930" cy="740379"/>
          </a:xfrm>
        </p:spPr>
        <p:txBody>
          <a:bodyPr>
            <a:normAutofit fontScale="90000"/>
          </a:bodyPr>
          <a:lstStyle/>
          <a:p>
            <a:pPr algn="ctr"/>
            <a:r>
              <a:rPr lang="zh-CN" altLang="en-US" dirty="0"/>
              <a:t>谢谢大家</a:t>
            </a:r>
            <a:br>
              <a:rPr lang="en-US" altLang="zh-CN" dirty="0"/>
            </a:br>
            <a:endParaRPr lang="en-US" dirty="0"/>
          </a:p>
        </p:txBody>
      </p:sp>
    </p:spTree>
    <p:extLst>
      <p:ext uri="{BB962C8B-B14F-4D97-AF65-F5344CB8AC3E}">
        <p14:creationId xmlns:p14="http://schemas.microsoft.com/office/powerpoint/2010/main" val="180874929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5994666" cy="740379"/>
          </a:xfrm>
        </p:spPr>
        <p:txBody>
          <a:bodyPr/>
          <a:lstStyle/>
          <a:p>
            <a:r>
              <a:rPr lang="zh-CN" altLang="en-US" dirty="0"/>
              <a:t>目录</a:t>
            </a:r>
            <a:endParaRPr lang="en-US" dirty="0"/>
          </a:p>
        </p:txBody>
      </p:sp>
      <p:sp>
        <p:nvSpPr>
          <p:cNvPr id="6" name="Text Placeholder 6"/>
          <p:cNvSpPr>
            <a:spLocks noGrp="1"/>
          </p:cNvSpPr>
          <p:nvPr>
            <p:ph type="body" sz="quarter" idx="10"/>
          </p:nvPr>
        </p:nvSpPr>
        <p:spPr>
          <a:xfrm>
            <a:off x="386358" y="1052736"/>
            <a:ext cx="5994797" cy="1309464"/>
          </a:xfrm>
        </p:spPr>
        <p:txBody>
          <a:bodyPr>
            <a:normAutofit fontScale="85000" lnSpcReduction="20000"/>
          </a:bodyPr>
          <a:lstStyle/>
          <a:p>
            <a:r>
              <a:rPr lang="zh-CN" altLang="en-US" dirty="0">
                <a:latin typeface="Microsoft YaHei Light" panose="020B0503020204020204" pitchFamily="34" charset="-122"/>
                <a:ea typeface="Microsoft YaHei Light" panose="020B0503020204020204" pitchFamily="34" charset="-122"/>
              </a:rPr>
              <a:t>一：</a:t>
            </a:r>
            <a:r>
              <a:rPr lang="en-US" altLang="zh-CN" dirty="0">
                <a:latin typeface="Microsoft YaHei Light" panose="020B0503020204020204" pitchFamily="34" charset="-122"/>
                <a:ea typeface="Microsoft YaHei Light" panose="020B0503020204020204" pitchFamily="34" charset="-122"/>
              </a:rPr>
              <a:t>ES </a:t>
            </a:r>
            <a:r>
              <a:rPr lang="en-US" altLang="zh-CN" dirty="0" err="1">
                <a:latin typeface="Microsoft YaHei Light" panose="020B0503020204020204" pitchFamily="34" charset="-122"/>
                <a:ea typeface="Microsoft YaHei Light" panose="020B0503020204020204" pitchFamily="34" charset="-122"/>
              </a:rPr>
              <a:t>SearchUI</a:t>
            </a:r>
            <a:r>
              <a:rPr lang="zh-CN" altLang="en-US" dirty="0">
                <a:latin typeface="Microsoft YaHei Light" panose="020B0503020204020204" pitchFamily="34" charset="-122"/>
                <a:ea typeface="Microsoft YaHei Light" panose="020B0503020204020204" pitchFamily="34" charset="-122"/>
              </a:rPr>
              <a:t>项目由来</a:t>
            </a:r>
            <a:endParaRPr lang="en-US" altLang="zh-CN" dirty="0">
              <a:latin typeface="Microsoft YaHei Light" panose="020B0503020204020204" pitchFamily="34" charset="-122"/>
              <a:ea typeface="Microsoft YaHei Light" panose="020B0503020204020204" pitchFamily="34" charset="-122"/>
            </a:endParaRPr>
          </a:p>
          <a:p>
            <a:r>
              <a:rPr lang="zh-CN" altLang="en-US" dirty="0">
                <a:latin typeface="Microsoft YaHei Light" panose="020B0503020204020204" pitchFamily="34" charset="-122"/>
                <a:ea typeface="Microsoft YaHei Light" panose="020B0503020204020204" pitchFamily="34" charset="-122"/>
              </a:rPr>
              <a:t>二：</a:t>
            </a:r>
            <a:r>
              <a:rPr lang="en-US" altLang="zh-CN" dirty="0">
                <a:latin typeface="Microsoft YaHei Light" panose="020B0503020204020204" pitchFamily="34" charset="-122"/>
                <a:ea typeface="Microsoft YaHei Light" panose="020B0503020204020204" pitchFamily="34" charset="-122"/>
              </a:rPr>
              <a:t>ES </a:t>
            </a:r>
            <a:r>
              <a:rPr lang="en-US" altLang="zh-CN" dirty="0" err="1">
                <a:latin typeface="Microsoft YaHei Light" panose="020B0503020204020204" pitchFamily="34" charset="-122"/>
                <a:ea typeface="Microsoft YaHei Light" panose="020B0503020204020204" pitchFamily="34" charset="-122"/>
              </a:rPr>
              <a:t>SearchUI</a:t>
            </a:r>
            <a:r>
              <a:rPr lang="zh-CN" altLang="en-US" dirty="0">
                <a:latin typeface="Microsoft YaHei Light" panose="020B0503020204020204" pitchFamily="34" charset="-122"/>
                <a:ea typeface="Microsoft YaHei Light" panose="020B0503020204020204" pitchFamily="34" charset="-122"/>
              </a:rPr>
              <a:t>项目介绍</a:t>
            </a:r>
            <a:endParaRPr lang="en-US" altLang="zh-CN" dirty="0">
              <a:latin typeface="Microsoft YaHei Light" panose="020B0503020204020204" pitchFamily="34" charset="-122"/>
              <a:ea typeface="Microsoft YaHei Light" panose="020B0503020204020204" pitchFamily="34" charset="-122"/>
            </a:endParaRPr>
          </a:p>
          <a:p>
            <a:r>
              <a:rPr lang="zh-CN" altLang="en-US" dirty="0">
                <a:latin typeface="Microsoft YaHei Light" panose="020B0503020204020204" pitchFamily="34" charset="-122"/>
                <a:ea typeface="Microsoft YaHei Light" panose="020B0503020204020204" pitchFamily="34" charset="-122"/>
              </a:rPr>
              <a:t>二：</a:t>
            </a:r>
            <a:r>
              <a:rPr lang="en-US" altLang="zh-CN" dirty="0" err="1">
                <a:latin typeface="Microsoft YaHei Light" panose="020B0503020204020204" pitchFamily="34" charset="-122"/>
                <a:ea typeface="Microsoft YaHei Light" panose="020B0503020204020204" pitchFamily="34" charset="-122"/>
              </a:rPr>
              <a:t>Attivio</a:t>
            </a:r>
            <a:r>
              <a:rPr lang="en-US" altLang="zh-CN" dirty="0">
                <a:latin typeface="Microsoft YaHei Light" panose="020B0503020204020204" pitchFamily="34" charset="-122"/>
                <a:ea typeface="Microsoft YaHei Light" panose="020B0503020204020204" pitchFamily="34" charset="-122"/>
              </a:rPr>
              <a:t> </a:t>
            </a:r>
            <a:r>
              <a:rPr lang="en-US" altLang="zh-CN" dirty="0" err="1">
                <a:latin typeface="Microsoft YaHei Light" panose="020B0503020204020204" pitchFamily="34" charset="-122"/>
                <a:ea typeface="Microsoft YaHei Light" panose="020B0503020204020204" pitchFamily="34" charset="-122"/>
              </a:rPr>
              <a:t>SearchUI</a:t>
            </a:r>
            <a:r>
              <a:rPr lang="zh-CN" altLang="en-US" dirty="0">
                <a:latin typeface="Microsoft YaHei Light" panose="020B0503020204020204" pitchFamily="34" charset="-122"/>
                <a:ea typeface="Microsoft YaHei Light" panose="020B0503020204020204" pitchFamily="34" charset="-122"/>
              </a:rPr>
              <a:t>与 </a:t>
            </a:r>
            <a:r>
              <a:rPr lang="en-US" altLang="zh-CN" dirty="0">
                <a:latin typeface="Microsoft YaHei Light" panose="020B0503020204020204" pitchFamily="34" charset="-122"/>
                <a:ea typeface="Microsoft YaHei Light" panose="020B0503020204020204" pitchFamily="34" charset="-122"/>
              </a:rPr>
              <a:t>ES </a:t>
            </a:r>
            <a:r>
              <a:rPr lang="en-US" altLang="zh-CN" dirty="0" err="1">
                <a:latin typeface="Microsoft YaHei Light" panose="020B0503020204020204" pitchFamily="34" charset="-122"/>
                <a:ea typeface="Microsoft YaHei Light" panose="020B0503020204020204" pitchFamily="34" charset="-122"/>
              </a:rPr>
              <a:t>SearchUI</a:t>
            </a:r>
            <a:r>
              <a:rPr lang="zh-CN" altLang="en-US" dirty="0">
                <a:latin typeface="Microsoft YaHei Light" panose="020B0503020204020204" pitchFamily="34" charset="-122"/>
                <a:ea typeface="Microsoft YaHei Light" panose="020B0503020204020204" pitchFamily="34" charset="-122"/>
              </a:rPr>
              <a:t>对比</a:t>
            </a:r>
            <a:endParaRPr lang="en-US" altLang="zh-CN" dirty="0">
              <a:latin typeface="Microsoft YaHei Light" panose="020B0503020204020204" pitchFamily="34" charset="-122"/>
              <a:ea typeface="Microsoft YaHei Light" panose="020B0503020204020204" pitchFamily="34" charset="-122"/>
            </a:endParaRPr>
          </a:p>
          <a:p>
            <a:r>
              <a:rPr lang="zh-CN" altLang="en-US" dirty="0">
                <a:latin typeface="Microsoft YaHei Light" panose="020B0503020204020204" pitchFamily="34" charset="-122"/>
                <a:ea typeface="Microsoft YaHei Light" panose="020B0503020204020204" pitchFamily="34" charset="-122"/>
              </a:rPr>
              <a:t>三：</a:t>
            </a:r>
            <a:r>
              <a:rPr lang="en-US" altLang="zh-CN" dirty="0">
                <a:latin typeface="Microsoft YaHei Light" panose="020B0503020204020204" pitchFamily="34" charset="-122"/>
                <a:ea typeface="Microsoft YaHei Light" panose="020B0503020204020204" pitchFamily="34" charset="-122"/>
              </a:rPr>
              <a:t>ES </a:t>
            </a:r>
            <a:r>
              <a:rPr lang="en-US" altLang="zh-CN" dirty="0" err="1">
                <a:latin typeface="Microsoft YaHei Light" panose="020B0503020204020204" pitchFamily="34" charset="-122"/>
                <a:ea typeface="Microsoft YaHei Light" panose="020B0503020204020204" pitchFamily="34" charset="-122"/>
              </a:rPr>
              <a:t>SearchUI</a:t>
            </a:r>
            <a:r>
              <a:rPr lang="zh-CN" altLang="en-US" dirty="0">
                <a:latin typeface="Microsoft YaHei Light" panose="020B0503020204020204" pitchFamily="34" charset="-122"/>
                <a:ea typeface="Microsoft YaHei Light" panose="020B0503020204020204" pitchFamily="34" charset="-122"/>
              </a:rPr>
              <a:t>功能展示</a:t>
            </a:r>
            <a:endParaRPr lang="en-US" altLang="zh-CN" dirty="0">
              <a:latin typeface="Microsoft YaHei Light" panose="020B0503020204020204" pitchFamily="34" charset="-122"/>
              <a:ea typeface="Microsoft YaHei Light" panose="020B0503020204020204" pitchFamily="34" charset="-122"/>
            </a:endParaRPr>
          </a:p>
          <a:p>
            <a:r>
              <a:rPr lang="zh-CN" altLang="en-US" dirty="0">
                <a:latin typeface="Microsoft YaHei Light" panose="020B0503020204020204" pitchFamily="34" charset="-122"/>
                <a:ea typeface="Microsoft YaHei Light" panose="020B0503020204020204" pitchFamily="34" charset="-122"/>
              </a:rPr>
              <a:t>四：</a:t>
            </a:r>
            <a:r>
              <a:rPr lang="en-US" altLang="zh-CN" dirty="0">
                <a:latin typeface="Microsoft YaHei Light" panose="020B0503020204020204" pitchFamily="34" charset="-122"/>
                <a:ea typeface="Microsoft YaHei Light" panose="020B0503020204020204" pitchFamily="34" charset="-122"/>
              </a:rPr>
              <a:t>ES </a:t>
            </a:r>
            <a:r>
              <a:rPr lang="en-US" altLang="zh-CN" dirty="0" err="1">
                <a:latin typeface="Microsoft YaHei Light" panose="020B0503020204020204" pitchFamily="34" charset="-122"/>
                <a:ea typeface="Microsoft YaHei Light" panose="020B0503020204020204" pitchFamily="34" charset="-122"/>
              </a:rPr>
              <a:t>SearchUI</a:t>
            </a:r>
            <a:r>
              <a:rPr lang="zh-CN" altLang="en-US" dirty="0">
                <a:latin typeface="Microsoft YaHei Light" panose="020B0503020204020204" pitchFamily="34" charset="-122"/>
                <a:ea typeface="Microsoft YaHei Light" panose="020B0503020204020204" pitchFamily="34" charset="-122"/>
              </a:rPr>
              <a:t>项目进展和后续计划及所需资源</a:t>
            </a:r>
            <a:endParaRPr lang="en-US" altLang="zh-CN" dirty="0">
              <a:latin typeface="Microsoft YaHei Light" panose="020B0503020204020204" pitchFamily="34" charset="-122"/>
              <a:ea typeface="Microsoft YaHei Light" panose="020B0503020204020204" pitchFamily="34" charset="-122"/>
            </a:endParaRPr>
          </a:p>
        </p:txBody>
      </p:sp>
    </p:spTree>
    <p:extLst>
      <p:ext uri="{BB962C8B-B14F-4D97-AF65-F5344CB8AC3E}">
        <p14:creationId xmlns:p14="http://schemas.microsoft.com/office/powerpoint/2010/main" val="28991514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ES </a:t>
            </a:r>
            <a:r>
              <a:rPr lang="en-US" altLang="zh-CN" dirty="0" err="1"/>
              <a:t>SearchUI</a:t>
            </a:r>
            <a:r>
              <a:rPr lang="zh-CN" altLang="en-US" dirty="0"/>
              <a:t>项目由来</a:t>
            </a:r>
            <a:endParaRPr lang="en-US" dirty="0"/>
          </a:p>
        </p:txBody>
      </p:sp>
      <p:sp>
        <p:nvSpPr>
          <p:cNvPr id="10" name="TextBox 9">
            <a:extLst>
              <a:ext uri="{FF2B5EF4-FFF2-40B4-BE49-F238E27FC236}">
                <a16:creationId xmlns:a16="http://schemas.microsoft.com/office/drawing/2014/main" id="{70F69A94-28E2-49F1-80AB-E7AA5730B876}"/>
              </a:ext>
            </a:extLst>
          </p:cNvPr>
          <p:cNvSpPr txBox="1"/>
          <p:nvPr/>
        </p:nvSpPr>
        <p:spPr>
          <a:xfrm>
            <a:off x="304800" y="1143000"/>
            <a:ext cx="9613529" cy="2631490"/>
          </a:xfrm>
          <a:prstGeom prst="rect">
            <a:avLst/>
          </a:prstGeom>
          <a:noFill/>
        </p:spPr>
        <p:txBody>
          <a:bodyPr wrap="none" rtlCol="0">
            <a:spAutoFit/>
          </a:bodyPr>
          <a:lstStyle/>
          <a:p>
            <a:pPr algn="l"/>
            <a:r>
              <a:rPr lang="zh-CN" altLang="en-US" sz="1100" dirty="0">
                <a:solidFill>
                  <a:srgbClr val="131313"/>
                </a:solidFill>
                <a:latin typeface="+mn-lt"/>
                <a:cs typeface="Century Gothic"/>
              </a:rPr>
              <a:t>由于咱们公司有将非结构化数据结构化同时提供搜索业务的需求，之前是通过</a:t>
            </a:r>
            <a:r>
              <a:rPr lang="en-US" altLang="zh-CN" sz="1100" dirty="0" err="1">
                <a:solidFill>
                  <a:srgbClr val="131313"/>
                </a:solidFill>
                <a:latin typeface="+mn-lt"/>
                <a:cs typeface="Century Gothic"/>
              </a:rPr>
              <a:t>attivio</a:t>
            </a:r>
            <a:r>
              <a:rPr lang="zh-CN" altLang="en-US" sz="1100" dirty="0">
                <a:solidFill>
                  <a:srgbClr val="131313"/>
                </a:solidFill>
                <a:latin typeface="+mn-lt"/>
                <a:cs typeface="Century Gothic"/>
              </a:rPr>
              <a:t>来处理结构化，</a:t>
            </a:r>
            <a:r>
              <a:rPr lang="en-US" altLang="zh-CN" sz="1100" dirty="0" err="1">
                <a:solidFill>
                  <a:srgbClr val="131313"/>
                </a:solidFill>
                <a:latin typeface="+mn-lt"/>
                <a:cs typeface="Century Gothic"/>
              </a:rPr>
              <a:t>attivio</a:t>
            </a:r>
            <a:r>
              <a:rPr lang="en-US" altLang="zh-CN" sz="1100" dirty="0">
                <a:solidFill>
                  <a:srgbClr val="131313"/>
                </a:solidFill>
                <a:latin typeface="+mn-lt"/>
                <a:cs typeface="Century Gothic"/>
              </a:rPr>
              <a:t> </a:t>
            </a:r>
            <a:r>
              <a:rPr lang="en-US" altLang="zh-CN" sz="1100" dirty="0" err="1">
                <a:solidFill>
                  <a:srgbClr val="131313"/>
                </a:solidFill>
                <a:latin typeface="+mn-lt"/>
                <a:cs typeface="Century Gothic"/>
              </a:rPr>
              <a:t>searchui</a:t>
            </a:r>
            <a:r>
              <a:rPr lang="zh-CN" altLang="en-US" sz="1100" dirty="0">
                <a:solidFill>
                  <a:srgbClr val="131313"/>
                </a:solidFill>
                <a:latin typeface="+mn-lt"/>
                <a:cs typeface="Century Gothic"/>
              </a:rPr>
              <a:t>提供搜索业务，</a:t>
            </a:r>
            <a:endParaRPr lang="en-US" altLang="zh-CN" sz="1100" dirty="0">
              <a:solidFill>
                <a:srgbClr val="131313"/>
              </a:solidFill>
              <a:latin typeface="+mn-lt"/>
              <a:cs typeface="Century Gothic"/>
            </a:endParaRPr>
          </a:p>
          <a:p>
            <a:pPr algn="l"/>
            <a:r>
              <a:rPr lang="zh-CN" altLang="en-US" sz="1100" dirty="0">
                <a:solidFill>
                  <a:srgbClr val="131313"/>
                </a:solidFill>
                <a:latin typeface="+mn-lt"/>
                <a:cs typeface="Century Gothic"/>
              </a:rPr>
              <a:t>但随着业务量的增加，和日常使用，</a:t>
            </a:r>
            <a:r>
              <a:rPr lang="zh-CN" altLang="en-US" sz="1100" dirty="0">
                <a:solidFill>
                  <a:srgbClr val="131313"/>
                </a:solidFill>
                <a:cs typeface="Century Gothic"/>
              </a:rPr>
              <a:t>大家渐渐发现一些问题：</a:t>
            </a:r>
            <a:endParaRPr lang="en-US" altLang="zh-CN" sz="1100" dirty="0">
              <a:solidFill>
                <a:srgbClr val="131313"/>
              </a:solidFill>
              <a:latin typeface="+mn-lt"/>
              <a:cs typeface="Century Gothic"/>
            </a:endParaRPr>
          </a:p>
          <a:p>
            <a:pPr algn="l"/>
            <a:r>
              <a:rPr lang="en-US" sz="1100" dirty="0">
                <a:solidFill>
                  <a:srgbClr val="131313"/>
                </a:solidFill>
                <a:latin typeface="+mn-lt"/>
                <a:cs typeface="Century Gothic"/>
              </a:rPr>
              <a:t>1</a:t>
            </a:r>
            <a:r>
              <a:rPr lang="zh-CN" altLang="en-US" sz="1100" dirty="0">
                <a:solidFill>
                  <a:srgbClr val="131313"/>
                </a:solidFill>
                <a:latin typeface="+mn-lt"/>
                <a:cs typeface="Century Gothic"/>
              </a:rPr>
              <a:t>）</a:t>
            </a:r>
            <a:r>
              <a:rPr lang="en-US" altLang="zh-CN" sz="1100" dirty="0" err="1">
                <a:solidFill>
                  <a:srgbClr val="131313"/>
                </a:solidFill>
                <a:latin typeface="+mn-lt"/>
                <a:cs typeface="Century Gothic"/>
              </a:rPr>
              <a:t>attivio</a:t>
            </a:r>
            <a:r>
              <a:rPr lang="zh-CN" altLang="en-US" sz="1100" dirty="0">
                <a:solidFill>
                  <a:srgbClr val="131313"/>
                </a:solidFill>
                <a:latin typeface="+mn-lt"/>
                <a:cs typeface="Century Gothic"/>
              </a:rPr>
              <a:t>安装复杂</a:t>
            </a:r>
            <a:endParaRPr lang="en-US" altLang="zh-CN" sz="1100" dirty="0">
              <a:solidFill>
                <a:srgbClr val="131313"/>
              </a:solidFill>
              <a:latin typeface="+mn-lt"/>
              <a:cs typeface="Century Gothic"/>
            </a:endParaRPr>
          </a:p>
          <a:p>
            <a:pPr algn="l"/>
            <a:r>
              <a:rPr lang="en-US" sz="1100" dirty="0">
                <a:solidFill>
                  <a:srgbClr val="131313"/>
                </a:solidFill>
                <a:latin typeface="+mn-lt"/>
                <a:cs typeface="Century Gothic"/>
              </a:rPr>
              <a:t>2</a:t>
            </a:r>
            <a:r>
              <a:rPr lang="zh-CN" altLang="en-US" sz="1100" dirty="0">
                <a:solidFill>
                  <a:srgbClr val="131313"/>
                </a:solidFill>
                <a:latin typeface="+mn-lt"/>
                <a:cs typeface="Century Gothic"/>
              </a:rPr>
              <a:t>）结构化的内容存在丢失数据的现象</a:t>
            </a:r>
            <a:endParaRPr lang="en-US" altLang="zh-CN" sz="1100" dirty="0">
              <a:solidFill>
                <a:srgbClr val="131313"/>
              </a:solidFill>
              <a:latin typeface="+mn-lt"/>
              <a:cs typeface="Century Gothic"/>
            </a:endParaRPr>
          </a:p>
          <a:p>
            <a:pPr algn="l"/>
            <a:r>
              <a:rPr lang="en-US" sz="1100" dirty="0">
                <a:solidFill>
                  <a:srgbClr val="131313"/>
                </a:solidFill>
                <a:latin typeface="+mn-lt"/>
                <a:cs typeface="Century Gothic"/>
              </a:rPr>
              <a:t>3</a:t>
            </a:r>
            <a:r>
              <a:rPr lang="zh-CN" altLang="en-US" sz="1100" dirty="0">
                <a:solidFill>
                  <a:srgbClr val="131313"/>
                </a:solidFill>
                <a:latin typeface="+mn-lt"/>
                <a:cs typeface="Century Gothic"/>
              </a:rPr>
              <a:t>）维护成本相对较高</a:t>
            </a:r>
            <a:endParaRPr lang="en-US" altLang="zh-CN" sz="1100" dirty="0">
              <a:solidFill>
                <a:srgbClr val="131313"/>
              </a:solidFill>
              <a:latin typeface="+mn-lt"/>
              <a:cs typeface="Century Gothic"/>
            </a:endParaRPr>
          </a:p>
          <a:p>
            <a:pPr algn="l"/>
            <a:r>
              <a:rPr lang="en-US" altLang="zh-CN" sz="1100" dirty="0">
                <a:solidFill>
                  <a:srgbClr val="131313"/>
                </a:solidFill>
                <a:latin typeface="+mn-lt"/>
                <a:cs typeface="Century Gothic"/>
              </a:rPr>
              <a:t>4</a:t>
            </a:r>
            <a:r>
              <a:rPr lang="zh-CN" altLang="en-US" sz="1100" dirty="0">
                <a:solidFill>
                  <a:srgbClr val="131313"/>
                </a:solidFill>
                <a:latin typeface="+mn-lt"/>
                <a:cs typeface="Century Gothic"/>
              </a:rPr>
              <a:t>）改造成本相对较高</a:t>
            </a:r>
            <a:endParaRPr lang="en-US" altLang="zh-CN" sz="1100" dirty="0">
              <a:solidFill>
                <a:srgbClr val="131313"/>
              </a:solidFill>
              <a:latin typeface="+mn-lt"/>
              <a:cs typeface="Century Gothic"/>
            </a:endParaRPr>
          </a:p>
          <a:p>
            <a:pPr algn="l"/>
            <a:r>
              <a:rPr lang="en-US" altLang="zh-CN" sz="1100" dirty="0">
                <a:solidFill>
                  <a:srgbClr val="131313"/>
                </a:solidFill>
                <a:latin typeface="+mn-lt"/>
                <a:cs typeface="Century Gothic"/>
              </a:rPr>
              <a:t>5</a:t>
            </a:r>
            <a:r>
              <a:rPr lang="zh-CN" altLang="en-US" sz="1100" dirty="0">
                <a:solidFill>
                  <a:srgbClr val="131313"/>
                </a:solidFill>
                <a:latin typeface="+mn-lt"/>
                <a:cs typeface="Century Gothic"/>
              </a:rPr>
              <a:t>）工具本身也是收费的，且费用不小</a:t>
            </a:r>
            <a:endParaRPr lang="en-US" altLang="zh-CN" sz="1100" dirty="0">
              <a:solidFill>
                <a:srgbClr val="131313"/>
              </a:solidFill>
              <a:latin typeface="+mn-lt"/>
              <a:cs typeface="Century Gothic"/>
            </a:endParaRPr>
          </a:p>
          <a:p>
            <a:pPr algn="l"/>
            <a:r>
              <a:rPr lang="en-US" altLang="zh-CN" sz="1100" dirty="0">
                <a:solidFill>
                  <a:srgbClr val="131313"/>
                </a:solidFill>
                <a:latin typeface="+mn-lt"/>
                <a:cs typeface="Century Gothic"/>
              </a:rPr>
              <a:t>	.</a:t>
            </a:r>
          </a:p>
          <a:p>
            <a:pPr algn="l"/>
            <a:r>
              <a:rPr lang="en-US" altLang="zh-CN" sz="1100" dirty="0">
                <a:solidFill>
                  <a:srgbClr val="131313"/>
                </a:solidFill>
                <a:latin typeface="+mn-lt"/>
                <a:cs typeface="Century Gothic"/>
              </a:rPr>
              <a:t>	.</a:t>
            </a:r>
          </a:p>
          <a:p>
            <a:pPr algn="l"/>
            <a:r>
              <a:rPr lang="en-US" altLang="zh-CN" sz="1100" dirty="0">
                <a:solidFill>
                  <a:srgbClr val="131313"/>
                </a:solidFill>
                <a:latin typeface="+mn-lt"/>
                <a:cs typeface="Century Gothic"/>
              </a:rPr>
              <a:t>	.</a:t>
            </a:r>
          </a:p>
          <a:p>
            <a:pPr algn="l"/>
            <a:r>
              <a:rPr lang="zh-CN" altLang="en-US" sz="1100" dirty="0">
                <a:solidFill>
                  <a:srgbClr val="131313"/>
                </a:solidFill>
                <a:latin typeface="+mn-lt"/>
                <a:cs typeface="Century Gothic"/>
              </a:rPr>
              <a:t>基于以上问题的替代方案是基于</a:t>
            </a:r>
            <a:r>
              <a:rPr lang="en-US" altLang="zh-CN" sz="1100" dirty="0">
                <a:solidFill>
                  <a:srgbClr val="131313"/>
                </a:solidFill>
                <a:latin typeface="+mn-lt"/>
                <a:cs typeface="Century Gothic"/>
              </a:rPr>
              <a:t>ELK</a:t>
            </a:r>
            <a:r>
              <a:rPr lang="zh-CN" altLang="en-US" sz="1100" dirty="0">
                <a:solidFill>
                  <a:srgbClr val="131313"/>
                </a:solidFill>
                <a:latin typeface="+mn-lt"/>
                <a:cs typeface="Century Gothic"/>
              </a:rPr>
              <a:t>的</a:t>
            </a:r>
            <a:r>
              <a:rPr lang="en-US" altLang="zh-CN" sz="1100" dirty="0">
                <a:solidFill>
                  <a:srgbClr val="131313"/>
                </a:solidFill>
                <a:latin typeface="+mn-lt"/>
                <a:cs typeface="Century Gothic"/>
              </a:rPr>
              <a:t>ES </a:t>
            </a:r>
            <a:r>
              <a:rPr lang="en-US" altLang="zh-CN" sz="1100" dirty="0" err="1">
                <a:solidFill>
                  <a:srgbClr val="131313"/>
                </a:solidFill>
                <a:latin typeface="+mn-lt"/>
                <a:cs typeface="Century Gothic"/>
              </a:rPr>
              <a:t>SearchUI</a:t>
            </a:r>
            <a:r>
              <a:rPr lang="zh-CN" altLang="en-US" sz="1100" dirty="0">
                <a:solidFill>
                  <a:srgbClr val="131313"/>
                </a:solidFill>
                <a:latin typeface="+mn-lt"/>
                <a:cs typeface="Century Gothic"/>
              </a:rPr>
              <a:t>项目应运而生，它主要解决如下问题</a:t>
            </a:r>
            <a:endParaRPr lang="en-US" altLang="zh-CN" sz="1100" dirty="0">
              <a:solidFill>
                <a:srgbClr val="131313"/>
              </a:solidFill>
              <a:latin typeface="+mn-lt"/>
              <a:cs typeface="Century Gothic"/>
            </a:endParaRPr>
          </a:p>
          <a:p>
            <a:pPr algn="l"/>
            <a:r>
              <a:rPr lang="en-US" altLang="zh-CN" sz="1100" dirty="0">
                <a:solidFill>
                  <a:srgbClr val="131313"/>
                </a:solidFill>
                <a:latin typeface="+mn-lt"/>
                <a:cs typeface="Century Gothic"/>
              </a:rPr>
              <a:t>1</a:t>
            </a:r>
            <a:r>
              <a:rPr lang="zh-CN" altLang="en-US" sz="1100" dirty="0">
                <a:solidFill>
                  <a:srgbClr val="131313"/>
                </a:solidFill>
                <a:latin typeface="+mn-lt"/>
                <a:cs typeface="Century Gothic"/>
              </a:rPr>
              <a:t>）成本可控：基于结构化需求，搜索引擎需求替代方案无论在研发或者改造的费用远小于原本购买</a:t>
            </a:r>
            <a:r>
              <a:rPr lang="en-US" altLang="zh-CN" sz="1100" dirty="0" err="1">
                <a:solidFill>
                  <a:srgbClr val="131313"/>
                </a:solidFill>
                <a:latin typeface="+mn-lt"/>
                <a:cs typeface="Century Gothic"/>
              </a:rPr>
              <a:t>attivio</a:t>
            </a:r>
            <a:r>
              <a:rPr lang="zh-CN" altLang="en-US" sz="1100" dirty="0">
                <a:solidFill>
                  <a:srgbClr val="131313"/>
                </a:solidFill>
                <a:latin typeface="+mn-lt"/>
                <a:cs typeface="Century Gothic"/>
              </a:rPr>
              <a:t>的产品</a:t>
            </a:r>
            <a:endParaRPr lang="en-US" altLang="zh-CN" sz="1100" dirty="0">
              <a:solidFill>
                <a:srgbClr val="131313"/>
              </a:solidFill>
              <a:latin typeface="+mn-lt"/>
              <a:cs typeface="Century Gothic"/>
            </a:endParaRPr>
          </a:p>
          <a:p>
            <a:pPr algn="l"/>
            <a:r>
              <a:rPr lang="en-US" altLang="zh-CN" sz="1100" dirty="0">
                <a:solidFill>
                  <a:srgbClr val="131313"/>
                </a:solidFill>
                <a:latin typeface="+mn-lt"/>
                <a:cs typeface="Century Gothic"/>
              </a:rPr>
              <a:t>2</a:t>
            </a:r>
            <a:r>
              <a:rPr lang="zh-CN" altLang="en-US" sz="1100" dirty="0">
                <a:solidFill>
                  <a:srgbClr val="131313"/>
                </a:solidFill>
                <a:latin typeface="+mn-lt"/>
                <a:cs typeface="Century Gothic"/>
              </a:rPr>
              <a:t>）灵活性更强：项目采用热门技术（</a:t>
            </a:r>
            <a:r>
              <a:rPr lang="en-US" altLang="zh-CN" sz="1100" dirty="0" err="1">
                <a:solidFill>
                  <a:srgbClr val="131313"/>
                </a:solidFill>
                <a:latin typeface="+mn-lt"/>
                <a:cs typeface="Century Gothic"/>
              </a:rPr>
              <a:t>ElasticSearch,Logstash,Kafka</a:t>
            </a:r>
            <a:r>
              <a:rPr lang="zh-CN" altLang="en-US" sz="1100" dirty="0">
                <a:solidFill>
                  <a:srgbClr val="131313"/>
                </a:solidFill>
                <a:latin typeface="+mn-lt"/>
                <a:cs typeface="Century Gothic"/>
              </a:rPr>
              <a:t>），资料丰富，无论改造或者定制化功能都会变得相对简单容易，更能满足用户需求</a:t>
            </a:r>
            <a:endParaRPr lang="en-US" altLang="zh-CN" sz="1100" dirty="0">
              <a:solidFill>
                <a:srgbClr val="131313"/>
              </a:solidFill>
              <a:latin typeface="+mn-lt"/>
              <a:cs typeface="Century Gothic"/>
            </a:endParaRPr>
          </a:p>
          <a:p>
            <a:pPr algn="l"/>
            <a:r>
              <a:rPr lang="en-US" altLang="zh-CN" sz="1100" dirty="0">
                <a:solidFill>
                  <a:srgbClr val="131313"/>
                </a:solidFill>
                <a:latin typeface="+mn-lt"/>
                <a:cs typeface="Century Gothic"/>
              </a:rPr>
              <a:t>3</a:t>
            </a:r>
            <a:r>
              <a:rPr lang="zh-CN" altLang="en-US" sz="1100" dirty="0">
                <a:solidFill>
                  <a:srgbClr val="131313"/>
                </a:solidFill>
                <a:latin typeface="+mn-lt"/>
                <a:cs typeface="Century Gothic"/>
              </a:rPr>
              <a:t>）原来</a:t>
            </a:r>
            <a:r>
              <a:rPr lang="en-US" altLang="zh-CN" sz="1100" dirty="0" err="1">
                <a:solidFill>
                  <a:srgbClr val="131313"/>
                </a:solidFill>
                <a:latin typeface="+mn-lt"/>
                <a:cs typeface="Century Gothic"/>
              </a:rPr>
              <a:t>attivio</a:t>
            </a:r>
            <a:r>
              <a:rPr lang="en-US" altLang="zh-CN" sz="1100" dirty="0">
                <a:solidFill>
                  <a:srgbClr val="131313"/>
                </a:solidFill>
                <a:latin typeface="+mn-lt"/>
                <a:cs typeface="Century Gothic"/>
              </a:rPr>
              <a:t> </a:t>
            </a:r>
            <a:r>
              <a:rPr lang="en-US" altLang="zh-CN" sz="1100" dirty="0" err="1">
                <a:solidFill>
                  <a:srgbClr val="131313"/>
                </a:solidFill>
                <a:latin typeface="+mn-lt"/>
                <a:cs typeface="Century Gothic"/>
              </a:rPr>
              <a:t>searchui</a:t>
            </a:r>
            <a:r>
              <a:rPr lang="en-US" altLang="zh-CN" sz="1100" dirty="0">
                <a:solidFill>
                  <a:srgbClr val="131313"/>
                </a:solidFill>
                <a:latin typeface="+mn-lt"/>
                <a:cs typeface="Century Gothic"/>
              </a:rPr>
              <a:t> </a:t>
            </a:r>
            <a:r>
              <a:rPr lang="zh-CN" altLang="en-US" sz="1100" dirty="0">
                <a:solidFill>
                  <a:srgbClr val="131313"/>
                </a:solidFill>
                <a:latin typeface="+mn-lt"/>
                <a:cs typeface="Century Gothic"/>
              </a:rPr>
              <a:t>在项目中用到的功能，</a:t>
            </a:r>
            <a:r>
              <a:rPr lang="en-US" altLang="zh-CN" sz="1100" dirty="0">
                <a:solidFill>
                  <a:srgbClr val="131313"/>
                </a:solidFill>
                <a:latin typeface="+mn-lt"/>
                <a:cs typeface="Century Gothic"/>
              </a:rPr>
              <a:t>ES </a:t>
            </a:r>
            <a:r>
              <a:rPr lang="en-US" altLang="zh-CN" sz="1100" dirty="0" err="1">
                <a:solidFill>
                  <a:srgbClr val="131313"/>
                </a:solidFill>
                <a:latin typeface="+mn-lt"/>
                <a:cs typeface="Century Gothic"/>
              </a:rPr>
              <a:t>SearchUI</a:t>
            </a:r>
            <a:r>
              <a:rPr lang="zh-CN" altLang="en-US" sz="1100" dirty="0">
                <a:solidFill>
                  <a:srgbClr val="131313"/>
                </a:solidFill>
                <a:latin typeface="+mn-lt"/>
                <a:cs typeface="Century Gothic"/>
              </a:rPr>
              <a:t>都能实现，效果还会更好，更稳定</a:t>
            </a:r>
            <a:endParaRPr lang="en-US" altLang="zh-CN" sz="1100" dirty="0">
              <a:solidFill>
                <a:srgbClr val="131313"/>
              </a:solidFill>
              <a:latin typeface="+mn-lt"/>
              <a:cs typeface="Century Gothic"/>
            </a:endParaRPr>
          </a:p>
          <a:p>
            <a:pPr algn="l"/>
            <a:r>
              <a:rPr lang="en-US" altLang="zh-CN" sz="1100" dirty="0">
                <a:solidFill>
                  <a:srgbClr val="131313"/>
                </a:solidFill>
                <a:latin typeface="+mn-lt"/>
                <a:cs typeface="Century Gothic"/>
              </a:rPr>
              <a:t>4</a:t>
            </a:r>
            <a:r>
              <a:rPr lang="zh-CN" altLang="en-US" sz="1100" dirty="0">
                <a:solidFill>
                  <a:srgbClr val="131313"/>
                </a:solidFill>
                <a:latin typeface="+mn-lt"/>
                <a:cs typeface="Century Gothic"/>
              </a:rPr>
              <a:t>）最新架构，丢数据不存在的</a:t>
            </a:r>
            <a:endParaRPr lang="en-US" altLang="zh-CN" sz="1100" dirty="0">
              <a:solidFill>
                <a:srgbClr val="131313"/>
              </a:solidFill>
              <a:latin typeface="+mn-lt"/>
              <a:cs typeface="Century Gothic"/>
            </a:endParaRPr>
          </a:p>
        </p:txBody>
      </p:sp>
      <p:pic>
        <p:nvPicPr>
          <p:cNvPr id="7" name="Picture 6">
            <a:extLst>
              <a:ext uri="{FF2B5EF4-FFF2-40B4-BE49-F238E27FC236}">
                <a16:creationId xmlns:a16="http://schemas.microsoft.com/office/drawing/2014/main" id="{EB01F04E-B36D-4040-8FC8-C87C6C138AD5}"/>
              </a:ext>
            </a:extLst>
          </p:cNvPr>
          <p:cNvPicPr>
            <a:picLocks noChangeAspect="1"/>
          </p:cNvPicPr>
          <p:nvPr/>
        </p:nvPicPr>
        <p:blipFill>
          <a:blip r:embed="rId2"/>
          <a:stretch>
            <a:fillRect/>
          </a:stretch>
        </p:blipFill>
        <p:spPr>
          <a:xfrm>
            <a:off x="609600" y="3733800"/>
            <a:ext cx="7943850" cy="2724150"/>
          </a:xfrm>
          <a:prstGeom prst="rect">
            <a:avLst/>
          </a:prstGeom>
        </p:spPr>
      </p:pic>
      <p:sp>
        <p:nvSpPr>
          <p:cNvPr id="2" name="TextBox 1">
            <a:extLst>
              <a:ext uri="{FF2B5EF4-FFF2-40B4-BE49-F238E27FC236}">
                <a16:creationId xmlns:a16="http://schemas.microsoft.com/office/drawing/2014/main" id="{4C23AF0C-5AEE-4B56-85BB-E1D07163E58A}"/>
              </a:ext>
            </a:extLst>
          </p:cNvPr>
          <p:cNvSpPr txBox="1"/>
          <p:nvPr/>
        </p:nvSpPr>
        <p:spPr>
          <a:xfrm>
            <a:off x="502811" y="6473279"/>
            <a:ext cx="8157428" cy="276999"/>
          </a:xfrm>
          <a:prstGeom prst="rect">
            <a:avLst/>
          </a:prstGeom>
          <a:noFill/>
        </p:spPr>
        <p:txBody>
          <a:bodyPr wrap="square" rtlCol="0">
            <a:spAutoFit/>
          </a:bodyPr>
          <a:lstStyle/>
          <a:p>
            <a:pPr algn="l"/>
            <a:r>
              <a:rPr lang="zh-CN" altLang="en-US" sz="1200" dirty="0">
                <a:solidFill>
                  <a:srgbClr val="131313"/>
                </a:solidFill>
                <a:latin typeface="+mn-lt"/>
                <a:cs typeface="Century Gothic"/>
              </a:rPr>
              <a:t>（支持的市面上所有数据源：</a:t>
            </a:r>
            <a:r>
              <a:rPr lang="en-US" altLang="zh-CN" sz="1200" dirty="0">
                <a:solidFill>
                  <a:srgbClr val="131313"/>
                </a:solidFill>
                <a:latin typeface="+mn-lt"/>
                <a:cs typeface="Century Gothic"/>
              </a:rPr>
              <a:t>pdf</a:t>
            </a:r>
            <a:r>
              <a:rPr lang="zh-CN" altLang="en-US" sz="1200" dirty="0">
                <a:solidFill>
                  <a:srgbClr val="131313"/>
                </a:solidFill>
                <a:latin typeface="+mn-lt"/>
                <a:cs typeface="Century Gothic"/>
              </a:rPr>
              <a:t>、</a:t>
            </a:r>
            <a:r>
              <a:rPr lang="en-US" altLang="zh-CN" sz="1200" dirty="0">
                <a:solidFill>
                  <a:srgbClr val="131313"/>
                </a:solidFill>
                <a:latin typeface="+mn-lt"/>
                <a:cs typeface="Century Gothic"/>
              </a:rPr>
              <a:t>docx</a:t>
            </a:r>
            <a:r>
              <a:rPr lang="zh-CN" altLang="en-US" sz="1200" dirty="0">
                <a:solidFill>
                  <a:srgbClr val="131313"/>
                </a:solidFill>
                <a:latin typeface="+mn-lt"/>
                <a:cs typeface="Century Gothic"/>
              </a:rPr>
              <a:t>、</a:t>
            </a:r>
            <a:r>
              <a:rPr lang="en-US" altLang="zh-CN" sz="1200" dirty="0">
                <a:solidFill>
                  <a:srgbClr val="131313"/>
                </a:solidFill>
                <a:latin typeface="+mn-lt"/>
                <a:cs typeface="Century Gothic"/>
              </a:rPr>
              <a:t>json</a:t>
            </a:r>
            <a:r>
              <a:rPr lang="zh-CN" altLang="en-US" sz="1200" dirty="0">
                <a:solidFill>
                  <a:srgbClr val="131313"/>
                </a:solidFill>
                <a:latin typeface="+mn-lt"/>
                <a:cs typeface="Century Gothic"/>
              </a:rPr>
              <a:t>、</a:t>
            </a:r>
            <a:r>
              <a:rPr lang="en-US" altLang="zh-CN" sz="1200" dirty="0">
                <a:solidFill>
                  <a:srgbClr val="131313"/>
                </a:solidFill>
                <a:latin typeface="+mn-lt"/>
                <a:cs typeface="Century Gothic"/>
              </a:rPr>
              <a:t>xml</a:t>
            </a:r>
            <a:r>
              <a:rPr lang="zh-CN" altLang="en-US" sz="1200" dirty="0">
                <a:solidFill>
                  <a:srgbClr val="131313"/>
                </a:solidFill>
                <a:latin typeface="+mn-lt"/>
                <a:cs typeface="Century Gothic"/>
              </a:rPr>
              <a:t>、数据库等等）</a:t>
            </a:r>
            <a:endParaRPr lang="en-US" sz="1200" dirty="0" err="1">
              <a:solidFill>
                <a:srgbClr val="131313"/>
              </a:solidFill>
              <a:latin typeface="+mn-lt"/>
              <a:cs typeface="Century Gothic"/>
            </a:endParaRPr>
          </a:p>
        </p:txBody>
      </p:sp>
    </p:spTree>
    <p:extLst>
      <p:ext uri="{BB962C8B-B14F-4D97-AF65-F5344CB8AC3E}">
        <p14:creationId xmlns:p14="http://schemas.microsoft.com/office/powerpoint/2010/main" val="366534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1E76171-F244-46FD-8640-3466593DCE46}"/>
              </a:ext>
            </a:extLst>
          </p:cNvPr>
          <p:cNvSpPr>
            <a:spLocks noGrp="1"/>
          </p:cNvSpPr>
          <p:nvPr>
            <p:ph type="title"/>
          </p:nvPr>
        </p:nvSpPr>
        <p:spPr/>
        <p:txBody>
          <a:bodyPr/>
          <a:lstStyle/>
          <a:p>
            <a:r>
              <a:rPr lang="en-US" altLang="zh-CN" dirty="0"/>
              <a:t>ES </a:t>
            </a:r>
            <a:r>
              <a:rPr lang="en-US" altLang="zh-CN" dirty="0" err="1"/>
              <a:t>SearchUI</a:t>
            </a:r>
            <a:r>
              <a:rPr lang="en-US" altLang="zh-CN" dirty="0"/>
              <a:t> </a:t>
            </a:r>
            <a:r>
              <a:rPr lang="zh-CN" altLang="en-US" dirty="0"/>
              <a:t>项目介绍</a:t>
            </a:r>
            <a:endParaRPr lang="en-US" dirty="0"/>
          </a:p>
        </p:txBody>
      </p:sp>
      <p:sp>
        <p:nvSpPr>
          <p:cNvPr id="11" name="TextBox 10">
            <a:extLst>
              <a:ext uri="{FF2B5EF4-FFF2-40B4-BE49-F238E27FC236}">
                <a16:creationId xmlns:a16="http://schemas.microsoft.com/office/drawing/2014/main" id="{97C57B59-35F0-4F38-A11D-311F17F74B9E}"/>
              </a:ext>
            </a:extLst>
          </p:cNvPr>
          <p:cNvSpPr txBox="1"/>
          <p:nvPr/>
        </p:nvSpPr>
        <p:spPr>
          <a:xfrm>
            <a:off x="331942" y="1295400"/>
            <a:ext cx="8534400" cy="4832092"/>
          </a:xfrm>
          <a:prstGeom prst="rect">
            <a:avLst/>
          </a:prstGeom>
          <a:noFill/>
        </p:spPr>
        <p:txBody>
          <a:bodyPr wrap="square" rtlCol="0">
            <a:spAutoFit/>
          </a:bodyPr>
          <a:lstStyle/>
          <a:p>
            <a:pPr algn="l"/>
            <a:r>
              <a:rPr lang="zh-CN" altLang="en-US" sz="1400" dirty="0">
                <a:solidFill>
                  <a:srgbClr val="131313"/>
                </a:solidFill>
                <a:latin typeface="+mn-lt"/>
                <a:cs typeface="Century Gothic"/>
              </a:rPr>
              <a:t>背景知识：</a:t>
            </a:r>
            <a:endParaRPr lang="en-US" altLang="zh-CN" sz="1400" dirty="0">
              <a:solidFill>
                <a:srgbClr val="131313"/>
              </a:solidFill>
              <a:latin typeface="+mn-lt"/>
              <a:cs typeface="Century Gothic"/>
            </a:endParaRPr>
          </a:p>
          <a:p>
            <a:pPr algn="l"/>
            <a:r>
              <a:rPr lang="en-US" altLang="zh-CN" sz="1400" dirty="0">
                <a:solidFill>
                  <a:srgbClr val="131313"/>
                </a:solidFill>
                <a:latin typeface="+mn-lt"/>
              </a:rPr>
              <a:t>        </a:t>
            </a:r>
            <a:r>
              <a:rPr lang="en-US" altLang="zh-CN" sz="1400" dirty="0">
                <a:solidFill>
                  <a:srgbClr val="131313"/>
                </a:solidFill>
              </a:rPr>
              <a:t>ELK</a:t>
            </a:r>
            <a:r>
              <a:rPr lang="zh-CN" altLang="en-US" sz="1400" dirty="0">
                <a:solidFill>
                  <a:srgbClr val="131313"/>
                </a:solidFill>
              </a:rPr>
              <a:t>是三个开源软件的缩写，分别表示：</a:t>
            </a:r>
            <a:r>
              <a:rPr lang="en-US" altLang="zh-CN" sz="1400" dirty="0">
                <a:solidFill>
                  <a:srgbClr val="131313"/>
                </a:solidFill>
              </a:rPr>
              <a:t>Elasticsearch , Logstash, Kibana , </a:t>
            </a:r>
            <a:r>
              <a:rPr lang="zh-CN" altLang="en-US" sz="1400" dirty="0">
                <a:solidFill>
                  <a:srgbClr val="131313"/>
                </a:solidFill>
              </a:rPr>
              <a:t>它们都是开源软件。</a:t>
            </a:r>
            <a:endParaRPr lang="en-US" altLang="zh-CN" sz="1400" dirty="0">
              <a:solidFill>
                <a:srgbClr val="131313"/>
              </a:solidFill>
            </a:endParaRPr>
          </a:p>
          <a:p>
            <a:pPr algn="l"/>
            <a:r>
              <a:rPr lang="en-US" altLang="zh-CN" sz="1400" dirty="0">
                <a:solidFill>
                  <a:srgbClr val="131313"/>
                </a:solidFill>
              </a:rPr>
              <a:t>          </a:t>
            </a:r>
            <a:r>
              <a:rPr lang="en-US" altLang="zh-CN" sz="1400" dirty="0">
                <a:solidFill>
                  <a:srgbClr val="FF0000"/>
                </a:solidFill>
              </a:rPr>
              <a:t>Elasticsearch</a:t>
            </a:r>
            <a:r>
              <a:rPr lang="zh-CN" altLang="en-US" sz="1400" dirty="0">
                <a:solidFill>
                  <a:srgbClr val="131313"/>
                </a:solidFill>
              </a:rPr>
              <a:t>是个开源分布式搜索引擎，提供搜集、分析、存储数据三大功能。</a:t>
            </a:r>
            <a:endParaRPr lang="en-US" altLang="zh-CN" sz="1400" dirty="0">
              <a:solidFill>
                <a:srgbClr val="131313"/>
              </a:solidFill>
            </a:endParaRPr>
          </a:p>
          <a:p>
            <a:pPr algn="l"/>
            <a:r>
              <a:rPr lang="en-US" altLang="zh-CN" sz="1400" dirty="0">
                <a:solidFill>
                  <a:srgbClr val="131313"/>
                </a:solidFill>
              </a:rPr>
              <a:t>	</a:t>
            </a:r>
            <a:r>
              <a:rPr lang="zh-CN" altLang="en-US" sz="1400" dirty="0">
                <a:solidFill>
                  <a:srgbClr val="131313"/>
                </a:solidFill>
              </a:rPr>
              <a:t>它的特点有：分布式，零配置，自动发现，索引自动分片，索引副本机制，</a:t>
            </a:r>
            <a:r>
              <a:rPr lang="en-US" altLang="zh-CN" sz="1400" dirty="0">
                <a:solidFill>
                  <a:srgbClr val="131313"/>
                </a:solidFill>
              </a:rPr>
              <a:t>restful</a:t>
            </a:r>
            <a:r>
              <a:rPr lang="zh-CN" altLang="en-US" sz="1400" dirty="0">
                <a:solidFill>
                  <a:srgbClr val="131313"/>
                </a:solidFill>
              </a:rPr>
              <a:t>风格接口，</a:t>
            </a:r>
            <a:endParaRPr lang="en-US" altLang="zh-CN" sz="1400" dirty="0">
              <a:solidFill>
                <a:srgbClr val="131313"/>
              </a:solidFill>
            </a:endParaRPr>
          </a:p>
          <a:p>
            <a:pPr algn="l"/>
            <a:r>
              <a:rPr lang="en-US" altLang="zh-CN" sz="1400" dirty="0">
                <a:solidFill>
                  <a:srgbClr val="131313"/>
                </a:solidFill>
              </a:rPr>
              <a:t>	</a:t>
            </a:r>
            <a:r>
              <a:rPr lang="zh-CN" altLang="en-US" sz="1400" dirty="0">
                <a:solidFill>
                  <a:srgbClr val="131313"/>
                </a:solidFill>
              </a:rPr>
              <a:t>多数据源，自动搜索负载等。</a:t>
            </a:r>
            <a:endParaRPr lang="en-US" altLang="zh-CN" sz="1400" dirty="0">
              <a:solidFill>
                <a:srgbClr val="131313"/>
              </a:solidFill>
            </a:endParaRPr>
          </a:p>
          <a:p>
            <a:pPr algn="l"/>
            <a:r>
              <a:rPr lang="en-US" altLang="zh-CN" sz="1400" dirty="0">
                <a:solidFill>
                  <a:srgbClr val="131313"/>
                </a:solidFill>
              </a:rPr>
              <a:t>	</a:t>
            </a:r>
            <a:r>
              <a:rPr lang="en-US" altLang="zh-CN" sz="1400" dirty="0">
                <a:solidFill>
                  <a:srgbClr val="131313"/>
                </a:solidFill>
                <a:hlinkClick r:id="rId2"/>
              </a:rPr>
              <a:t>https://www.elastic.co/cn/elasticsearch/</a:t>
            </a:r>
            <a:endParaRPr lang="en-US" altLang="zh-CN" sz="1400" dirty="0">
              <a:solidFill>
                <a:srgbClr val="131313"/>
              </a:solidFill>
            </a:endParaRPr>
          </a:p>
          <a:p>
            <a:pPr algn="l"/>
            <a:r>
              <a:rPr lang="en-US" altLang="zh-CN" sz="1400" dirty="0">
                <a:solidFill>
                  <a:srgbClr val="131313"/>
                </a:solidFill>
              </a:rPr>
              <a:t>	</a:t>
            </a:r>
            <a:r>
              <a:rPr lang="en-US" altLang="zh-CN" sz="1400" dirty="0">
                <a:solidFill>
                  <a:srgbClr val="131313"/>
                </a:solidFill>
                <a:hlinkClick r:id="rId3"/>
              </a:rPr>
              <a:t>http://note.youdao.com/noteshare?id=5e62cae980bd5f5658068805a4bacb63&amp;sub=WEBe673190fe9380ff113f6ad0122ce6034</a:t>
            </a:r>
            <a:endParaRPr lang="en-US" altLang="zh-CN" sz="1400" dirty="0">
              <a:solidFill>
                <a:srgbClr val="131313"/>
              </a:solidFill>
            </a:endParaRPr>
          </a:p>
          <a:p>
            <a:pPr algn="l"/>
            <a:r>
              <a:rPr lang="en-US" altLang="zh-CN" sz="1400" dirty="0">
                <a:solidFill>
                  <a:srgbClr val="131313"/>
                </a:solidFill>
              </a:rPr>
              <a:t>          </a:t>
            </a:r>
            <a:r>
              <a:rPr lang="en-US" altLang="zh-CN" sz="1400" dirty="0">
                <a:solidFill>
                  <a:srgbClr val="FF0000"/>
                </a:solidFill>
              </a:rPr>
              <a:t>Logstash</a:t>
            </a:r>
            <a:r>
              <a:rPr lang="en-US" altLang="zh-CN" sz="1400" dirty="0">
                <a:solidFill>
                  <a:srgbClr val="131313"/>
                </a:solidFill>
              </a:rPr>
              <a:t> </a:t>
            </a:r>
            <a:r>
              <a:rPr lang="zh-CN" altLang="en-US" sz="1400" dirty="0">
                <a:solidFill>
                  <a:srgbClr val="131313"/>
                </a:solidFill>
              </a:rPr>
              <a:t>主要是用来日志的搜集、分析、过滤日志的工具，</a:t>
            </a:r>
            <a:endParaRPr lang="en-US" altLang="zh-CN" sz="1400" dirty="0">
              <a:solidFill>
                <a:srgbClr val="131313"/>
              </a:solidFill>
            </a:endParaRPr>
          </a:p>
          <a:p>
            <a:pPr algn="l"/>
            <a:r>
              <a:rPr lang="en-US" altLang="zh-CN" sz="1400" dirty="0">
                <a:solidFill>
                  <a:srgbClr val="131313"/>
                </a:solidFill>
              </a:rPr>
              <a:t>                       </a:t>
            </a:r>
            <a:r>
              <a:rPr lang="zh-CN" altLang="en-US" sz="1400" dirty="0">
                <a:solidFill>
                  <a:srgbClr val="131313"/>
                </a:solidFill>
              </a:rPr>
              <a:t>支持大量的数据获取方式。一般工作方式为</a:t>
            </a:r>
            <a:r>
              <a:rPr lang="en-US" altLang="zh-CN" sz="1400" dirty="0">
                <a:solidFill>
                  <a:srgbClr val="131313"/>
                </a:solidFill>
              </a:rPr>
              <a:t>c/s</a:t>
            </a:r>
            <a:r>
              <a:rPr lang="zh-CN" altLang="en-US" sz="1400" dirty="0">
                <a:solidFill>
                  <a:srgbClr val="131313"/>
                </a:solidFill>
              </a:rPr>
              <a:t>架构，</a:t>
            </a:r>
            <a:r>
              <a:rPr lang="en-US" altLang="zh-CN" sz="1400" dirty="0">
                <a:solidFill>
                  <a:srgbClr val="131313"/>
                </a:solidFill>
              </a:rPr>
              <a:t>client</a:t>
            </a:r>
            <a:r>
              <a:rPr lang="zh-CN" altLang="en-US" sz="1400" dirty="0">
                <a:solidFill>
                  <a:srgbClr val="131313"/>
                </a:solidFill>
              </a:rPr>
              <a:t>端安装在需要收集日志的主机上，</a:t>
            </a:r>
            <a:endParaRPr lang="en-US" altLang="zh-CN" sz="1400" dirty="0">
              <a:solidFill>
                <a:srgbClr val="131313"/>
              </a:solidFill>
            </a:endParaRPr>
          </a:p>
          <a:p>
            <a:pPr algn="l"/>
            <a:r>
              <a:rPr lang="en-US" altLang="zh-CN" sz="1400" dirty="0">
                <a:solidFill>
                  <a:srgbClr val="131313"/>
                </a:solidFill>
              </a:rPr>
              <a:t>                       server</a:t>
            </a:r>
            <a:r>
              <a:rPr lang="zh-CN" altLang="en-US" sz="1400" dirty="0">
                <a:solidFill>
                  <a:srgbClr val="131313"/>
                </a:solidFill>
              </a:rPr>
              <a:t>端负责将收到的各节点日志进行过滤、修改等操作在一并发往</a:t>
            </a:r>
            <a:r>
              <a:rPr lang="en-US" altLang="zh-CN" sz="1400" dirty="0" err="1">
                <a:solidFill>
                  <a:srgbClr val="131313"/>
                </a:solidFill>
              </a:rPr>
              <a:t>elasticsearch</a:t>
            </a:r>
            <a:r>
              <a:rPr lang="zh-CN" altLang="en-US" sz="1400" dirty="0">
                <a:solidFill>
                  <a:srgbClr val="131313"/>
                </a:solidFill>
              </a:rPr>
              <a:t>上去。</a:t>
            </a:r>
            <a:endParaRPr lang="en-US" altLang="zh-CN" sz="1400" dirty="0">
              <a:solidFill>
                <a:srgbClr val="131313"/>
              </a:solidFill>
            </a:endParaRPr>
          </a:p>
          <a:p>
            <a:pPr algn="l"/>
            <a:r>
              <a:rPr lang="en-US" altLang="zh-CN" sz="1400" dirty="0">
                <a:solidFill>
                  <a:srgbClr val="131313"/>
                </a:solidFill>
              </a:rPr>
              <a:t>          </a:t>
            </a:r>
            <a:r>
              <a:rPr lang="en-US" altLang="zh-CN" sz="1400" dirty="0">
                <a:solidFill>
                  <a:srgbClr val="FF0000"/>
                </a:solidFill>
              </a:rPr>
              <a:t>Kibana</a:t>
            </a:r>
            <a:r>
              <a:rPr lang="en-US" altLang="zh-CN" sz="1400" dirty="0">
                <a:solidFill>
                  <a:srgbClr val="131313"/>
                </a:solidFill>
              </a:rPr>
              <a:t> </a:t>
            </a:r>
            <a:r>
              <a:rPr lang="zh-CN" altLang="en-US" sz="1400" dirty="0">
                <a:solidFill>
                  <a:srgbClr val="131313"/>
                </a:solidFill>
              </a:rPr>
              <a:t>也是一个开源和免费的工具，</a:t>
            </a:r>
            <a:r>
              <a:rPr lang="en-US" altLang="zh-CN" sz="1400" dirty="0">
                <a:solidFill>
                  <a:srgbClr val="131313"/>
                </a:solidFill>
              </a:rPr>
              <a:t>Kibana</a:t>
            </a:r>
            <a:r>
              <a:rPr lang="zh-CN" altLang="en-US" sz="1400" dirty="0">
                <a:solidFill>
                  <a:srgbClr val="131313"/>
                </a:solidFill>
              </a:rPr>
              <a:t>可以为 </a:t>
            </a:r>
            <a:r>
              <a:rPr lang="en-US" altLang="zh-CN" sz="1400" dirty="0">
                <a:solidFill>
                  <a:srgbClr val="131313"/>
                </a:solidFill>
              </a:rPr>
              <a:t>Logstash </a:t>
            </a:r>
            <a:r>
              <a:rPr lang="zh-CN" altLang="en-US" sz="1400" dirty="0">
                <a:solidFill>
                  <a:srgbClr val="131313"/>
                </a:solidFill>
              </a:rPr>
              <a:t>和 </a:t>
            </a:r>
            <a:r>
              <a:rPr lang="en-US" altLang="zh-CN" sz="1400" dirty="0" err="1">
                <a:solidFill>
                  <a:srgbClr val="131313"/>
                </a:solidFill>
              </a:rPr>
              <a:t>ElasticSearch</a:t>
            </a:r>
            <a:r>
              <a:rPr lang="en-US" altLang="zh-CN" sz="1400" dirty="0">
                <a:solidFill>
                  <a:srgbClr val="131313"/>
                </a:solidFill>
              </a:rPr>
              <a:t> </a:t>
            </a:r>
            <a:r>
              <a:rPr lang="zh-CN" altLang="en-US" sz="1400" dirty="0">
                <a:solidFill>
                  <a:srgbClr val="131313"/>
                </a:solidFill>
              </a:rPr>
              <a:t>提供的日志分析友好的 </a:t>
            </a:r>
            <a:endParaRPr lang="en-US" altLang="zh-CN" sz="1400" dirty="0">
              <a:solidFill>
                <a:srgbClr val="131313"/>
              </a:solidFill>
            </a:endParaRPr>
          </a:p>
          <a:p>
            <a:pPr algn="l"/>
            <a:r>
              <a:rPr lang="en-US" altLang="zh-CN" sz="1400" dirty="0">
                <a:solidFill>
                  <a:srgbClr val="131313"/>
                </a:solidFill>
              </a:rPr>
              <a:t>                       Web </a:t>
            </a:r>
            <a:r>
              <a:rPr lang="zh-CN" altLang="en-US" sz="1400" dirty="0">
                <a:solidFill>
                  <a:srgbClr val="131313"/>
                </a:solidFill>
              </a:rPr>
              <a:t>界面，可以帮助汇总、分析和搜索重要数据日志。</a:t>
            </a:r>
          </a:p>
          <a:p>
            <a:pPr algn="l"/>
            <a:endParaRPr lang="en-US" altLang="zh-CN" sz="1400" dirty="0">
              <a:solidFill>
                <a:srgbClr val="131313"/>
              </a:solidFill>
              <a:cs typeface="Century Gothic"/>
            </a:endParaRPr>
          </a:p>
          <a:p>
            <a:pPr algn="l"/>
            <a:r>
              <a:rPr lang="zh-CN" altLang="en-US" sz="1400" dirty="0">
                <a:solidFill>
                  <a:srgbClr val="131313"/>
                </a:solidFill>
                <a:cs typeface="Century Gothic"/>
              </a:rPr>
              <a:t>正式介绍：</a:t>
            </a:r>
            <a:endParaRPr lang="en-US" altLang="zh-CN" sz="1400" dirty="0">
              <a:solidFill>
                <a:srgbClr val="131313"/>
              </a:solidFill>
              <a:cs typeface="Century Gothic"/>
            </a:endParaRPr>
          </a:p>
          <a:p>
            <a:pPr algn="l"/>
            <a:r>
              <a:rPr lang="en-US" altLang="zh-CN" sz="1400" dirty="0">
                <a:solidFill>
                  <a:srgbClr val="131313"/>
                </a:solidFill>
                <a:cs typeface="Century Gothic"/>
              </a:rPr>
              <a:t>           ES </a:t>
            </a:r>
            <a:r>
              <a:rPr lang="en-US" altLang="zh-CN" sz="1400" dirty="0" err="1">
                <a:solidFill>
                  <a:srgbClr val="131313"/>
                </a:solidFill>
                <a:cs typeface="Century Gothic"/>
              </a:rPr>
              <a:t>SearchUI</a:t>
            </a:r>
            <a:r>
              <a:rPr lang="zh-CN" altLang="en-US" sz="1400" dirty="0">
                <a:solidFill>
                  <a:srgbClr val="131313"/>
                </a:solidFill>
                <a:cs typeface="Century Gothic"/>
              </a:rPr>
              <a:t>基于</a:t>
            </a:r>
            <a:r>
              <a:rPr lang="en-US" altLang="zh-CN" sz="1400" dirty="0">
                <a:solidFill>
                  <a:srgbClr val="131313"/>
                </a:solidFill>
                <a:cs typeface="Century Gothic"/>
              </a:rPr>
              <a:t>ELK</a:t>
            </a:r>
            <a:r>
              <a:rPr lang="zh-CN" altLang="en-US" sz="1400" dirty="0">
                <a:solidFill>
                  <a:srgbClr val="131313"/>
                </a:solidFill>
                <a:cs typeface="Century Gothic"/>
              </a:rPr>
              <a:t>做了些定制化的改造，其中核心是使用了</a:t>
            </a:r>
            <a:r>
              <a:rPr lang="en-US" altLang="zh-CN" sz="1400" dirty="0" err="1">
                <a:solidFill>
                  <a:srgbClr val="131313"/>
                </a:solidFill>
                <a:cs typeface="Century Gothic"/>
              </a:rPr>
              <a:t>ElasticSearch</a:t>
            </a:r>
            <a:r>
              <a:rPr lang="zh-CN" altLang="en-US" sz="1400" dirty="0">
                <a:solidFill>
                  <a:srgbClr val="131313"/>
                </a:solidFill>
                <a:cs typeface="Century Gothic"/>
              </a:rPr>
              <a:t>担任搜索引擎存放结构化好的医疗数据；</a:t>
            </a:r>
            <a:r>
              <a:rPr lang="en-US" altLang="zh-CN" sz="1400" dirty="0" err="1">
                <a:solidFill>
                  <a:srgbClr val="131313"/>
                </a:solidFill>
                <a:cs typeface="Century Gothic"/>
              </a:rPr>
              <a:t>logstash</a:t>
            </a:r>
            <a:r>
              <a:rPr lang="zh-CN" altLang="en-US" sz="1400" dirty="0">
                <a:solidFill>
                  <a:srgbClr val="131313"/>
                </a:solidFill>
                <a:latin typeface="+mn-lt"/>
                <a:cs typeface="Century Gothic"/>
              </a:rPr>
              <a:t>来提取数据（非结构化数据、结构化数据的医疗数据，可能来自数据库、</a:t>
            </a:r>
            <a:r>
              <a:rPr lang="en-US" altLang="zh-CN" sz="1400" dirty="0">
                <a:solidFill>
                  <a:srgbClr val="131313"/>
                </a:solidFill>
                <a:latin typeface="+mn-lt"/>
                <a:cs typeface="Century Gothic"/>
              </a:rPr>
              <a:t>pdf</a:t>
            </a:r>
            <a:r>
              <a:rPr lang="zh-CN" altLang="en-US" sz="1400" dirty="0">
                <a:solidFill>
                  <a:srgbClr val="131313"/>
                </a:solidFill>
                <a:latin typeface="+mn-lt"/>
                <a:cs typeface="Century Gothic"/>
              </a:rPr>
              <a:t>、</a:t>
            </a:r>
            <a:r>
              <a:rPr lang="en-US" altLang="zh-CN" sz="1400" dirty="0">
                <a:solidFill>
                  <a:srgbClr val="131313"/>
                </a:solidFill>
                <a:latin typeface="+mn-lt"/>
                <a:cs typeface="Century Gothic"/>
              </a:rPr>
              <a:t>docx</a:t>
            </a:r>
            <a:r>
              <a:rPr lang="zh-CN" altLang="en-US" sz="1400" dirty="0">
                <a:solidFill>
                  <a:srgbClr val="131313"/>
                </a:solidFill>
                <a:latin typeface="+mn-lt"/>
                <a:cs typeface="Century Gothic"/>
              </a:rPr>
              <a:t>、</a:t>
            </a:r>
            <a:r>
              <a:rPr lang="en-US" altLang="zh-CN" sz="1400" dirty="0">
                <a:solidFill>
                  <a:srgbClr val="131313"/>
                </a:solidFill>
                <a:latin typeface="+mn-lt"/>
                <a:cs typeface="Century Gothic"/>
              </a:rPr>
              <a:t>txt</a:t>
            </a:r>
            <a:r>
              <a:rPr lang="zh-CN" altLang="en-US" sz="1400" dirty="0">
                <a:solidFill>
                  <a:srgbClr val="131313"/>
                </a:solidFill>
                <a:latin typeface="+mn-lt"/>
                <a:cs typeface="Century Gothic"/>
              </a:rPr>
              <a:t>等）对于这个部分我做了很定制化处理和难点攻克现已基本满足结构化医院数据业务，其中几点优秀特性值得一说：</a:t>
            </a:r>
            <a:r>
              <a:rPr lang="zh-CN" altLang="en-US" sz="1400" dirty="0">
                <a:solidFill>
                  <a:srgbClr val="FF0000"/>
                </a:solidFill>
                <a:latin typeface="+mn-lt"/>
                <a:cs typeface="Century Gothic"/>
              </a:rPr>
              <a:t>可实时处理数据、超灵活处理数据能力</a:t>
            </a:r>
            <a:r>
              <a:rPr lang="zh-CN" altLang="en-US" sz="1400" dirty="0">
                <a:solidFill>
                  <a:srgbClr val="131313"/>
                </a:solidFill>
                <a:latin typeface="+mn-lt"/>
                <a:cs typeface="Century Gothic"/>
              </a:rPr>
              <a:t>；</a:t>
            </a:r>
            <a:r>
              <a:rPr lang="en-US" altLang="zh-CN" sz="1400" dirty="0">
                <a:solidFill>
                  <a:srgbClr val="131313"/>
                </a:solidFill>
                <a:latin typeface="+mn-lt"/>
                <a:cs typeface="Century Gothic"/>
              </a:rPr>
              <a:t>Kibana</a:t>
            </a:r>
            <a:r>
              <a:rPr lang="zh-CN" altLang="en-US" sz="1400" dirty="0">
                <a:solidFill>
                  <a:srgbClr val="131313"/>
                </a:solidFill>
                <a:latin typeface="+mn-lt"/>
                <a:cs typeface="Century Gothic"/>
              </a:rPr>
              <a:t>再对建立好的索引库做很多可视化的操作，基于其中</a:t>
            </a:r>
            <a:r>
              <a:rPr lang="en-US" altLang="zh-CN" sz="1400" dirty="0">
                <a:solidFill>
                  <a:srgbClr val="131313"/>
                </a:solidFill>
                <a:latin typeface="+mn-lt"/>
                <a:cs typeface="Century Gothic"/>
              </a:rPr>
              <a:t>Discover</a:t>
            </a:r>
            <a:r>
              <a:rPr lang="zh-CN" altLang="en-US" sz="1400" dirty="0">
                <a:solidFill>
                  <a:srgbClr val="131313"/>
                </a:solidFill>
                <a:latin typeface="+mn-lt"/>
                <a:cs typeface="Century Gothic"/>
              </a:rPr>
              <a:t>模块我们提供</a:t>
            </a:r>
            <a:r>
              <a:rPr lang="en-US" altLang="zh-CN" sz="1400" dirty="0">
                <a:solidFill>
                  <a:srgbClr val="131313"/>
                </a:solidFill>
                <a:latin typeface="+mn-lt"/>
                <a:cs typeface="Century Gothic"/>
              </a:rPr>
              <a:t>ES </a:t>
            </a:r>
            <a:r>
              <a:rPr lang="en-US" altLang="zh-CN" sz="1400" dirty="0" err="1">
                <a:solidFill>
                  <a:srgbClr val="131313"/>
                </a:solidFill>
                <a:latin typeface="+mn-lt"/>
                <a:cs typeface="Century Gothic"/>
              </a:rPr>
              <a:t>SearchUI</a:t>
            </a:r>
            <a:r>
              <a:rPr lang="zh-CN" altLang="en-US" sz="1400" dirty="0">
                <a:solidFill>
                  <a:srgbClr val="131313"/>
                </a:solidFill>
                <a:latin typeface="+mn-lt"/>
                <a:cs typeface="Century Gothic"/>
              </a:rPr>
              <a:t>搜索页面给到终端用户，使其专注于搜索业务同时提供许多定制化功能比如：</a:t>
            </a:r>
            <a:r>
              <a:rPr lang="en-US" altLang="zh-CN" sz="1400" dirty="0">
                <a:solidFill>
                  <a:srgbClr val="131313"/>
                </a:solidFill>
                <a:latin typeface="+mn-lt"/>
                <a:cs typeface="Century Gothic"/>
              </a:rPr>
              <a:t>Export</a:t>
            </a:r>
            <a:r>
              <a:rPr lang="zh-CN" altLang="en-US" sz="1400" dirty="0">
                <a:solidFill>
                  <a:srgbClr val="131313"/>
                </a:solidFill>
                <a:latin typeface="+mn-lt"/>
                <a:cs typeface="Century Gothic"/>
              </a:rPr>
              <a:t>、</a:t>
            </a:r>
            <a:r>
              <a:rPr lang="en-US" altLang="zh-CN" sz="1400" dirty="0">
                <a:solidFill>
                  <a:srgbClr val="131313"/>
                </a:solidFill>
                <a:latin typeface="+mn-lt"/>
                <a:cs typeface="Century Gothic"/>
              </a:rPr>
              <a:t>Download</a:t>
            </a:r>
            <a:r>
              <a:rPr lang="zh-CN" altLang="en-US" sz="1400" dirty="0">
                <a:solidFill>
                  <a:srgbClr val="131313"/>
                </a:solidFill>
                <a:latin typeface="+mn-lt"/>
                <a:cs typeface="Century Gothic"/>
              </a:rPr>
              <a:t>等</a:t>
            </a:r>
            <a:endParaRPr lang="en-US" altLang="zh-CN" sz="1400" dirty="0">
              <a:solidFill>
                <a:srgbClr val="131313"/>
              </a:solidFill>
              <a:latin typeface="+mn-lt"/>
              <a:cs typeface="Century Gothic"/>
            </a:endParaRPr>
          </a:p>
          <a:p>
            <a:pPr algn="l"/>
            <a:endParaRPr lang="en-US" altLang="zh-CN" sz="1400" dirty="0">
              <a:solidFill>
                <a:srgbClr val="131313"/>
              </a:solidFill>
              <a:latin typeface="+mn-lt"/>
              <a:cs typeface="Century Gothic"/>
            </a:endParaRPr>
          </a:p>
        </p:txBody>
      </p:sp>
    </p:spTree>
    <p:extLst>
      <p:ext uri="{BB962C8B-B14F-4D97-AF65-F5344CB8AC3E}">
        <p14:creationId xmlns:p14="http://schemas.microsoft.com/office/powerpoint/2010/main" val="179577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6D00F9C-B023-4A21-BFDB-27CEBAAEBF3F}"/>
              </a:ext>
            </a:extLst>
          </p:cNvPr>
          <p:cNvSpPr>
            <a:spLocks noGrp="1"/>
          </p:cNvSpPr>
          <p:nvPr>
            <p:ph type="title"/>
          </p:nvPr>
        </p:nvSpPr>
        <p:spPr/>
        <p:txBody>
          <a:bodyPr>
            <a:normAutofit fontScale="90000"/>
          </a:bodyPr>
          <a:lstStyle/>
          <a:p>
            <a:br>
              <a:rPr lang="en-US" altLang="zh-CN" dirty="0"/>
            </a:br>
            <a:br>
              <a:rPr lang="en-US" altLang="zh-CN" dirty="0"/>
            </a:br>
            <a:r>
              <a:rPr lang="en-US" altLang="zh-CN" dirty="0" err="1"/>
              <a:t>Attivio</a:t>
            </a:r>
            <a:r>
              <a:rPr lang="en-US" altLang="zh-CN" dirty="0"/>
              <a:t> </a:t>
            </a:r>
            <a:r>
              <a:rPr lang="en-US" altLang="zh-CN" dirty="0" err="1"/>
              <a:t>SearchUI</a:t>
            </a:r>
            <a:r>
              <a:rPr lang="zh-CN" altLang="en-US" dirty="0"/>
              <a:t>与 </a:t>
            </a:r>
            <a:r>
              <a:rPr lang="en-US" altLang="zh-CN" dirty="0"/>
              <a:t>ES </a:t>
            </a:r>
            <a:r>
              <a:rPr lang="en-US" altLang="zh-CN" dirty="0" err="1"/>
              <a:t>SearchUI</a:t>
            </a:r>
            <a:r>
              <a:rPr lang="zh-CN" altLang="en-US" dirty="0"/>
              <a:t>对比</a:t>
            </a:r>
            <a:endParaRPr lang="en-US" dirty="0"/>
          </a:p>
        </p:txBody>
      </p:sp>
      <p:sp>
        <p:nvSpPr>
          <p:cNvPr id="11" name="TextBox 10">
            <a:extLst>
              <a:ext uri="{FF2B5EF4-FFF2-40B4-BE49-F238E27FC236}">
                <a16:creationId xmlns:a16="http://schemas.microsoft.com/office/drawing/2014/main" id="{F95B8094-2241-4605-98E6-EC0AAB83A3B6}"/>
              </a:ext>
            </a:extLst>
          </p:cNvPr>
          <p:cNvSpPr txBox="1"/>
          <p:nvPr/>
        </p:nvSpPr>
        <p:spPr>
          <a:xfrm>
            <a:off x="457200" y="1143000"/>
            <a:ext cx="7772400" cy="430887"/>
          </a:xfrm>
          <a:prstGeom prst="rect">
            <a:avLst/>
          </a:prstGeom>
          <a:noFill/>
        </p:spPr>
        <p:txBody>
          <a:bodyPr wrap="square" rtlCol="0">
            <a:spAutoFit/>
          </a:bodyPr>
          <a:lstStyle/>
          <a:p>
            <a:pPr algn="l"/>
            <a:r>
              <a:rPr lang="zh-CN" altLang="en-US" sz="2200" dirty="0">
                <a:solidFill>
                  <a:srgbClr val="131313"/>
                </a:solidFill>
                <a:latin typeface="+mn-lt"/>
                <a:cs typeface="Century Gothic"/>
              </a:rPr>
              <a:t>参考对于</a:t>
            </a:r>
            <a:r>
              <a:rPr lang="en-US" altLang="zh-CN" sz="2200" dirty="0">
                <a:solidFill>
                  <a:srgbClr val="131313"/>
                </a:solidFill>
                <a:latin typeface="+mn-lt"/>
                <a:cs typeface="Century Gothic"/>
              </a:rPr>
              <a:t>excel</a:t>
            </a:r>
          </a:p>
        </p:txBody>
      </p:sp>
    </p:spTree>
    <p:extLst>
      <p:ext uri="{BB962C8B-B14F-4D97-AF65-F5344CB8AC3E}">
        <p14:creationId xmlns:p14="http://schemas.microsoft.com/office/powerpoint/2010/main" val="331845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1E69AC-1A49-4B0D-8217-E8CA7EEB027A}"/>
              </a:ext>
            </a:extLst>
          </p:cNvPr>
          <p:cNvSpPr>
            <a:spLocks noGrp="1"/>
          </p:cNvSpPr>
          <p:nvPr>
            <p:ph type="body" sz="quarter" idx="10"/>
          </p:nvPr>
        </p:nvSpPr>
        <p:spPr/>
        <p:txBody>
          <a:bodyPr/>
          <a:lstStyle/>
          <a:p>
            <a:endParaRPr lang="en-US"/>
          </a:p>
        </p:txBody>
      </p:sp>
      <p:sp>
        <p:nvSpPr>
          <p:cNvPr id="4" name="Title 3">
            <a:extLst>
              <a:ext uri="{FF2B5EF4-FFF2-40B4-BE49-F238E27FC236}">
                <a16:creationId xmlns:a16="http://schemas.microsoft.com/office/drawing/2014/main" id="{6367C01D-C06D-4658-9E45-D0C555B6C38F}"/>
              </a:ext>
            </a:extLst>
          </p:cNvPr>
          <p:cNvSpPr>
            <a:spLocks noGrp="1"/>
          </p:cNvSpPr>
          <p:nvPr>
            <p:ph type="title"/>
          </p:nvPr>
        </p:nvSpPr>
        <p:spPr/>
        <p:txBody>
          <a:bodyPr/>
          <a:lstStyle/>
          <a:p>
            <a:r>
              <a:rPr lang="en-US" altLang="zh-CN" dirty="0"/>
              <a:t>ES </a:t>
            </a:r>
            <a:r>
              <a:rPr lang="en-US" altLang="zh-CN" dirty="0" err="1"/>
              <a:t>SearchUI</a:t>
            </a:r>
            <a:r>
              <a:rPr lang="zh-CN" altLang="en-US" dirty="0"/>
              <a:t>演示</a:t>
            </a:r>
            <a:endParaRPr lang="en-US" dirty="0"/>
          </a:p>
        </p:txBody>
      </p:sp>
      <p:sp>
        <p:nvSpPr>
          <p:cNvPr id="5" name="TextBox 4">
            <a:extLst>
              <a:ext uri="{FF2B5EF4-FFF2-40B4-BE49-F238E27FC236}">
                <a16:creationId xmlns:a16="http://schemas.microsoft.com/office/drawing/2014/main" id="{BA2039DE-8655-4A02-AF2C-2F7D9797E150}"/>
              </a:ext>
            </a:extLst>
          </p:cNvPr>
          <p:cNvSpPr txBox="1"/>
          <p:nvPr/>
        </p:nvSpPr>
        <p:spPr>
          <a:xfrm>
            <a:off x="762000" y="1600200"/>
            <a:ext cx="4288353" cy="830997"/>
          </a:xfrm>
          <a:prstGeom prst="rect">
            <a:avLst/>
          </a:prstGeom>
          <a:noFill/>
        </p:spPr>
        <p:txBody>
          <a:bodyPr wrap="none" rtlCol="0">
            <a:spAutoFit/>
          </a:bodyPr>
          <a:lstStyle/>
          <a:p>
            <a:pPr algn="l"/>
            <a:r>
              <a:rPr lang="zh-CN" altLang="en-US" sz="1600" dirty="0">
                <a:solidFill>
                  <a:srgbClr val="131313"/>
                </a:solidFill>
                <a:latin typeface="+mn-lt"/>
                <a:cs typeface="Century Gothic"/>
              </a:rPr>
              <a:t>初版版本已经改造研发完成，测试环境如下：</a:t>
            </a:r>
            <a:endParaRPr lang="en-US" altLang="zh-CN" sz="1600" dirty="0">
              <a:solidFill>
                <a:srgbClr val="131313"/>
              </a:solidFill>
              <a:latin typeface="+mn-lt"/>
              <a:cs typeface="Century Gothic"/>
            </a:endParaRPr>
          </a:p>
          <a:p>
            <a:pPr algn="l"/>
            <a:r>
              <a:rPr lang="en-US" sz="1600" dirty="0">
                <a:solidFill>
                  <a:srgbClr val="131313"/>
                </a:solidFill>
                <a:latin typeface="+mn-lt"/>
                <a:cs typeface="Century Gothic"/>
                <a:hlinkClick r:id="rId2"/>
              </a:rPr>
              <a:t>http://47.103.64.41:5601/app/home#/</a:t>
            </a:r>
            <a:endParaRPr lang="en-US" sz="1600" dirty="0">
              <a:solidFill>
                <a:srgbClr val="131313"/>
              </a:solidFill>
              <a:latin typeface="+mn-lt"/>
              <a:cs typeface="Century Gothic"/>
            </a:endParaRPr>
          </a:p>
          <a:p>
            <a:pPr algn="l"/>
            <a:r>
              <a:rPr lang="zh-CN" altLang="en-US" sz="1600" dirty="0">
                <a:solidFill>
                  <a:srgbClr val="131313"/>
                </a:solidFill>
                <a:latin typeface="+mn-lt"/>
                <a:cs typeface="Century Gothic"/>
              </a:rPr>
              <a:t>开始演示</a:t>
            </a:r>
            <a:endParaRPr lang="en-US" sz="1600" dirty="0">
              <a:solidFill>
                <a:srgbClr val="131313"/>
              </a:solidFill>
              <a:latin typeface="+mn-lt"/>
              <a:cs typeface="Century Gothic"/>
            </a:endParaRPr>
          </a:p>
        </p:txBody>
      </p:sp>
    </p:spTree>
    <p:extLst>
      <p:ext uri="{BB962C8B-B14F-4D97-AF65-F5344CB8AC3E}">
        <p14:creationId xmlns:p14="http://schemas.microsoft.com/office/powerpoint/2010/main" val="141057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F9458D-C236-4B8A-958E-069FB6548E34}"/>
              </a:ext>
            </a:extLst>
          </p:cNvPr>
          <p:cNvSpPr>
            <a:spLocks noGrp="1"/>
          </p:cNvSpPr>
          <p:nvPr>
            <p:ph type="title"/>
          </p:nvPr>
        </p:nvSpPr>
        <p:spPr/>
        <p:txBody>
          <a:bodyPr/>
          <a:lstStyle/>
          <a:p>
            <a:r>
              <a:rPr lang="en-US" altLang="zh-CN" dirty="0"/>
              <a:t>ES </a:t>
            </a:r>
            <a:r>
              <a:rPr lang="en-US" altLang="zh-CN" dirty="0" err="1"/>
              <a:t>SearchUI</a:t>
            </a:r>
            <a:r>
              <a:rPr lang="zh-CN" altLang="en-US" dirty="0"/>
              <a:t>项目进展和项目计划</a:t>
            </a:r>
            <a:endParaRPr lang="en-US" altLang="zh-CN" dirty="0"/>
          </a:p>
        </p:txBody>
      </p:sp>
      <p:sp>
        <p:nvSpPr>
          <p:cNvPr id="2" name="TextBox 1">
            <a:extLst>
              <a:ext uri="{FF2B5EF4-FFF2-40B4-BE49-F238E27FC236}">
                <a16:creationId xmlns:a16="http://schemas.microsoft.com/office/drawing/2014/main" id="{9E52E39E-514E-461A-B17D-FDD427DCFCAA}"/>
              </a:ext>
            </a:extLst>
          </p:cNvPr>
          <p:cNvSpPr txBox="1"/>
          <p:nvPr/>
        </p:nvSpPr>
        <p:spPr>
          <a:xfrm>
            <a:off x="762000" y="1447800"/>
            <a:ext cx="3164649" cy="1354217"/>
          </a:xfrm>
          <a:prstGeom prst="rect">
            <a:avLst/>
          </a:prstGeom>
          <a:noFill/>
        </p:spPr>
        <p:txBody>
          <a:bodyPr wrap="none" rtlCol="0">
            <a:spAutoFit/>
          </a:bodyPr>
          <a:lstStyle/>
          <a:p>
            <a:pPr algn="l"/>
            <a:r>
              <a:rPr lang="zh-CN" altLang="en-US" sz="2200" dirty="0">
                <a:solidFill>
                  <a:srgbClr val="131313"/>
                </a:solidFill>
                <a:latin typeface="+mn-lt"/>
                <a:cs typeface="Century Gothic"/>
              </a:rPr>
              <a:t>项目进展：</a:t>
            </a:r>
            <a:endParaRPr lang="en-US" altLang="zh-CN" sz="2200" dirty="0">
              <a:solidFill>
                <a:srgbClr val="131313"/>
              </a:solidFill>
              <a:latin typeface="+mn-lt"/>
              <a:cs typeface="Century Gothic"/>
            </a:endParaRPr>
          </a:p>
          <a:p>
            <a:pPr algn="l"/>
            <a:r>
              <a:rPr lang="en-US" altLang="zh-CN" sz="1200" dirty="0">
                <a:solidFill>
                  <a:srgbClr val="131313"/>
                </a:solidFill>
                <a:latin typeface="+mn-lt"/>
                <a:cs typeface="Century Gothic"/>
              </a:rPr>
              <a:t>1</a:t>
            </a:r>
            <a:r>
              <a:rPr lang="zh-CN" altLang="en-US" sz="1200" dirty="0">
                <a:solidFill>
                  <a:srgbClr val="131313"/>
                </a:solidFill>
                <a:latin typeface="+mn-lt"/>
                <a:cs typeface="Century Gothic"/>
              </a:rPr>
              <a:t>）基础版本测试环境搭建完成</a:t>
            </a:r>
            <a:endParaRPr lang="en-US" altLang="zh-CN" sz="1200" dirty="0">
              <a:solidFill>
                <a:srgbClr val="131313"/>
              </a:solidFill>
              <a:latin typeface="+mn-lt"/>
              <a:cs typeface="Century Gothic"/>
            </a:endParaRPr>
          </a:p>
          <a:p>
            <a:pPr algn="l"/>
            <a:r>
              <a:rPr lang="en-US" altLang="zh-CN" sz="1200" dirty="0">
                <a:solidFill>
                  <a:srgbClr val="131313"/>
                </a:solidFill>
                <a:latin typeface="+mn-lt"/>
                <a:cs typeface="Century Gothic"/>
              </a:rPr>
              <a:t>2</a:t>
            </a:r>
            <a:r>
              <a:rPr lang="zh-CN" altLang="en-US" sz="1200" dirty="0">
                <a:solidFill>
                  <a:srgbClr val="131313"/>
                </a:solidFill>
                <a:latin typeface="+mn-lt"/>
                <a:cs typeface="Century Gothic"/>
              </a:rPr>
              <a:t>）架构体系</a:t>
            </a:r>
            <a:r>
              <a:rPr lang="en-US" altLang="zh-CN" sz="1200" dirty="0">
                <a:solidFill>
                  <a:srgbClr val="131313"/>
                </a:solidFill>
                <a:latin typeface="+mn-lt"/>
                <a:cs typeface="Century Gothic"/>
              </a:rPr>
              <a:t>V1.0</a:t>
            </a:r>
            <a:r>
              <a:rPr lang="zh-CN" altLang="en-US" sz="1200" dirty="0">
                <a:solidFill>
                  <a:srgbClr val="131313"/>
                </a:solidFill>
                <a:latin typeface="+mn-lt"/>
                <a:cs typeface="Century Gothic"/>
              </a:rPr>
              <a:t>结束</a:t>
            </a:r>
            <a:endParaRPr lang="en-US" altLang="zh-CN" sz="1200" dirty="0">
              <a:solidFill>
                <a:srgbClr val="131313"/>
              </a:solidFill>
              <a:latin typeface="+mn-lt"/>
              <a:cs typeface="Century Gothic"/>
            </a:endParaRPr>
          </a:p>
          <a:p>
            <a:pPr algn="l"/>
            <a:r>
              <a:rPr lang="en-US" altLang="zh-CN" sz="1200" dirty="0">
                <a:solidFill>
                  <a:srgbClr val="131313"/>
                </a:solidFill>
                <a:latin typeface="+mn-lt"/>
                <a:cs typeface="Century Gothic"/>
              </a:rPr>
              <a:t>3</a:t>
            </a:r>
            <a:r>
              <a:rPr lang="zh-CN" altLang="en-US" sz="1200" dirty="0">
                <a:solidFill>
                  <a:srgbClr val="131313"/>
                </a:solidFill>
                <a:latin typeface="+mn-lt"/>
                <a:cs typeface="Century Gothic"/>
              </a:rPr>
              <a:t>）</a:t>
            </a:r>
            <a:r>
              <a:rPr lang="en-US" altLang="zh-CN" sz="1200" dirty="0">
                <a:solidFill>
                  <a:srgbClr val="131313"/>
                </a:solidFill>
                <a:latin typeface="+mn-lt"/>
                <a:cs typeface="Century Gothic"/>
              </a:rPr>
              <a:t>ELK</a:t>
            </a:r>
            <a:r>
              <a:rPr lang="zh-CN" altLang="en-US" sz="1200" dirty="0">
                <a:solidFill>
                  <a:srgbClr val="131313"/>
                </a:solidFill>
                <a:cs typeface="Century Gothic"/>
              </a:rPr>
              <a:t>针对现有业务</a:t>
            </a:r>
            <a:r>
              <a:rPr lang="zh-CN" altLang="en-US" sz="1200" dirty="0">
                <a:solidFill>
                  <a:srgbClr val="131313"/>
                </a:solidFill>
                <a:latin typeface="+mn-lt"/>
                <a:cs typeface="Century Gothic"/>
              </a:rPr>
              <a:t>技术排雷一遍</a:t>
            </a:r>
            <a:endParaRPr lang="en-US" altLang="zh-CN" sz="1200" dirty="0">
              <a:solidFill>
                <a:srgbClr val="131313"/>
              </a:solidFill>
              <a:latin typeface="+mn-lt"/>
              <a:cs typeface="Century Gothic"/>
            </a:endParaRPr>
          </a:p>
          <a:p>
            <a:pPr algn="l"/>
            <a:r>
              <a:rPr lang="en-US" altLang="zh-CN" sz="1200" dirty="0">
                <a:solidFill>
                  <a:srgbClr val="131313"/>
                </a:solidFill>
                <a:latin typeface="+mn-lt"/>
                <a:cs typeface="Century Gothic"/>
              </a:rPr>
              <a:t>4</a:t>
            </a:r>
            <a:r>
              <a:rPr lang="zh-CN" altLang="en-US" sz="1200" dirty="0">
                <a:solidFill>
                  <a:srgbClr val="131313"/>
                </a:solidFill>
                <a:latin typeface="+mn-lt"/>
                <a:cs typeface="Century Gothic"/>
              </a:rPr>
              <a:t>）</a:t>
            </a:r>
            <a:r>
              <a:rPr lang="en-US" altLang="zh-CN" sz="1200" dirty="0">
                <a:solidFill>
                  <a:srgbClr val="131313"/>
                </a:solidFill>
                <a:latin typeface="+mn-lt"/>
                <a:cs typeface="Century Gothic"/>
              </a:rPr>
              <a:t>ES </a:t>
            </a:r>
            <a:r>
              <a:rPr lang="zh-CN" altLang="en-US" sz="1200" dirty="0">
                <a:solidFill>
                  <a:srgbClr val="131313"/>
                </a:solidFill>
                <a:latin typeface="+mn-lt"/>
                <a:cs typeface="Century Gothic"/>
              </a:rPr>
              <a:t>查询语法整理完毕</a:t>
            </a:r>
            <a:endParaRPr lang="en-US" altLang="zh-CN" sz="1200" dirty="0">
              <a:solidFill>
                <a:srgbClr val="131313"/>
              </a:solidFill>
              <a:latin typeface="+mn-lt"/>
              <a:cs typeface="Century Gothic"/>
            </a:endParaRPr>
          </a:p>
          <a:p>
            <a:pPr algn="l"/>
            <a:r>
              <a:rPr lang="en-US" altLang="zh-CN" sz="1200" dirty="0">
                <a:solidFill>
                  <a:srgbClr val="131313"/>
                </a:solidFill>
                <a:latin typeface="+mn-lt"/>
                <a:cs typeface="Century Gothic"/>
              </a:rPr>
              <a:t>2</a:t>
            </a:r>
            <a:r>
              <a:rPr lang="zh-CN" altLang="en-US" sz="1200" dirty="0">
                <a:solidFill>
                  <a:srgbClr val="131313"/>
                </a:solidFill>
                <a:latin typeface="+mn-lt"/>
                <a:cs typeface="Century Gothic"/>
              </a:rPr>
              <a:t>）前端</a:t>
            </a:r>
            <a:r>
              <a:rPr lang="en-US" altLang="zh-CN" sz="1200" dirty="0">
                <a:solidFill>
                  <a:srgbClr val="131313"/>
                </a:solidFill>
                <a:latin typeface="+mn-lt"/>
                <a:cs typeface="Century Gothic"/>
              </a:rPr>
              <a:t>UI</a:t>
            </a:r>
            <a:r>
              <a:rPr lang="zh-CN" altLang="en-US" sz="1200" dirty="0">
                <a:solidFill>
                  <a:srgbClr val="131313"/>
                </a:solidFill>
                <a:latin typeface="+mn-lt"/>
                <a:cs typeface="Century Gothic"/>
              </a:rPr>
              <a:t>设计稿</a:t>
            </a:r>
            <a:r>
              <a:rPr lang="en-US" altLang="zh-CN" sz="1200" dirty="0">
                <a:solidFill>
                  <a:srgbClr val="131313"/>
                </a:solidFill>
                <a:latin typeface="+mn-lt"/>
                <a:cs typeface="Century Gothic"/>
              </a:rPr>
              <a:t>V1.0</a:t>
            </a:r>
            <a:r>
              <a:rPr lang="zh-CN" altLang="en-US" sz="1200" dirty="0">
                <a:solidFill>
                  <a:srgbClr val="131313"/>
                </a:solidFill>
                <a:latin typeface="+mn-lt"/>
                <a:cs typeface="Century Gothic"/>
              </a:rPr>
              <a:t>结束（</a:t>
            </a:r>
            <a:r>
              <a:rPr lang="zh-CN" altLang="en-US" sz="1200" dirty="0">
                <a:hlinkClick r:id="rId3"/>
              </a:rPr>
              <a:t>新项目</a:t>
            </a:r>
            <a:r>
              <a:rPr lang="en-US" altLang="zh-CN" sz="1200" dirty="0">
                <a:hlinkClick r:id="rId3"/>
              </a:rPr>
              <a:t> </a:t>
            </a:r>
            <a:r>
              <a:rPr lang="zh-CN" altLang="en-US" sz="1200" dirty="0">
                <a:hlinkClick r:id="rId3"/>
              </a:rPr>
              <a:t>摹客</a:t>
            </a:r>
            <a:r>
              <a:rPr lang="zh-CN" altLang="en-US" sz="1200" dirty="0">
                <a:solidFill>
                  <a:srgbClr val="131313"/>
                </a:solidFill>
                <a:latin typeface="+mn-lt"/>
                <a:cs typeface="Century Gothic"/>
              </a:rPr>
              <a:t>）</a:t>
            </a:r>
            <a:endParaRPr lang="en-US" sz="2200" dirty="0" err="1">
              <a:solidFill>
                <a:srgbClr val="131313"/>
              </a:solidFill>
              <a:latin typeface="+mn-lt"/>
              <a:cs typeface="Century Gothic"/>
            </a:endParaRPr>
          </a:p>
        </p:txBody>
      </p:sp>
      <p:sp>
        <p:nvSpPr>
          <p:cNvPr id="3" name="TextBox 2">
            <a:extLst>
              <a:ext uri="{FF2B5EF4-FFF2-40B4-BE49-F238E27FC236}">
                <a16:creationId xmlns:a16="http://schemas.microsoft.com/office/drawing/2014/main" id="{78430186-4E8B-44AE-9C1C-4D23CE952036}"/>
              </a:ext>
            </a:extLst>
          </p:cNvPr>
          <p:cNvSpPr txBox="1"/>
          <p:nvPr/>
        </p:nvSpPr>
        <p:spPr>
          <a:xfrm>
            <a:off x="766891" y="3886200"/>
            <a:ext cx="6953698" cy="615553"/>
          </a:xfrm>
          <a:prstGeom prst="rect">
            <a:avLst/>
          </a:prstGeom>
          <a:noFill/>
        </p:spPr>
        <p:txBody>
          <a:bodyPr wrap="none" rtlCol="0">
            <a:spAutoFit/>
          </a:bodyPr>
          <a:lstStyle/>
          <a:p>
            <a:pPr algn="l"/>
            <a:r>
              <a:rPr lang="zh-CN" altLang="en-US" sz="2200" dirty="0">
                <a:solidFill>
                  <a:srgbClr val="131313"/>
                </a:solidFill>
                <a:latin typeface="+mn-lt"/>
                <a:cs typeface="Century Gothic"/>
              </a:rPr>
              <a:t>未来计划：</a:t>
            </a:r>
            <a:endParaRPr lang="en-US" altLang="zh-CN" sz="1200" dirty="0">
              <a:solidFill>
                <a:srgbClr val="131313"/>
              </a:solidFill>
              <a:latin typeface="+mn-lt"/>
              <a:cs typeface="Century Gothic"/>
            </a:endParaRPr>
          </a:p>
          <a:p>
            <a:pPr algn="l"/>
            <a:r>
              <a:rPr lang="en-US" altLang="zh-CN" sz="1200" dirty="0">
                <a:solidFill>
                  <a:srgbClr val="131313"/>
                </a:solidFill>
                <a:latin typeface="+mn-lt"/>
                <a:cs typeface="Century Gothic"/>
              </a:rPr>
              <a:t>https://perkinelmer.atlassian.net/jira/software/projects/ES/boards/361/roadmap?selectedIssue=ES-3</a:t>
            </a:r>
          </a:p>
        </p:txBody>
      </p:sp>
    </p:spTree>
    <p:extLst>
      <p:ext uri="{BB962C8B-B14F-4D97-AF65-F5344CB8AC3E}">
        <p14:creationId xmlns:p14="http://schemas.microsoft.com/office/powerpoint/2010/main" val="293916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171ECB-6F34-4540-A3BF-2AAA945E104D}"/>
              </a:ext>
            </a:extLst>
          </p:cNvPr>
          <p:cNvSpPr>
            <a:spLocks noGrp="1"/>
          </p:cNvSpPr>
          <p:nvPr>
            <p:ph idx="1"/>
          </p:nvPr>
        </p:nvSpPr>
        <p:spPr/>
        <p:txBody>
          <a:bodyPr/>
          <a:lstStyle/>
          <a:p>
            <a:r>
              <a:rPr lang="en-US" dirty="0"/>
              <a:t>1</a:t>
            </a:r>
            <a:r>
              <a:rPr lang="zh-CN" altLang="en-US" dirty="0"/>
              <a:t>：开发工程师</a:t>
            </a:r>
            <a:endParaRPr lang="en-US" altLang="zh-CN" dirty="0"/>
          </a:p>
          <a:p>
            <a:pPr lvl="1"/>
            <a:r>
              <a:rPr lang="zh-CN" altLang="en-US" dirty="0"/>
              <a:t>前端开发*</a:t>
            </a:r>
            <a:r>
              <a:rPr lang="en-US" altLang="zh-CN" dirty="0"/>
              <a:t>1</a:t>
            </a:r>
          </a:p>
          <a:p>
            <a:pPr lvl="1"/>
            <a:r>
              <a:rPr lang="en-US" altLang="zh-CN" dirty="0"/>
              <a:t>Java</a:t>
            </a:r>
            <a:r>
              <a:rPr lang="zh-CN" altLang="en-US" dirty="0"/>
              <a:t>开发*</a:t>
            </a:r>
            <a:r>
              <a:rPr lang="en-US" altLang="zh-CN" dirty="0"/>
              <a:t>1</a:t>
            </a:r>
          </a:p>
          <a:p>
            <a:endParaRPr lang="en-US" altLang="zh-CN" dirty="0"/>
          </a:p>
          <a:p>
            <a:r>
              <a:rPr lang="en-US" dirty="0"/>
              <a:t>2</a:t>
            </a:r>
            <a:r>
              <a:rPr lang="zh-CN" altLang="en-US" dirty="0"/>
              <a:t>：其他资源（</a:t>
            </a:r>
            <a:r>
              <a:rPr lang="en-US" altLang="zh-CN" dirty="0"/>
              <a:t>2021</a:t>
            </a:r>
            <a:r>
              <a:rPr lang="zh-CN" altLang="en-US" dirty="0"/>
              <a:t>年</a:t>
            </a:r>
            <a:r>
              <a:rPr lang="en-US" altLang="zh-CN" dirty="0"/>
              <a:t>budget:1</a:t>
            </a:r>
            <a:r>
              <a:rPr lang="zh-CN" altLang="en-US" dirty="0"/>
              <a:t>万）</a:t>
            </a:r>
            <a:endParaRPr lang="en-US" altLang="zh-CN" dirty="0"/>
          </a:p>
          <a:p>
            <a:pPr lvl="1"/>
            <a:r>
              <a:rPr lang="zh-CN" altLang="en-US" dirty="0"/>
              <a:t>书籍资料</a:t>
            </a:r>
            <a:endParaRPr lang="en-US" altLang="zh-CN" dirty="0"/>
          </a:p>
          <a:p>
            <a:pPr lvl="1"/>
            <a:r>
              <a:rPr lang="zh-CN" altLang="en-US" dirty="0"/>
              <a:t>视频资料</a:t>
            </a:r>
            <a:endParaRPr lang="en-US" altLang="zh-CN" dirty="0"/>
          </a:p>
          <a:p>
            <a:pPr lvl="1"/>
            <a:endParaRPr lang="en-US" dirty="0"/>
          </a:p>
        </p:txBody>
      </p:sp>
      <p:sp>
        <p:nvSpPr>
          <p:cNvPr id="3" name="Text Placeholder 2">
            <a:extLst>
              <a:ext uri="{FF2B5EF4-FFF2-40B4-BE49-F238E27FC236}">
                <a16:creationId xmlns:a16="http://schemas.microsoft.com/office/drawing/2014/main" id="{4FC6E633-3DAF-47DF-8960-6E4904A3141F}"/>
              </a:ext>
            </a:extLst>
          </p:cNvPr>
          <p:cNvSpPr>
            <a:spLocks noGrp="1"/>
          </p:cNvSpPr>
          <p:nvPr>
            <p:ph type="body" sz="quarter" idx="10"/>
          </p:nvPr>
        </p:nvSpPr>
        <p:spPr/>
        <p:txBody>
          <a:bodyPr/>
          <a:lstStyle/>
          <a:p>
            <a:endParaRPr lang="en-US"/>
          </a:p>
        </p:txBody>
      </p:sp>
      <p:sp>
        <p:nvSpPr>
          <p:cNvPr id="4" name="Title 3">
            <a:extLst>
              <a:ext uri="{FF2B5EF4-FFF2-40B4-BE49-F238E27FC236}">
                <a16:creationId xmlns:a16="http://schemas.microsoft.com/office/drawing/2014/main" id="{B01BCA6B-F4CB-4DF5-B4BA-485073BC698E}"/>
              </a:ext>
            </a:extLst>
          </p:cNvPr>
          <p:cNvSpPr>
            <a:spLocks noGrp="1"/>
          </p:cNvSpPr>
          <p:nvPr>
            <p:ph type="title"/>
          </p:nvPr>
        </p:nvSpPr>
        <p:spPr/>
        <p:txBody>
          <a:bodyPr/>
          <a:lstStyle/>
          <a:p>
            <a:r>
              <a:rPr lang="zh-CN" altLang="en-US" dirty="0"/>
              <a:t>所需资源</a:t>
            </a:r>
            <a:endParaRPr lang="en-US" dirty="0"/>
          </a:p>
        </p:txBody>
      </p:sp>
    </p:spTree>
    <p:extLst>
      <p:ext uri="{BB962C8B-B14F-4D97-AF65-F5344CB8AC3E}">
        <p14:creationId xmlns:p14="http://schemas.microsoft.com/office/powerpoint/2010/main" val="364295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70" y="3657600"/>
            <a:ext cx="8370930" cy="685800"/>
          </a:xfrm>
        </p:spPr>
        <p:txBody>
          <a:bodyPr>
            <a:normAutofit/>
          </a:bodyPr>
          <a:lstStyle/>
          <a:p>
            <a:pPr lvl="0"/>
            <a:r>
              <a:rPr lang="zh-CN" altLang="en-US" sz="1300" dirty="0">
                <a:solidFill>
                  <a:schemeClr val="bg1"/>
                </a:solidFill>
              </a:rPr>
              <a:t>我将一些资料共享在这里，对大家有所帮助，其中有很多自己总结的宝贵经验，希望对大家有所帮助</a:t>
            </a:r>
            <a:br>
              <a:rPr lang="en-US" sz="1300" dirty="0">
                <a:solidFill>
                  <a:schemeClr val="bg1"/>
                </a:solidFill>
              </a:rPr>
            </a:br>
            <a:endParaRPr lang="en-US" sz="1300" dirty="0">
              <a:solidFill>
                <a:schemeClr val="bg1"/>
              </a:solidFill>
            </a:endParaRPr>
          </a:p>
        </p:txBody>
      </p:sp>
      <p:sp>
        <p:nvSpPr>
          <p:cNvPr id="3" name="TextBox 2"/>
          <p:cNvSpPr txBox="1"/>
          <p:nvPr/>
        </p:nvSpPr>
        <p:spPr>
          <a:xfrm>
            <a:off x="114300" y="4424362"/>
            <a:ext cx="8915400" cy="2462213"/>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1400" dirty="0">
                <a:solidFill>
                  <a:srgbClr val="00B050"/>
                </a:solidFill>
              </a:rPr>
              <a:t>Grok</a:t>
            </a:r>
            <a:r>
              <a:rPr lang="zh-CN" altLang="en-US" sz="1400" dirty="0">
                <a:solidFill>
                  <a:srgbClr val="00B050"/>
                </a:solidFill>
              </a:rPr>
              <a:t>语法</a:t>
            </a:r>
            <a:r>
              <a:rPr lang="en-US" sz="1400" dirty="0">
                <a:solidFill>
                  <a:srgbClr val="00B050"/>
                </a:solidFill>
              </a:rPr>
              <a:t> </a:t>
            </a:r>
            <a:r>
              <a:rPr lang="en-US" sz="1400" dirty="0">
                <a:hlinkClick r:id="rId2"/>
              </a:rPr>
              <a:t>http://note.youdao.com/noteshare?id=e379c0a3fb4b391c82272f6b1d8c207c&amp;sub=30AF5FDA260F4A75ABAEB7BAA1BDCB78</a:t>
            </a:r>
            <a:endParaRPr lang="en-US" sz="1400" dirty="0"/>
          </a:p>
          <a:p>
            <a:pPr marL="285750" indent="-285750" algn="l">
              <a:buFont typeface="Arial" panose="020B0604020202020204" pitchFamily="34" charset="0"/>
              <a:buChar char="•"/>
            </a:pPr>
            <a:r>
              <a:rPr lang="en-US" sz="1400" dirty="0">
                <a:solidFill>
                  <a:srgbClr val="00B050"/>
                </a:solidFill>
              </a:rPr>
              <a:t>Logstash</a:t>
            </a:r>
            <a:r>
              <a:rPr lang="zh-CN" altLang="en-US" sz="1400" dirty="0">
                <a:solidFill>
                  <a:srgbClr val="00B050"/>
                </a:solidFill>
              </a:rPr>
              <a:t>几点关键功能实现</a:t>
            </a:r>
            <a:r>
              <a:rPr lang="en-US" sz="1400" dirty="0">
                <a:solidFill>
                  <a:srgbClr val="00B050"/>
                </a:solidFill>
              </a:rPr>
              <a:t> </a:t>
            </a:r>
            <a:r>
              <a:rPr lang="en-US" sz="1400" u="sng" dirty="0">
                <a:hlinkClick r:id="rId3"/>
              </a:rPr>
              <a:t>http://note.youdao.com/noteshare?id=20253e8eb10779049053f3791b32ddc8&amp;sub=D3C798BFBF2044958064161A69C3FC18</a:t>
            </a:r>
            <a:endParaRPr lang="en-US" sz="1400" u="sng" dirty="0"/>
          </a:p>
          <a:p>
            <a:pPr marL="285750" indent="-285750" algn="l">
              <a:buFont typeface="Arial" panose="020B0604020202020204" pitchFamily="34" charset="0"/>
              <a:buChar char="•"/>
            </a:pPr>
            <a:r>
              <a:rPr lang="en-US" altLang="zh-CN" sz="1400" dirty="0">
                <a:solidFill>
                  <a:srgbClr val="00B050"/>
                </a:solidFill>
              </a:rPr>
              <a:t>ELK</a:t>
            </a:r>
            <a:r>
              <a:rPr lang="zh-CN" altLang="en-US" sz="1400" dirty="0">
                <a:solidFill>
                  <a:srgbClr val="00B050"/>
                </a:solidFill>
              </a:rPr>
              <a:t>官网</a:t>
            </a:r>
            <a:endParaRPr lang="en-US" altLang="zh-CN" sz="1400" dirty="0">
              <a:solidFill>
                <a:srgbClr val="00B050"/>
              </a:solidFill>
            </a:endParaRPr>
          </a:p>
          <a:p>
            <a:pPr marL="285750" indent="-285750" algn="l">
              <a:buFont typeface="Arial" panose="020B0604020202020204" pitchFamily="34" charset="0"/>
              <a:buChar char="•"/>
            </a:pPr>
            <a:r>
              <a:rPr lang="en-US" sz="1400" dirty="0">
                <a:solidFill>
                  <a:srgbClr val="00B050"/>
                </a:solidFill>
                <a:hlinkClick r:id="rId4"/>
              </a:rPr>
              <a:t>https://www.elastic.co/cn/elasticsearch/</a:t>
            </a:r>
            <a:endParaRPr lang="en-US" sz="1400" dirty="0">
              <a:solidFill>
                <a:srgbClr val="00B050"/>
              </a:solidFill>
            </a:endParaRPr>
          </a:p>
          <a:p>
            <a:pPr marL="285750" indent="-285750" algn="l">
              <a:buFont typeface="Arial" panose="020B0604020202020204" pitchFamily="34" charset="0"/>
              <a:buChar char="•"/>
            </a:pPr>
            <a:r>
              <a:rPr lang="en-US" altLang="zh-CN" sz="1400" dirty="0">
                <a:solidFill>
                  <a:srgbClr val="00B050"/>
                </a:solidFill>
              </a:rPr>
              <a:t>ES </a:t>
            </a:r>
            <a:r>
              <a:rPr lang="zh-CN" altLang="en-US" sz="1400" dirty="0">
                <a:solidFill>
                  <a:srgbClr val="00B050"/>
                </a:solidFill>
              </a:rPr>
              <a:t>查询语法</a:t>
            </a:r>
            <a:endParaRPr lang="en-US" altLang="zh-CN" sz="1400" dirty="0">
              <a:solidFill>
                <a:srgbClr val="00B050"/>
              </a:solidFill>
            </a:endParaRPr>
          </a:p>
          <a:p>
            <a:pPr marL="285750" indent="-285750" algn="l">
              <a:buFont typeface="Arial" panose="020B0604020202020204" pitchFamily="34" charset="0"/>
              <a:buChar char="•"/>
            </a:pPr>
            <a:r>
              <a:rPr lang="en-US" altLang="zh-CN" sz="1400" dirty="0">
                <a:solidFill>
                  <a:srgbClr val="00B050"/>
                </a:solidFill>
              </a:rPr>
              <a:t>http://note.youdao.com/noteshare?id=381cec572dff8b954fb8e6cc3823220c&amp;sub=0C351DF64C9445CE992B9DE852E4096D</a:t>
            </a:r>
            <a:endParaRPr lang="en-US" sz="1400" dirty="0">
              <a:solidFill>
                <a:srgbClr val="00B050"/>
              </a:solidFill>
            </a:endParaRPr>
          </a:p>
        </p:txBody>
      </p:sp>
    </p:spTree>
    <p:extLst>
      <p:ext uri="{BB962C8B-B14F-4D97-AF65-F5344CB8AC3E}">
        <p14:creationId xmlns:p14="http://schemas.microsoft.com/office/powerpoint/2010/main" val="54189550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kinElmer Template_Final_Reduced">
  <a:themeElements>
    <a:clrScheme name="Perkin Elmer Brand COlours">
      <a:dk1>
        <a:srgbClr val="000000"/>
      </a:dk1>
      <a:lt1>
        <a:srgbClr val="FFFFFF"/>
      </a:lt1>
      <a:dk2>
        <a:srgbClr val="0055A2"/>
      </a:dk2>
      <a:lt2>
        <a:srgbClr val="928B81"/>
      </a:lt2>
      <a:accent1>
        <a:srgbClr val="00A1DE"/>
      </a:accent1>
      <a:accent2>
        <a:srgbClr val="6CB442"/>
      </a:accent2>
      <a:accent3>
        <a:srgbClr val="006934"/>
      </a:accent3>
      <a:accent4>
        <a:srgbClr val="EBB700"/>
      </a:accent4>
      <a:accent5>
        <a:srgbClr val="E98300"/>
      </a:accent5>
      <a:accent6>
        <a:srgbClr val="A90061"/>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254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200" b="0" i="0" u="none" strike="noStrike" cap="none" normalizeH="0" baseline="0" dirty="0" err="1" smtClean="0">
            <a:ln>
              <a:noFill/>
            </a:ln>
            <a:solidFill>
              <a:srgbClr val="000000"/>
            </a:solidFill>
            <a:effectLst/>
            <a:latin typeface="+mn-lt"/>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txDef>
      <a:spPr>
        <a:noFill/>
      </a:spPr>
      <a:bodyPr wrap="none" rtlCol="0">
        <a:spAutoFit/>
      </a:bodyPr>
      <a:lstStyle>
        <a:defPPr algn="l">
          <a:defRPr sz="2200" dirty="0" err="1" smtClean="0">
            <a:solidFill>
              <a:srgbClr val="131313"/>
            </a:solidFill>
            <a:latin typeface="+mn-lt"/>
            <a:cs typeface="Century Gothic"/>
          </a:defRPr>
        </a:defPPr>
      </a:lstStyle>
    </a:tx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erkinElmer Template_FINAL">
  <a:themeElements>
    <a:clrScheme name="Perkin Elmer Brand COlours">
      <a:dk1>
        <a:srgbClr val="000000"/>
      </a:dk1>
      <a:lt1>
        <a:srgbClr val="FFFFFF"/>
      </a:lt1>
      <a:dk2>
        <a:srgbClr val="0055A2"/>
      </a:dk2>
      <a:lt2>
        <a:srgbClr val="928B81"/>
      </a:lt2>
      <a:accent1>
        <a:srgbClr val="00A1DE"/>
      </a:accent1>
      <a:accent2>
        <a:srgbClr val="6CB442"/>
      </a:accent2>
      <a:accent3>
        <a:srgbClr val="006934"/>
      </a:accent3>
      <a:accent4>
        <a:srgbClr val="EBB700"/>
      </a:accent4>
      <a:accent5>
        <a:srgbClr val="E98300"/>
      </a:accent5>
      <a:accent6>
        <a:srgbClr val="A90061"/>
      </a:accent6>
      <a:hlink>
        <a:srgbClr val="000000"/>
      </a:hlink>
      <a:folHlink>
        <a:srgbClr val="00000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2540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54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txDef>
      <a:spPr>
        <a:noFill/>
      </a:spPr>
      <a:bodyPr wrap="none" rtlCol="0">
        <a:spAutoFit/>
      </a:bodyPr>
      <a:lstStyle>
        <a:defPPr algn="l">
          <a:defRPr sz="2200" dirty="0" err="1" smtClean="0">
            <a:solidFill>
              <a:srgbClr val="131313"/>
            </a:solidFill>
            <a:latin typeface="Century Gothic"/>
            <a:cs typeface="Century Gothic"/>
          </a:defRPr>
        </a:defPPr>
      </a:lstStyle>
    </a:tx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0692E9F13BD2439B571EFE9B7E1619" ma:contentTypeVersion="0" ma:contentTypeDescription="Create a new document." ma:contentTypeScope="" ma:versionID="c4d4c483c8b268dad33821a8a03ae09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95E941-06BF-4CA1-A788-192DA9EFB1B6}">
  <ds:schemaRefs>
    <ds:schemaRef ds:uri="http://schemas.microsoft.com/sharepoint/v3/contenttype/forms"/>
  </ds:schemaRefs>
</ds:datastoreItem>
</file>

<file path=customXml/itemProps2.xml><?xml version="1.0" encoding="utf-8"?>
<ds:datastoreItem xmlns:ds="http://schemas.openxmlformats.org/officeDocument/2006/customXml" ds:itemID="{37F59161-DC01-405E-81AE-C13051C5C6E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98D25F2-671C-4F43-8122-25BC61E338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PerkinElmer Template_Final_Reduced</Template>
  <TotalTime>5766</TotalTime>
  <Pages>0</Pages>
  <Words>1333</Words>
  <Characters>0</Characters>
  <Application>Microsoft Office PowerPoint</Application>
  <PresentationFormat>On-screen Show (4:3)</PresentationFormat>
  <Lines>0</Lines>
  <Paragraphs>74</Paragraphs>
  <Slides>10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Gill Sans</vt:lpstr>
      <vt:lpstr>Lucida Grande</vt:lpstr>
      <vt:lpstr>Microsoft YaHei Light</vt:lpstr>
      <vt:lpstr>Arial</vt:lpstr>
      <vt:lpstr>Arial Narrow</vt:lpstr>
      <vt:lpstr>Calibri</vt:lpstr>
      <vt:lpstr>Century Gothic</vt:lpstr>
      <vt:lpstr>PerkinElmer Template_Final_Reduced</vt:lpstr>
      <vt:lpstr>PerkinElmer Template_FINAL</vt:lpstr>
      <vt:lpstr>ES SearchUI项目汇报</vt:lpstr>
      <vt:lpstr>目录</vt:lpstr>
      <vt:lpstr>ES SearchUI项目由来</vt:lpstr>
      <vt:lpstr>ES SearchUI 项目介绍</vt:lpstr>
      <vt:lpstr>  Attivio SearchUI与 ES SearchUI对比</vt:lpstr>
      <vt:lpstr>ES SearchUI演示</vt:lpstr>
      <vt:lpstr>ES SearchUI项目进展和项目计划</vt:lpstr>
      <vt:lpstr>所需资源</vt:lpstr>
      <vt:lpstr>我将一些资料共享在这里，对大家有所帮助，其中有很多自己总结的宝贵经验，希望对大家有所帮助 </vt:lpstr>
      <vt:lpstr>谢谢大家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PerkinElmer PowerPoint Template</dc:title>
  <dc:creator>Steinhoff, Adrienne</dc:creator>
  <cp:lastModifiedBy>吉平</cp:lastModifiedBy>
  <cp:revision>463</cp:revision>
  <dcterms:created xsi:type="dcterms:W3CDTF">2015-01-06T18:46:39Z</dcterms:created>
  <dcterms:modified xsi:type="dcterms:W3CDTF">2020-12-22T02:14:05Z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0x010100AD0692E9F13BD2439B571EFE9B7E1619</vt:lpwstr>
  </property>
</Properties>
</file>