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DA844-0416-4C41-A034-3B5335C69AEF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6E155-92BB-4DF4-8F70-A1ACA1536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197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6D19-D335-4E34-AD88-C16D9A6747B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71EF830-FE0A-4357-B906-7517427A9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6D19-D335-4E34-AD88-C16D9A6747B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1EF830-FE0A-4357-B906-7517427A9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24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6D19-D335-4E34-AD88-C16D9A6747B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1EF830-FE0A-4357-B906-7517427A9F2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920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6D19-D335-4E34-AD88-C16D9A6747B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1EF830-FE0A-4357-B906-7517427A9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59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6D19-D335-4E34-AD88-C16D9A6747B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1EF830-FE0A-4357-B906-7517427A9F2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451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6D19-D335-4E34-AD88-C16D9A6747B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1EF830-FE0A-4357-B906-7517427A9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582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6D19-D335-4E34-AD88-C16D9A6747B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F830-FE0A-4357-B906-7517427A9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31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6D19-D335-4E34-AD88-C16D9A6747B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F830-FE0A-4357-B906-7517427A9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97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6D19-D335-4E34-AD88-C16D9A6747B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F830-FE0A-4357-B906-7517427A9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76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6D19-D335-4E34-AD88-C16D9A6747B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1EF830-FE0A-4357-B906-7517427A9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59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6D19-D335-4E34-AD88-C16D9A6747B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1EF830-FE0A-4357-B906-7517427A9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27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6D19-D335-4E34-AD88-C16D9A6747B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1EF830-FE0A-4357-B906-7517427A9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7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6D19-D335-4E34-AD88-C16D9A6747B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F830-FE0A-4357-B906-7517427A9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34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6D19-D335-4E34-AD88-C16D9A6747B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F830-FE0A-4357-B906-7517427A9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0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6D19-D335-4E34-AD88-C16D9A6747B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F830-FE0A-4357-B906-7517427A9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86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6D19-D335-4E34-AD88-C16D9A6747B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1EF830-FE0A-4357-B906-7517427A9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4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6D19-D335-4E34-AD88-C16D9A6747B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71EF830-FE0A-4357-B906-7517427A9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0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183FB-810B-4F4A-DC7B-CDEBB818DE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B8C993-CC40-C1F4-D695-1117E646E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996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78BB8-7356-23CB-68D4-6BF23AA8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统计不同状态加速度的直方图</a:t>
            </a:r>
            <a:r>
              <a:rPr lang="en-US" altLang="zh-CN" dirty="0"/>
              <a:t>——</a:t>
            </a:r>
            <a:r>
              <a:rPr lang="en-US" altLang="zh-CN" sz="3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plotCompareHistForActivities</a:t>
            </a:r>
            <a:br>
              <a:rPr lang="en-US" altLang="zh-CN" sz="3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C527BB-C32C-C1AD-25C1-6BDF7AA6B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790700"/>
            <a:ext cx="7391400" cy="2247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2FB8CB4-8EE5-2952-FD2C-DEF90E309776}"/>
              </a:ext>
            </a:extLst>
          </p:cNvPr>
          <p:cNvSpPr txBox="1"/>
          <p:nvPr/>
        </p:nvSpPr>
        <p:spPr>
          <a:xfrm>
            <a:off x="2250025" y="4428945"/>
            <a:ext cx="2426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这两个函数都是一样的，只是比较的状态不同，比较结果如右图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0DAB0B-5B2B-B7B5-D88F-F767A5A1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0" y="4038600"/>
            <a:ext cx="4241800" cy="31813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F791E67-6C76-695A-1309-315F75E13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213" y="4038599"/>
            <a:ext cx="42418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7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8C907-6A23-A68F-53FF-39B9E005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内部解析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BA639A-A1C2-9D62-0E8E-CBEB85DA4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1321705"/>
            <a:ext cx="4505325" cy="2324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B701744-1C52-BF57-388C-8AA9F81E951C}"/>
              </a:ext>
            </a:extLst>
          </p:cNvPr>
          <p:cNvSpPr txBox="1"/>
          <p:nvPr/>
        </p:nvSpPr>
        <p:spPr>
          <a:xfrm>
            <a:off x="2062296" y="3916918"/>
            <a:ext cx="8067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这里加载</a:t>
            </a:r>
            <a:r>
              <a:rPr lang="en-US" altLang="zh-CN" dirty="0"/>
              <a:t>mat</a:t>
            </a:r>
            <a:r>
              <a:rPr lang="zh-CN" altLang="en-US" dirty="0"/>
              <a:t>文件并读取所有</a:t>
            </a:r>
            <a:r>
              <a:rPr lang="en-US" altLang="zh-CN" dirty="0"/>
              <a:t>id</a:t>
            </a:r>
            <a:r>
              <a:rPr lang="zh-CN" altLang="en-US" dirty="0"/>
              <a:t>类型，一共</a:t>
            </a:r>
            <a:r>
              <a:rPr lang="en-US" altLang="zh-CN" dirty="0"/>
              <a:t>6</a:t>
            </a:r>
            <a:r>
              <a:rPr lang="zh-CN" altLang="en-US" dirty="0"/>
              <a:t>类，存入</a:t>
            </a:r>
            <a:r>
              <a:rPr lang="en-US" altLang="zh-CN" dirty="0" err="1"/>
              <a:t>actlabels</a:t>
            </a:r>
            <a:r>
              <a:rPr lang="zh-CN" altLang="en-US" dirty="0"/>
              <a:t>中，之后利用</a:t>
            </a:r>
            <a:r>
              <a:rPr lang="en-US" altLang="zh-CN" dirty="0"/>
              <a:t>find</a:t>
            </a:r>
            <a:r>
              <a:rPr lang="zh-CN" altLang="en-US" dirty="0"/>
              <a:t>和</a:t>
            </a:r>
            <a:r>
              <a:rPr lang="en-US" altLang="zh-CN" dirty="0" err="1"/>
              <a:t>strcmp</a:t>
            </a:r>
            <a:r>
              <a:rPr lang="zh-CN" altLang="en-US" dirty="0"/>
              <a:t>寻找</a:t>
            </a:r>
            <a:r>
              <a:rPr lang="en-US" altLang="zh-CN" dirty="0" err="1"/>
              <a:t>actlabels</a:t>
            </a:r>
            <a:r>
              <a:rPr lang="zh-CN" altLang="en-US" dirty="0"/>
              <a:t>中和</a:t>
            </a:r>
            <a:r>
              <a:rPr lang="en-US" altLang="zh-CN" dirty="0" err="1"/>
              <a:t>actstr</a:t>
            </a:r>
            <a:r>
              <a:rPr lang="zh-CN" altLang="en-US" dirty="0"/>
              <a:t>相等的类的位置，即</a:t>
            </a:r>
            <a:r>
              <a:rPr lang="en-US" altLang="zh-CN" dirty="0"/>
              <a:t>id</a:t>
            </a:r>
            <a:r>
              <a:rPr lang="zh-CN" altLang="en-US" dirty="0"/>
              <a:t>，之后利用这个</a:t>
            </a:r>
            <a:r>
              <a:rPr lang="en-US" altLang="zh-CN" dirty="0" err="1"/>
              <a:t>actid</a:t>
            </a:r>
            <a:r>
              <a:rPr lang="zh-CN" altLang="en-US" dirty="0"/>
              <a:t>来取出属于这个</a:t>
            </a:r>
            <a:r>
              <a:rPr lang="en-US" altLang="zh-CN" dirty="0"/>
              <a:t>id</a:t>
            </a:r>
            <a:r>
              <a:rPr lang="zh-CN" altLang="en-US" dirty="0"/>
              <a:t>的数据</a:t>
            </a:r>
            <a:r>
              <a:rPr lang="en-US" altLang="zh-CN" dirty="0" err="1"/>
              <a:t>datasel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256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8DCD8C-7AD4-6837-44F5-8749BC310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1185862"/>
            <a:ext cx="3590925" cy="4286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ECCADE6-7A00-F299-C49B-664EB5E1933A}"/>
              </a:ext>
            </a:extLst>
          </p:cNvPr>
          <p:cNvSpPr txBox="1"/>
          <p:nvPr/>
        </p:nvSpPr>
        <p:spPr>
          <a:xfrm>
            <a:off x="1800225" y="19621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上面用于绘制直方图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B7BA6C-AC91-459C-4D64-9EA983B92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1090612"/>
            <a:ext cx="4438650" cy="42005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5652385-4EB5-FC55-F67C-409E9C64BC83}"/>
              </a:ext>
            </a:extLst>
          </p:cNvPr>
          <p:cNvSpPr txBox="1"/>
          <p:nvPr/>
        </p:nvSpPr>
        <p:spPr>
          <a:xfrm>
            <a:off x="9072565" y="1702058"/>
            <a:ext cx="3533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这里用于读取色块，选择一种颜色来表示这种</a:t>
            </a:r>
            <a:r>
              <a:rPr lang="en-US" altLang="zh-CN" dirty="0"/>
              <a:t>id</a:t>
            </a:r>
            <a:r>
              <a:rPr lang="zh-CN" altLang="en-US" dirty="0"/>
              <a:t>的数据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D17BF6D-E34A-54D9-EB6A-56B46CDF09A4}"/>
              </a:ext>
            </a:extLst>
          </p:cNvPr>
          <p:cNvSpPr/>
          <p:nvPr/>
        </p:nvSpPr>
        <p:spPr>
          <a:xfrm>
            <a:off x="5891215" y="1186338"/>
            <a:ext cx="3181350" cy="133778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6DEB13-2490-5C30-BEC0-BB3B79958BD1}"/>
              </a:ext>
            </a:extLst>
          </p:cNvPr>
          <p:cNvSpPr txBox="1"/>
          <p:nvPr/>
        </p:nvSpPr>
        <p:spPr>
          <a:xfrm>
            <a:off x="3141345" y="372296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这里用于调节直方图的属性</a:t>
            </a:r>
          </a:p>
        </p:txBody>
      </p:sp>
    </p:spTree>
    <p:extLst>
      <p:ext uri="{BB962C8B-B14F-4D97-AF65-F5344CB8AC3E}">
        <p14:creationId xmlns:p14="http://schemas.microsoft.com/office/powerpoint/2010/main" val="3705358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1B532-ADC7-F20A-EB1C-52663EF44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分析对应的</a:t>
            </a:r>
            <a:r>
              <a:rPr lang="en-US" altLang="zh-CN" dirty="0"/>
              <a:t>python</a:t>
            </a:r>
            <a:r>
              <a:rPr lang="zh-CN" altLang="en-US" dirty="0"/>
              <a:t>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739BEC-DE44-8190-556E-19FB341F5388}"/>
              </a:ext>
            </a:extLst>
          </p:cNvPr>
          <p:cNvSpPr txBox="1"/>
          <p:nvPr/>
        </p:nvSpPr>
        <p:spPr>
          <a:xfrm>
            <a:off x="2238375" y="2066925"/>
            <a:ext cx="329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Python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中</a:t>
            </a:r>
            <a:r>
              <a:rPr lang="en-US" altLang="zh-CN" b="1" i="0" dirty="0" err="1">
                <a:solidFill>
                  <a:srgbClr val="222226"/>
                </a:solidFill>
                <a:effectLst/>
                <a:latin typeface="PingFang SC"/>
              </a:rPr>
              <a:t>parser.add_argument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()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8DC5EA-AD02-0A02-5FCC-BA8217B8112E}"/>
              </a:ext>
            </a:extLst>
          </p:cNvPr>
          <p:cNvSpPr txBox="1"/>
          <p:nvPr/>
        </p:nvSpPr>
        <p:spPr>
          <a:xfrm>
            <a:off x="7143750" y="206692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Matlab</a:t>
            </a:r>
            <a:r>
              <a:rPr lang="zh-CN" altLang="en-US" dirty="0"/>
              <a:t>中</a:t>
            </a:r>
            <a:r>
              <a:rPr lang="en-US" altLang="zh-CN" dirty="0" err="1"/>
              <a:t>addParameter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B1A1DB8-5C95-A537-715A-CAB1EBBF4018}"/>
              </a:ext>
            </a:extLst>
          </p:cNvPr>
          <p:cNvCxnSpPr>
            <a:endCxn id="4" idx="1"/>
          </p:cNvCxnSpPr>
          <p:nvPr/>
        </p:nvCxnSpPr>
        <p:spPr>
          <a:xfrm>
            <a:off x="5533764" y="2251591"/>
            <a:ext cx="16099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20B5F94-94A0-4F07-2EB7-812D394C4853}"/>
              </a:ext>
            </a:extLst>
          </p:cNvPr>
          <p:cNvSpPr txBox="1"/>
          <p:nvPr/>
        </p:nvSpPr>
        <p:spPr>
          <a:xfrm>
            <a:off x="2238375" y="2713256"/>
            <a:ext cx="706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没有找到完全相同功能的函数，但这个是最接近的，它可以判断命令行输入的参数，也可以在没有输入参数时以默认值代替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332545-9AE5-D5B1-1073-49296ADA0DE0}"/>
              </a:ext>
            </a:extLst>
          </p:cNvPr>
          <p:cNvSpPr txBox="1"/>
          <p:nvPr/>
        </p:nvSpPr>
        <p:spPr>
          <a:xfrm>
            <a:off x="2238376" y="3821251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其实如果只是控制接收参数的话，利用普通的</a:t>
            </a:r>
            <a:r>
              <a:rPr lang="en-US" altLang="zh-CN" dirty="0"/>
              <a:t>python</a:t>
            </a:r>
            <a:r>
              <a:rPr lang="zh-CN" altLang="en-US" dirty="0"/>
              <a:t>代码即可实现，不需要特定的函数，下面做一下演示</a:t>
            </a:r>
          </a:p>
        </p:txBody>
      </p:sp>
    </p:spTree>
    <p:extLst>
      <p:ext uri="{BB962C8B-B14F-4D97-AF65-F5344CB8AC3E}">
        <p14:creationId xmlns:p14="http://schemas.microsoft.com/office/powerpoint/2010/main" val="3295171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B01739-46C6-FFDB-2057-BE7CF9284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0" y="0"/>
            <a:ext cx="6746640" cy="58481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782D138-4352-F8AC-5656-8EBD3CF293D1}"/>
              </a:ext>
            </a:extLst>
          </p:cNvPr>
          <p:cNvSpPr txBox="1"/>
          <p:nvPr/>
        </p:nvSpPr>
        <p:spPr>
          <a:xfrm>
            <a:off x="6934200" y="200025"/>
            <a:ext cx="4610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这里实现以下第一个功能，即指定</a:t>
            </a:r>
            <a:r>
              <a:rPr lang="en-US" altLang="zh-CN" dirty="0" err="1"/>
              <a:t>subid</a:t>
            </a:r>
            <a:r>
              <a:rPr lang="zh-CN" altLang="en-US" dirty="0"/>
              <a:t>和方向给出结果，左图为对应代码，这里我假设了两个矩阵，分别为</a:t>
            </a:r>
            <a:r>
              <a:rPr lang="en-US" altLang="zh-CN" dirty="0"/>
              <a:t>sub</a:t>
            </a:r>
            <a:r>
              <a:rPr lang="zh-CN" altLang="en-US" dirty="0"/>
              <a:t>和</a:t>
            </a:r>
            <a:r>
              <a:rPr lang="en-US" altLang="zh-CN" dirty="0"/>
              <a:t>acc</a:t>
            </a:r>
            <a:r>
              <a:rPr lang="zh-CN" altLang="en-US" dirty="0"/>
              <a:t>，</a:t>
            </a:r>
            <a:r>
              <a:rPr lang="en-US" altLang="zh-CN" dirty="0"/>
              <a:t>acc</a:t>
            </a:r>
            <a:r>
              <a:rPr lang="zh-CN" altLang="en-US" dirty="0"/>
              <a:t>三列为一个，代表</a:t>
            </a:r>
            <a:r>
              <a:rPr lang="en-US" altLang="zh-CN" dirty="0" err="1"/>
              <a:t>xyz</a:t>
            </a:r>
            <a:r>
              <a:rPr lang="zh-CN" altLang="en-US" dirty="0"/>
              <a:t>三方向，之后的</a:t>
            </a:r>
            <a:r>
              <a:rPr lang="en-US" altLang="zh-CN" dirty="0" err="1"/>
              <a:t>funct</a:t>
            </a:r>
            <a:r>
              <a:rPr lang="zh-CN" altLang="en-US" dirty="0"/>
              <a:t>里参量给了默认值，如果没有输入则取默认值，如果有输入，先进入两个</a:t>
            </a:r>
            <a:r>
              <a:rPr lang="en-US" altLang="zh-CN" dirty="0"/>
              <a:t>if</a:t>
            </a:r>
            <a:r>
              <a:rPr lang="zh-CN" altLang="en-US" dirty="0"/>
              <a:t>判断参数是否合格，合格则继续。又因为</a:t>
            </a:r>
            <a:r>
              <a:rPr lang="en-US" altLang="zh-CN" dirty="0"/>
              <a:t>python</a:t>
            </a:r>
            <a:r>
              <a:rPr lang="zh-CN" altLang="en-US" dirty="0"/>
              <a:t>里没有</a:t>
            </a:r>
            <a:r>
              <a:rPr lang="en-US" altLang="zh-CN" dirty="0"/>
              <a:t>switch case</a:t>
            </a:r>
            <a:r>
              <a:rPr lang="zh-CN" altLang="en-US" dirty="0"/>
              <a:t>语句，所以我只能用</a:t>
            </a:r>
            <a:r>
              <a:rPr lang="en-US" altLang="zh-CN" dirty="0"/>
              <a:t>if</a:t>
            </a:r>
            <a:r>
              <a:rPr lang="zh-CN" altLang="en-US" dirty="0"/>
              <a:t>语句进行赋值。最后给出结果如下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110435-FB5A-0117-111D-8501A41FF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0" y="3449977"/>
            <a:ext cx="2305050" cy="8667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0E1F9A5-6A91-9B3D-22E6-2E7BCF65CCE8}"/>
              </a:ext>
            </a:extLst>
          </p:cNvPr>
          <p:cNvSpPr txBox="1"/>
          <p:nvPr/>
        </p:nvSpPr>
        <p:spPr>
          <a:xfrm>
            <a:off x="6934200" y="479671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可以发现，确实可以做到取对应的东西</a:t>
            </a:r>
          </a:p>
        </p:txBody>
      </p:sp>
    </p:spTree>
    <p:extLst>
      <p:ext uri="{BB962C8B-B14F-4D97-AF65-F5344CB8AC3E}">
        <p14:creationId xmlns:p14="http://schemas.microsoft.com/office/powerpoint/2010/main" val="171957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2598-6F03-6B1C-E912-11E994DB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分析对应的</a:t>
            </a:r>
            <a:r>
              <a:rPr lang="en-US" altLang="zh-CN" dirty="0"/>
              <a:t>python</a:t>
            </a:r>
            <a:r>
              <a:rPr lang="zh-CN" altLang="en-US" dirty="0"/>
              <a:t>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570EA3-8D7B-EF75-5D1B-B925D345CE05}"/>
              </a:ext>
            </a:extLst>
          </p:cNvPr>
          <p:cNvSpPr txBox="1"/>
          <p:nvPr/>
        </p:nvSpPr>
        <p:spPr>
          <a:xfrm>
            <a:off x="2162175" y="2238375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 err="1"/>
              <a:t>numpy</a:t>
            </a:r>
            <a:r>
              <a:rPr lang="zh-CN" altLang="en-US" dirty="0"/>
              <a:t>中的</a:t>
            </a:r>
            <a:r>
              <a:rPr lang="en-US" altLang="zh-CN" dirty="0"/>
              <a:t>unique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680198-A0D5-FC5A-B8C6-AE35AA63E3AA}"/>
              </a:ext>
            </a:extLst>
          </p:cNvPr>
          <p:cNvSpPr txBox="1"/>
          <p:nvPr/>
        </p:nvSpPr>
        <p:spPr>
          <a:xfrm>
            <a:off x="7953375" y="2238375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Matlab</a:t>
            </a:r>
            <a:r>
              <a:rPr lang="zh-CN" altLang="en-US" dirty="0"/>
              <a:t>中的</a:t>
            </a:r>
            <a:r>
              <a:rPr lang="en-US" altLang="zh-CN" dirty="0"/>
              <a:t>unique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5543B7A-4885-E3E9-0DDB-38DA2BB1EBE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366898" y="2423041"/>
            <a:ext cx="2586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76F01D9-DFE7-DA75-A904-9A2B3C382459}"/>
              </a:ext>
            </a:extLst>
          </p:cNvPr>
          <p:cNvSpPr txBox="1"/>
          <p:nvPr/>
        </p:nvSpPr>
        <p:spPr>
          <a:xfrm>
            <a:off x="3657600" y="279082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均是去掉重复的元素，最后从小到大排序的功能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611245-D19C-11EE-BD80-F09B143B9EE1}"/>
              </a:ext>
            </a:extLst>
          </p:cNvPr>
          <p:cNvSpPr txBox="1"/>
          <p:nvPr/>
        </p:nvSpPr>
        <p:spPr>
          <a:xfrm>
            <a:off x="2162175" y="3429000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 err="1"/>
              <a:t>numpy</a:t>
            </a:r>
            <a:r>
              <a:rPr lang="zh-CN" altLang="en-US" dirty="0"/>
              <a:t>中的</a:t>
            </a:r>
            <a:r>
              <a:rPr lang="en-US" altLang="zh-CN" dirty="0"/>
              <a:t>size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CEC861-F82C-A138-B6BD-2F6268EED039}"/>
              </a:ext>
            </a:extLst>
          </p:cNvPr>
          <p:cNvSpPr txBox="1"/>
          <p:nvPr/>
        </p:nvSpPr>
        <p:spPr>
          <a:xfrm>
            <a:off x="7953375" y="3429000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Matlab</a:t>
            </a:r>
            <a:r>
              <a:rPr lang="zh-CN" altLang="en-US" dirty="0"/>
              <a:t>中的</a:t>
            </a:r>
            <a:r>
              <a:rPr lang="en-US" altLang="zh-CN" dirty="0"/>
              <a:t>size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B811918-B49A-631C-B6B4-E3DEFF54200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019047" y="3613666"/>
            <a:ext cx="29343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E60EEC0-9C2C-78D2-07B5-387E02864933}"/>
              </a:ext>
            </a:extLst>
          </p:cNvPr>
          <p:cNvSpPr txBox="1"/>
          <p:nvPr/>
        </p:nvSpPr>
        <p:spPr>
          <a:xfrm>
            <a:off x="3657600" y="39814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均是得到矩阵的大小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00D5AB-1E62-0F43-CE07-9BC27421369D}"/>
              </a:ext>
            </a:extLst>
          </p:cNvPr>
          <p:cNvSpPr txBox="1"/>
          <p:nvPr/>
        </p:nvSpPr>
        <p:spPr>
          <a:xfrm>
            <a:off x="2162175" y="4619625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 err="1"/>
              <a:t>numpy</a:t>
            </a:r>
            <a:r>
              <a:rPr lang="zh-CN" altLang="en-US" dirty="0"/>
              <a:t>中的</a:t>
            </a:r>
            <a:r>
              <a:rPr lang="en-US" altLang="zh-CN" dirty="0"/>
              <a:t>subplot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3243BA-C01A-8F82-7DAA-8902C4D63E44}"/>
              </a:ext>
            </a:extLst>
          </p:cNvPr>
          <p:cNvSpPr txBox="1"/>
          <p:nvPr/>
        </p:nvSpPr>
        <p:spPr>
          <a:xfrm>
            <a:off x="7953375" y="4619625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Matlab</a:t>
            </a:r>
            <a:r>
              <a:rPr lang="zh-CN" altLang="en-US" dirty="0"/>
              <a:t>中的</a:t>
            </a:r>
            <a:r>
              <a:rPr lang="en-US" altLang="zh-CN" dirty="0"/>
              <a:t>subplot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4EC24E1-A7BF-5054-EA63-1EA47FAA277A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5410180" y="4804291"/>
            <a:ext cx="25431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F4FDC73-1CBD-280B-93FA-9E0D50D7D6FB}"/>
              </a:ext>
            </a:extLst>
          </p:cNvPr>
          <p:cNvSpPr txBox="1"/>
          <p:nvPr/>
        </p:nvSpPr>
        <p:spPr>
          <a:xfrm>
            <a:off x="3657600" y="5172075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均是绘制多图</a:t>
            </a:r>
          </a:p>
        </p:txBody>
      </p:sp>
    </p:spTree>
    <p:extLst>
      <p:ext uri="{BB962C8B-B14F-4D97-AF65-F5344CB8AC3E}">
        <p14:creationId xmlns:p14="http://schemas.microsoft.com/office/powerpoint/2010/main" val="810048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C89E0F-6A7E-FC88-9BEC-3C276A574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0"/>
            <a:ext cx="8105775" cy="48482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21B8218-5AC9-343A-A09B-B0A7171C3CEB}"/>
              </a:ext>
            </a:extLst>
          </p:cNvPr>
          <p:cNvSpPr txBox="1"/>
          <p:nvPr/>
        </p:nvSpPr>
        <p:spPr>
          <a:xfrm>
            <a:off x="8220075" y="285750"/>
            <a:ext cx="3971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这里是自己设了一堆数据，</a:t>
            </a:r>
            <a:r>
              <a:rPr lang="en-US" altLang="zh-CN" dirty="0"/>
              <a:t>acc</a:t>
            </a:r>
            <a:r>
              <a:rPr lang="zh-CN" altLang="en-US" dirty="0"/>
              <a:t>共三列，</a:t>
            </a:r>
            <a:r>
              <a:rPr lang="en-US" altLang="zh-CN" dirty="0"/>
              <a:t>8</a:t>
            </a:r>
            <a:r>
              <a:rPr lang="zh-CN" altLang="en-US" dirty="0"/>
              <a:t>行，然后</a:t>
            </a:r>
            <a:r>
              <a:rPr lang="en-US" altLang="zh-CN" dirty="0" err="1"/>
              <a:t>clas</a:t>
            </a:r>
            <a:r>
              <a:rPr lang="zh-CN" altLang="en-US" dirty="0"/>
              <a:t>为类别，共</a:t>
            </a:r>
            <a:r>
              <a:rPr lang="en-US" altLang="zh-CN" dirty="0"/>
              <a:t>2</a:t>
            </a:r>
            <a:r>
              <a:rPr lang="zh-CN" altLang="en-US" dirty="0"/>
              <a:t>类，之后调用</a:t>
            </a:r>
            <a:r>
              <a:rPr lang="en-US" altLang="zh-CN" dirty="0"/>
              <a:t>unique</a:t>
            </a:r>
            <a:r>
              <a:rPr lang="zh-CN" altLang="en-US" dirty="0"/>
              <a:t>求类别数，然后</a:t>
            </a:r>
            <a:r>
              <a:rPr lang="en-US" altLang="zh-CN" dirty="0"/>
              <a:t>size</a:t>
            </a:r>
            <a:r>
              <a:rPr lang="zh-CN" altLang="en-US" dirty="0"/>
              <a:t>求列数，之后</a:t>
            </a:r>
            <a:r>
              <a:rPr lang="en-US" altLang="zh-CN" dirty="0"/>
              <a:t>coo</a:t>
            </a:r>
            <a:r>
              <a:rPr lang="zh-CN" altLang="en-US" dirty="0"/>
              <a:t>是颜色表，用双层</a:t>
            </a:r>
            <a:r>
              <a:rPr lang="en-US" altLang="zh-CN" dirty="0"/>
              <a:t>for</a:t>
            </a:r>
            <a:r>
              <a:rPr lang="zh-CN" altLang="en-US" dirty="0"/>
              <a:t>循环，绘图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1CFC81-7621-BA33-E79D-FCC443468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513" y="2162175"/>
            <a:ext cx="3900488" cy="46958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875928-C765-3D67-F1C2-D25A17FF4835}"/>
              </a:ext>
            </a:extLst>
          </p:cNvPr>
          <p:cNvSpPr txBox="1"/>
          <p:nvPr/>
        </p:nvSpPr>
        <p:spPr>
          <a:xfrm>
            <a:off x="1637346" y="5247322"/>
            <a:ext cx="6697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结果如右图，可以看到，它可以根据类别显示不同颜色，并且打印三列数据</a:t>
            </a:r>
          </a:p>
        </p:txBody>
      </p:sp>
    </p:spTree>
    <p:extLst>
      <p:ext uri="{BB962C8B-B14F-4D97-AF65-F5344CB8AC3E}">
        <p14:creationId xmlns:p14="http://schemas.microsoft.com/office/powerpoint/2010/main" val="2785291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DF7E7-B089-C89E-01B5-CF3EB4A7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分析对应的</a:t>
            </a:r>
            <a:r>
              <a:rPr lang="en-US" altLang="zh-CN" dirty="0"/>
              <a:t>python</a:t>
            </a:r>
            <a:r>
              <a:rPr lang="zh-CN" altLang="en-US" dirty="0"/>
              <a:t>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F65060-646B-9978-7864-F3ED5EC87F8F}"/>
              </a:ext>
            </a:extLst>
          </p:cNvPr>
          <p:cNvSpPr txBox="1"/>
          <p:nvPr/>
        </p:nvSpPr>
        <p:spPr>
          <a:xfrm>
            <a:off x="2162175" y="2085975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 err="1"/>
              <a:t>plt</a:t>
            </a:r>
            <a:r>
              <a:rPr lang="zh-CN" altLang="en-US" dirty="0"/>
              <a:t>中的</a:t>
            </a:r>
            <a:r>
              <a:rPr lang="en-US" altLang="zh-CN" dirty="0"/>
              <a:t>hist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C42EAC-08B6-FCF1-866E-E4345A0ACCD9}"/>
              </a:ext>
            </a:extLst>
          </p:cNvPr>
          <p:cNvSpPr txBox="1"/>
          <p:nvPr/>
        </p:nvSpPr>
        <p:spPr>
          <a:xfrm>
            <a:off x="7953375" y="1948547"/>
            <a:ext cx="269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Matlab</a:t>
            </a:r>
            <a:r>
              <a:rPr lang="zh-CN" altLang="en-US" dirty="0"/>
              <a:t>中的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histogram</a:t>
            </a:r>
          </a:p>
          <a:p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BE5A458-0236-D1CA-EAB9-212BF54C5C0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448378" y="2270641"/>
            <a:ext cx="3504997" cy="1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3FE9B74-5998-803D-7B09-4C40308BB8C3}"/>
              </a:ext>
            </a:extLst>
          </p:cNvPr>
          <p:cNvSpPr txBox="1"/>
          <p:nvPr/>
        </p:nvSpPr>
        <p:spPr>
          <a:xfrm>
            <a:off x="3657600" y="263842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均是绘制直方图</a:t>
            </a:r>
          </a:p>
        </p:txBody>
      </p:sp>
    </p:spTree>
    <p:extLst>
      <p:ext uri="{BB962C8B-B14F-4D97-AF65-F5344CB8AC3E}">
        <p14:creationId xmlns:p14="http://schemas.microsoft.com/office/powerpoint/2010/main" val="1329879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E57EC3-D440-0598-4518-12D58B9E1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0"/>
            <a:ext cx="6086475" cy="3133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B766A3-4531-1A7F-D085-E90B234E7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213" y="1973530"/>
            <a:ext cx="5919788" cy="48844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519FCBF-21B0-D556-3E8B-EC4727A75170}"/>
              </a:ext>
            </a:extLst>
          </p:cNvPr>
          <p:cNvSpPr txBox="1"/>
          <p:nvPr/>
        </p:nvSpPr>
        <p:spPr>
          <a:xfrm>
            <a:off x="1095375" y="3429000"/>
            <a:ext cx="450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random</a:t>
            </a:r>
            <a:r>
              <a:rPr lang="zh-CN" altLang="en-US" dirty="0"/>
              <a:t>随机生成</a:t>
            </a:r>
            <a:r>
              <a:rPr lang="en-US" altLang="zh-CN" dirty="0"/>
              <a:t>200</a:t>
            </a:r>
            <a:r>
              <a:rPr lang="zh-CN" altLang="en-US" dirty="0"/>
              <a:t>个从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5</a:t>
            </a:r>
            <a:r>
              <a:rPr lang="zh-CN" altLang="en-US" dirty="0"/>
              <a:t>的数组作为数据，然后生成直方图，如右图所示</a:t>
            </a:r>
          </a:p>
        </p:txBody>
      </p:sp>
    </p:spTree>
    <p:extLst>
      <p:ext uri="{BB962C8B-B14F-4D97-AF65-F5344CB8AC3E}">
        <p14:creationId xmlns:p14="http://schemas.microsoft.com/office/powerpoint/2010/main" val="182495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A1D38-25DD-7844-3687-1D28A8A9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取特定数据操作</a:t>
            </a:r>
            <a:r>
              <a:rPr lang="en-US" altLang="zh-CN" dirty="0"/>
              <a:t>—</a:t>
            </a:r>
            <a:r>
              <a:rPr lang="en-US" altLang="zh-CN" dirty="0" err="1"/>
              <a:t>getRawAcceleration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E18505-4827-088C-1B20-F1A64D875A80}"/>
              </a:ext>
            </a:extLst>
          </p:cNvPr>
          <p:cNvSpPr txBox="1"/>
          <p:nvPr/>
        </p:nvSpPr>
        <p:spPr>
          <a:xfrm>
            <a:off x="2592925" y="1720334"/>
            <a:ext cx="714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函数功能：可以取特定的</a:t>
            </a:r>
            <a:r>
              <a:rPr lang="en-US" altLang="zh-CN" dirty="0"/>
              <a:t>subject</a:t>
            </a:r>
            <a:r>
              <a:rPr lang="zh-CN" altLang="en-US" dirty="0"/>
              <a:t>里的特定的一个方向的加速度数据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E6FAD6-18A8-CC41-4D03-DCA0BBAF5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495550"/>
            <a:ext cx="6543675" cy="5905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7D98AE7-6867-D88A-E91E-88740279A5DB}"/>
              </a:ext>
            </a:extLst>
          </p:cNvPr>
          <p:cNvSpPr txBox="1"/>
          <p:nvPr/>
        </p:nvSpPr>
        <p:spPr>
          <a:xfrm>
            <a:off x="2592925" y="3310236"/>
            <a:ext cx="326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原程序中是如上用的，可以看到，它取了</a:t>
            </a:r>
            <a:r>
              <a:rPr lang="en-US" altLang="zh-CN" dirty="0"/>
              <a:t>subject1</a:t>
            </a:r>
            <a:r>
              <a:rPr lang="zh-CN" altLang="en-US" dirty="0"/>
              <a:t>的</a:t>
            </a:r>
            <a:r>
              <a:rPr lang="en-US" altLang="zh-CN" dirty="0"/>
              <a:t>x</a:t>
            </a:r>
            <a:r>
              <a:rPr lang="zh-CN" altLang="en-US" dirty="0"/>
              <a:t>方向的加速度数据，取出后的结果如右图所示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F1120D-A609-DAAC-9B0B-7838FDBD3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512" y="3086100"/>
            <a:ext cx="47371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8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64AA0-8519-56E0-823E-73A277F8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内部解析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5EB34A-CEBC-E339-51F1-E7F8EC1C3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685925"/>
            <a:ext cx="2362200" cy="4381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357623A-F653-0032-5670-8E67A6113566}"/>
              </a:ext>
            </a:extLst>
          </p:cNvPr>
          <p:cNvSpPr txBox="1"/>
          <p:nvPr/>
        </p:nvSpPr>
        <p:spPr>
          <a:xfrm>
            <a:off x="5067300" y="168592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创立一个对象，创立结果如右图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F9FF73-7B77-4B82-BA01-C8EA2BC59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975" y="753487"/>
            <a:ext cx="4917025" cy="31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5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65929C3-FEA2-01C4-DEFE-C41121420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52400"/>
            <a:ext cx="7229475" cy="40576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6FE1AC-C120-904B-6C90-C31A26CB5152}"/>
              </a:ext>
            </a:extLst>
          </p:cNvPr>
          <p:cNvSpPr txBox="1"/>
          <p:nvPr/>
        </p:nvSpPr>
        <p:spPr>
          <a:xfrm>
            <a:off x="1466850" y="4381500"/>
            <a:ext cx="3676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查阅</a:t>
            </a:r>
            <a:r>
              <a:rPr lang="en-US" altLang="zh-CN" dirty="0" err="1"/>
              <a:t>addParameter</a:t>
            </a:r>
            <a:r>
              <a:rPr lang="zh-CN" altLang="en-US" dirty="0"/>
              <a:t>的用法，发现这是一种控制输入的函数，它的功能是，如果输入变量符合要求，则可输入，如果不符合则报错，如果没有输入，则用默认值输入，后面的</a:t>
            </a:r>
            <a:r>
              <a:rPr lang="en-US" altLang="zh-CN" dirty="0"/>
              <a:t>check</a:t>
            </a:r>
            <a:r>
              <a:rPr lang="zh-CN" altLang="en-US" dirty="0"/>
              <a:t>。。。是用句柄方式，判断输入参数是否符合要求，而</a:t>
            </a:r>
            <a:r>
              <a:rPr lang="en-US" altLang="zh-CN" dirty="0"/>
              <a:t>default</a:t>
            </a:r>
            <a:r>
              <a:rPr lang="zh-CN" altLang="en-US" dirty="0"/>
              <a:t>。。。为默认值。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31CBEE-ECE9-1270-1FAB-D16D5B2D2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4381500"/>
            <a:ext cx="66484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8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6AF005-B9E5-E863-16BE-FF55CF8EA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528637"/>
            <a:ext cx="5915025" cy="27717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D0E3A9-63C2-0943-275B-03BA4F203446}"/>
              </a:ext>
            </a:extLst>
          </p:cNvPr>
          <p:cNvSpPr txBox="1"/>
          <p:nvPr/>
        </p:nvSpPr>
        <p:spPr>
          <a:xfrm>
            <a:off x="1771650" y="3630098"/>
            <a:ext cx="7248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此部分检测参数的值，如果</a:t>
            </a:r>
            <a:r>
              <a:rPr lang="en-US" altLang="zh-CN" dirty="0" err="1"/>
              <a:t>acctype</a:t>
            </a:r>
            <a:r>
              <a:rPr lang="zh-CN" altLang="en-US" dirty="0"/>
              <a:t>为</a:t>
            </a:r>
            <a:r>
              <a:rPr lang="en-US" altLang="zh-CN" dirty="0"/>
              <a:t>total</a:t>
            </a:r>
            <a:r>
              <a:rPr lang="zh-CN" altLang="en-US" dirty="0"/>
              <a:t>，则</a:t>
            </a:r>
            <a:r>
              <a:rPr lang="en-US" altLang="zh-CN" dirty="0"/>
              <a:t>type</a:t>
            </a:r>
            <a:r>
              <a:rPr lang="zh-CN" altLang="en-US" dirty="0"/>
              <a:t>为</a:t>
            </a:r>
            <a:r>
              <a:rPr lang="en-US" altLang="zh-CN" dirty="0" err="1"/>
              <a:t>totalacc</a:t>
            </a:r>
            <a:r>
              <a:rPr lang="zh-CN" altLang="en-US" dirty="0"/>
              <a:t>，如果为</a:t>
            </a:r>
            <a:r>
              <a:rPr lang="en-US" altLang="zh-CN" dirty="0"/>
              <a:t>body</a:t>
            </a:r>
            <a:r>
              <a:rPr lang="zh-CN" altLang="en-US" dirty="0"/>
              <a:t>，则</a:t>
            </a:r>
            <a:r>
              <a:rPr lang="en-US" altLang="zh-CN" dirty="0"/>
              <a:t>type</a:t>
            </a:r>
            <a:r>
              <a:rPr lang="zh-CN" altLang="en-US" dirty="0"/>
              <a:t>为</a:t>
            </a:r>
            <a:r>
              <a:rPr lang="en-US" altLang="zh-CN" dirty="0" err="1"/>
              <a:t>bodyacc</a:t>
            </a:r>
            <a:r>
              <a:rPr lang="zh-CN" altLang="en-US" dirty="0"/>
              <a:t>，后边的检测</a:t>
            </a:r>
            <a:r>
              <a:rPr lang="en-US" altLang="zh-CN" dirty="0"/>
              <a:t>component</a:t>
            </a:r>
            <a:r>
              <a:rPr lang="zh-CN" altLang="en-US" dirty="0"/>
              <a:t>，如果输入为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z</a:t>
            </a:r>
            <a:r>
              <a:rPr lang="zh-CN" altLang="en-US" dirty="0"/>
              <a:t>，则</a:t>
            </a:r>
            <a:r>
              <a:rPr lang="en-US" altLang="zh-CN" dirty="0"/>
              <a:t>component</a:t>
            </a:r>
            <a:r>
              <a:rPr lang="zh-CN" altLang="en-US" dirty="0"/>
              <a:t>分别对应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400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934886-19B7-72F5-0C23-B4E297CB6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657225"/>
            <a:ext cx="6019800" cy="9334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B4526B7-7EFF-D828-6A99-938D85FECA74}"/>
              </a:ext>
            </a:extLst>
          </p:cNvPr>
          <p:cNvSpPr txBox="1"/>
          <p:nvPr/>
        </p:nvSpPr>
        <p:spPr>
          <a:xfrm>
            <a:off x="1943100" y="2438400"/>
            <a:ext cx="5724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将之前的对应的数拿来，然后取出对应的</a:t>
            </a:r>
            <a:r>
              <a:rPr lang="en-US" altLang="zh-CN" dirty="0"/>
              <a:t>acc</a:t>
            </a:r>
            <a:r>
              <a:rPr lang="zh-CN" altLang="en-US" dirty="0"/>
              <a:t>和</a:t>
            </a:r>
            <a:r>
              <a:rPr lang="en-US" altLang="zh-CN" dirty="0" err="1"/>
              <a:t>actid</a:t>
            </a:r>
            <a:r>
              <a:rPr lang="zh-CN" altLang="en-US" dirty="0"/>
              <a:t>，并计算出对应的</a:t>
            </a:r>
            <a:r>
              <a:rPr lang="en-US" altLang="zh-CN" dirty="0"/>
              <a:t>t</a:t>
            </a:r>
            <a:r>
              <a:rPr lang="zh-CN" altLang="en-US" dirty="0"/>
              <a:t>。这样就实现了提取具体的</a:t>
            </a:r>
            <a:r>
              <a:rPr lang="en-US" altLang="zh-CN" dirty="0"/>
              <a:t>subject</a:t>
            </a:r>
            <a:r>
              <a:rPr lang="zh-CN" altLang="en-US" dirty="0"/>
              <a:t>里的具体方向的加速度</a:t>
            </a:r>
          </a:p>
        </p:txBody>
      </p:sp>
    </p:spTree>
    <p:extLst>
      <p:ext uri="{BB962C8B-B14F-4D97-AF65-F5344CB8AC3E}">
        <p14:creationId xmlns:p14="http://schemas.microsoft.com/office/powerpoint/2010/main" val="100531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F1FDB-6C70-5AF4-ED3D-891A4698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以颜色块来画图</a:t>
            </a:r>
            <a:r>
              <a:rPr lang="en-US" altLang="zh-CN" dirty="0"/>
              <a:t>——</a:t>
            </a:r>
            <a:r>
              <a:rPr lang="en-US" altLang="zh-CN" dirty="0" err="1"/>
              <a:t>plotAccelerationColouredByActivity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D007BE-38CE-C657-9FB9-35CDDD8A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0" y="2409825"/>
            <a:ext cx="5334000" cy="4000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1026A5-B11B-69CC-5BF4-BDF38716A9A9}"/>
              </a:ext>
            </a:extLst>
          </p:cNvPr>
          <p:cNvSpPr txBox="1"/>
          <p:nvPr/>
        </p:nvSpPr>
        <p:spPr>
          <a:xfrm>
            <a:off x="2592925" y="2409825"/>
            <a:ext cx="4314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函数功能：以不同颜色对分类结果进行显示，如右图所示，可以参考之前的纯加速度的图</a:t>
            </a:r>
          </a:p>
        </p:txBody>
      </p:sp>
    </p:spTree>
    <p:extLst>
      <p:ext uri="{BB962C8B-B14F-4D97-AF65-F5344CB8AC3E}">
        <p14:creationId xmlns:p14="http://schemas.microsoft.com/office/powerpoint/2010/main" val="265884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712EC-B8D6-F1BA-3B55-193ADD85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内部解析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128054-D0D5-4A2B-BB58-8100F112A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1423987"/>
            <a:ext cx="6524625" cy="26003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EEFD4A-7232-2A9E-3C32-61A248C7453E}"/>
              </a:ext>
            </a:extLst>
          </p:cNvPr>
          <p:cNvSpPr txBox="1"/>
          <p:nvPr/>
        </p:nvSpPr>
        <p:spPr>
          <a:xfrm>
            <a:off x="1557337" y="4177858"/>
            <a:ext cx="6234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这一部分是对结果进行一些预处理，其中</a:t>
            </a:r>
            <a:r>
              <a:rPr lang="en-US" altLang="zh-CN" dirty="0"/>
              <a:t>unique</a:t>
            </a:r>
            <a:r>
              <a:rPr lang="zh-CN" altLang="en-US" dirty="0"/>
              <a:t>函数的功能为统计所有类别，这里统计</a:t>
            </a:r>
            <a:r>
              <a:rPr lang="en-US" altLang="zh-CN" dirty="0" err="1"/>
              <a:t>actid</a:t>
            </a:r>
            <a:r>
              <a:rPr lang="zh-CN" altLang="en-US" dirty="0"/>
              <a:t>的所有类别，结果为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DF2421-2C72-A687-2D14-ED80455AED2D}"/>
              </a:ext>
            </a:extLst>
          </p:cNvPr>
          <p:cNvSpPr txBox="1"/>
          <p:nvPr/>
        </p:nvSpPr>
        <p:spPr>
          <a:xfrm>
            <a:off x="1557337" y="4977735"/>
            <a:ext cx="673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这里</a:t>
            </a:r>
            <a:r>
              <a:rPr lang="en-US" altLang="zh-CN" dirty="0" err="1"/>
              <a:t>nacts</a:t>
            </a:r>
            <a:r>
              <a:rPr lang="zh-CN" altLang="en-US" dirty="0"/>
              <a:t>是利用</a:t>
            </a:r>
            <a:r>
              <a:rPr lang="en-US" altLang="zh-CN" dirty="0"/>
              <a:t>max</a:t>
            </a:r>
            <a:r>
              <a:rPr lang="zh-CN" altLang="en-US" dirty="0"/>
              <a:t>计算</a:t>
            </a:r>
            <a:r>
              <a:rPr lang="en-US" altLang="zh-CN" dirty="0"/>
              <a:t>acts</a:t>
            </a:r>
            <a:r>
              <a:rPr lang="zh-CN" altLang="en-US" dirty="0"/>
              <a:t>中以行来求取的最大值，结果为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74BC39-3B35-6E1A-1F7D-88F69CC37DCF}"/>
              </a:ext>
            </a:extLst>
          </p:cNvPr>
          <p:cNvSpPr txBox="1"/>
          <p:nvPr/>
        </p:nvSpPr>
        <p:spPr>
          <a:xfrm>
            <a:off x="1557337" y="5347067"/>
            <a:ext cx="362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这里</a:t>
            </a:r>
            <a:r>
              <a:rPr lang="en-US" altLang="zh-CN" dirty="0" err="1"/>
              <a:t>nplots</a:t>
            </a:r>
            <a:r>
              <a:rPr lang="zh-CN" altLang="en-US" dirty="0"/>
              <a:t>计算</a:t>
            </a:r>
            <a:r>
              <a:rPr lang="en-US" altLang="zh-CN" dirty="0"/>
              <a:t>acc</a:t>
            </a:r>
            <a:r>
              <a:rPr lang="zh-CN" altLang="en-US" dirty="0"/>
              <a:t>数据有多少列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E269F8-1DD5-13AF-FE7B-BD2713379ECD}"/>
              </a:ext>
            </a:extLst>
          </p:cNvPr>
          <p:cNvSpPr txBox="1"/>
          <p:nvPr/>
        </p:nvSpPr>
        <p:spPr>
          <a:xfrm>
            <a:off x="1557337" y="5823778"/>
            <a:ext cx="923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</a:t>
            </a:r>
            <a:r>
              <a:rPr lang="en-US" altLang="zh-CN" dirty="0" err="1"/>
              <a:t>cmap</a:t>
            </a:r>
            <a:r>
              <a:rPr lang="zh-CN" altLang="en-US" dirty="0"/>
              <a:t>利用</a:t>
            </a:r>
            <a:r>
              <a:rPr lang="en-US" altLang="zh-CN" dirty="0"/>
              <a:t>colormap</a:t>
            </a:r>
            <a:r>
              <a:rPr lang="zh-CN" altLang="en-US" dirty="0"/>
              <a:t>（</a:t>
            </a:r>
            <a:r>
              <a:rPr lang="en-US" altLang="zh-CN" dirty="0"/>
              <a:t>lines</a:t>
            </a:r>
            <a:r>
              <a:rPr lang="zh-CN" altLang="en-US" dirty="0"/>
              <a:t>）得到颜色图，其中</a:t>
            </a:r>
            <a:r>
              <a:rPr lang="en-US" altLang="zh-CN" dirty="0"/>
              <a:t>lines</a:t>
            </a:r>
            <a:r>
              <a:rPr lang="zh-CN" altLang="en-US" dirty="0"/>
              <a:t>负责返回红绿蓝三色的</a:t>
            </a:r>
            <a:r>
              <a:rPr lang="en-US" altLang="zh-CN" dirty="0"/>
              <a:t>[0,1]</a:t>
            </a:r>
            <a:r>
              <a:rPr lang="zh-CN" altLang="en-US" dirty="0"/>
              <a:t>范围取值，所以有三列，而行数对应</a:t>
            </a:r>
            <a:r>
              <a:rPr lang="en-US" altLang="zh-CN" dirty="0" err="1"/>
              <a:t>nacts</a:t>
            </a:r>
            <a:r>
              <a:rPr lang="zh-CN" altLang="en-US" dirty="0"/>
              <a:t>大小</a:t>
            </a:r>
          </a:p>
        </p:txBody>
      </p:sp>
    </p:spTree>
    <p:extLst>
      <p:ext uri="{BB962C8B-B14F-4D97-AF65-F5344CB8AC3E}">
        <p14:creationId xmlns:p14="http://schemas.microsoft.com/office/powerpoint/2010/main" val="32393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2F99C7-DD78-CDAB-0417-84469AB7B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14312"/>
            <a:ext cx="6296025" cy="45815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DA7B4C7-45D8-2583-7344-6D722996A9D8}"/>
              </a:ext>
            </a:extLst>
          </p:cNvPr>
          <p:cNvSpPr txBox="1"/>
          <p:nvPr/>
        </p:nvSpPr>
        <p:spPr>
          <a:xfrm>
            <a:off x="1700212" y="5010150"/>
            <a:ext cx="6662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这里第一层</a:t>
            </a:r>
            <a:r>
              <a:rPr lang="en-US" altLang="zh-CN" dirty="0"/>
              <a:t>for</a:t>
            </a:r>
            <a:r>
              <a:rPr lang="zh-CN" altLang="en-US" dirty="0"/>
              <a:t>循环是用于显示多列</a:t>
            </a:r>
            <a:r>
              <a:rPr lang="en-US" altLang="zh-CN" dirty="0"/>
              <a:t>acc</a:t>
            </a:r>
            <a:r>
              <a:rPr lang="zh-CN" altLang="en-US" dirty="0"/>
              <a:t>结果的，第二个</a:t>
            </a:r>
            <a:r>
              <a:rPr lang="en-US" altLang="zh-CN" dirty="0"/>
              <a:t>for</a:t>
            </a:r>
            <a:r>
              <a:rPr lang="zh-CN" altLang="en-US" dirty="0"/>
              <a:t>循环是用于绘制图的，其中</a:t>
            </a:r>
            <a:r>
              <a:rPr lang="en-US" altLang="zh-CN" dirty="0" err="1"/>
              <a:t>getdataactivityid</a:t>
            </a:r>
            <a:r>
              <a:rPr lang="zh-CN" altLang="en-US" dirty="0"/>
              <a:t>用于得到对应</a:t>
            </a:r>
            <a:r>
              <a:rPr lang="en-US" altLang="zh-CN" dirty="0"/>
              <a:t>id</a:t>
            </a:r>
            <a:r>
              <a:rPr lang="zh-CN" altLang="en-US" dirty="0"/>
              <a:t>的</a:t>
            </a:r>
            <a:r>
              <a:rPr lang="en-US" altLang="zh-CN" dirty="0"/>
              <a:t>acc</a:t>
            </a:r>
            <a:r>
              <a:rPr lang="zh-CN" altLang="en-US" dirty="0"/>
              <a:t>结果，然后共</a:t>
            </a:r>
            <a:r>
              <a:rPr lang="en-US" altLang="zh-CN" dirty="0"/>
              <a:t>6</a:t>
            </a:r>
            <a:r>
              <a:rPr lang="zh-CN" altLang="en-US" dirty="0"/>
              <a:t>中</a:t>
            </a:r>
            <a:r>
              <a:rPr lang="en-US" altLang="zh-CN" dirty="0"/>
              <a:t>id</a:t>
            </a:r>
            <a:r>
              <a:rPr lang="zh-CN" altLang="en-US" dirty="0"/>
              <a:t>，分别上色打印</a:t>
            </a:r>
          </a:p>
        </p:txBody>
      </p:sp>
    </p:spTree>
    <p:extLst>
      <p:ext uri="{BB962C8B-B14F-4D97-AF65-F5344CB8AC3E}">
        <p14:creationId xmlns:p14="http://schemas.microsoft.com/office/powerpoint/2010/main" val="129394332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884</TotalTime>
  <Words>882</Words>
  <Application>Microsoft Office PowerPoint</Application>
  <PresentationFormat>宽屏</PresentationFormat>
  <Paragraphs>48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PingFang SC</vt:lpstr>
      <vt:lpstr>等线</vt:lpstr>
      <vt:lpstr>Arial</vt:lpstr>
      <vt:lpstr>Century Gothic</vt:lpstr>
      <vt:lpstr>Courier New</vt:lpstr>
      <vt:lpstr>Wingdings 3</vt:lpstr>
      <vt:lpstr>丝状</vt:lpstr>
      <vt:lpstr>作业4</vt:lpstr>
      <vt:lpstr>取特定数据操作—getRawAcceleration</vt:lpstr>
      <vt:lpstr>内部解析</vt:lpstr>
      <vt:lpstr>PowerPoint 演示文稿</vt:lpstr>
      <vt:lpstr>PowerPoint 演示文稿</vt:lpstr>
      <vt:lpstr>PowerPoint 演示文稿</vt:lpstr>
      <vt:lpstr>以颜色块来画图——plotAccelerationColouredByActivity</vt:lpstr>
      <vt:lpstr>内部解析</vt:lpstr>
      <vt:lpstr>PowerPoint 演示文稿</vt:lpstr>
      <vt:lpstr>统计不同状态加速度的直方图——plotCompareHistForActivities </vt:lpstr>
      <vt:lpstr>内部解析</vt:lpstr>
      <vt:lpstr>PowerPoint 演示文稿</vt:lpstr>
      <vt:lpstr>分析对应的python函数</vt:lpstr>
      <vt:lpstr>PowerPoint 演示文稿</vt:lpstr>
      <vt:lpstr>分析对应的python函数</vt:lpstr>
      <vt:lpstr>PowerPoint 演示文稿</vt:lpstr>
      <vt:lpstr>分析对应的python函数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作业4</dc:title>
  <dc:creator>魏 方达</dc:creator>
  <cp:lastModifiedBy>魏 方达</cp:lastModifiedBy>
  <cp:revision>2</cp:revision>
  <dcterms:created xsi:type="dcterms:W3CDTF">2023-03-20T07:13:01Z</dcterms:created>
  <dcterms:modified xsi:type="dcterms:W3CDTF">2023-03-21T09:09:04Z</dcterms:modified>
</cp:coreProperties>
</file>