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6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8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E5B3EC-CCBE-4A6F-9C93-393540341DF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C75789-4802-4AF5-B35F-44410672E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557A-AACB-BBE3-138A-0BEAF263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45BFB-321D-C031-39F0-AF9237E40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4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6E2E-5719-06EF-9FA4-6F6360EA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63639-E559-5B61-BB18-0671EE8C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通过对往届作品的查看，我发现普遍都是以下的流程，即收集数据，数据预处理，分析数据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70E6BE-8A86-D59F-C6CE-8C388277D33D}"/>
              </a:ext>
            </a:extLst>
          </p:cNvPr>
          <p:cNvSpPr/>
          <p:nvPr/>
        </p:nvSpPr>
        <p:spPr>
          <a:xfrm>
            <a:off x="838200" y="2781300"/>
            <a:ext cx="3228975" cy="809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</a:t>
            </a:r>
            <a:r>
              <a:rPr lang="en-US" altLang="zh-CN" dirty="0" err="1"/>
              <a:t>sensorlog</a:t>
            </a:r>
            <a:r>
              <a:rPr lang="zh-CN" altLang="en-US" dirty="0"/>
              <a:t>等软件收集数据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263318-86A1-5A56-E830-2F10AB12A362}"/>
              </a:ext>
            </a:extLst>
          </p:cNvPr>
          <p:cNvSpPr/>
          <p:nvPr/>
        </p:nvSpPr>
        <p:spPr>
          <a:xfrm>
            <a:off x="4841082" y="2752725"/>
            <a:ext cx="3228975" cy="1676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通过设备采集到的数据一般都含有很多噪声或者干扰信号，这时，可以通过信号分析的滤波等操作对数据进行预处理，还可以用一些平滑手段平滑曲线，或者利用算法去除趋势。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2F5339-F44F-BF4C-0390-D1FFE1599512}"/>
              </a:ext>
            </a:extLst>
          </p:cNvPr>
          <p:cNvSpPr/>
          <p:nvPr/>
        </p:nvSpPr>
        <p:spPr>
          <a:xfrm>
            <a:off x="8843964" y="2752725"/>
            <a:ext cx="3228975" cy="1676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最后进行分析，从频域以及时域多角度观察，总结规律进行分析，或者也可以采用深度学习思路。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3B592F9-4708-8530-EA63-447A57FA6ABC}"/>
              </a:ext>
            </a:extLst>
          </p:cNvPr>
          <p:cNvSpPr/>
          <p:nvPr/>
        </p:nvSpPr>
        <p:spPr>
          <a:xfrm>
            <a:off x="4162425" y="3058715"/>
            <a:ext cx="678657" cy="25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8072F71-FDC8-C291-3A87-BADA9054E93F}"/>
              </a:ext>
            </a:extLst>
          </p:cNvPr>
          <p:cNvSpPr/>
          <p:nvPr/>
        </p:nvSpPr>
        <p:spPr>
          <a:xfrm>
            <a:off x="8165307" y="3058715"/>
            <a:ext cx="678657" cy="25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ADC28BCB-A958-369A-64B8-D5978CF6B65A}"/>
              </a:ext>
            </a:extLst>
          </p:cNvPr>
          <p:cNvSpPr/>
          <p:nvPr/>
        </p:nvSpPr>
        <p:spPr>
          <a:xfrm>
            <a:off x="4841081" y="4735117"/>
            <a:ext cx="3228975" cy="1360884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matlab</a:t>
            </a:r>
            <a:r>
              <a:rPr lang="zh-CN" altLang="en-US" dirty="0"/>
              <a:t>工具箱进行时域数据采集，设计滤波器进行滤波</a:t>
            </a:r>
          </a:p>
        </p:txBody>
      </p:sp>
    </p:spTree>
    <p:extLst>
      <p:ext uri="{BB962C8B-B14F-4D97-AF65-F5344CB8AC3E}">
        <p14:creationId xmlns:p14="http://schemas.microsoft.com/office/powerpoint/2010/main" val="29857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28266-1E3C-825F-B3AD-599BF070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Sensorlog</a:t>
            </a:r>
            <a:r>
              <a:rPr lang="zh-CN" altLang="en-US" dirty="0"/>
              <a:t>使用说明整理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3CB31F-A618-29E2-40C3-4EF645CCE98D}"/>
              </a:ext>
            </a:extLst>
          </p:cNvPr>
          <p:cNvSpPr/>
          <p:nvPr/>
        </p:nvSpPr>
        <p:spPr>
          <a:xfrm>
            <a:off x="4962818" y="2504338"/>
            <a:ext cx="2124075" cy="10382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软件功能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BA68C5C-4B91-8D64-F046-DB06AC8BD747}"/>
              </a:ext>
            </a:extLst>
          </p:cNvPr>
          <p:cNvSpPr/>
          <p:nvPr/>
        </p:nvSpPr>
        <p:spPr>
          <a:xfrm>
            <a:off x="7417085" y="1982032"/>
            <a:ext cx="447675" cy="1809750"/>
          </a:xfrm>
          <a:prstGeom prst="leftBrace">
            <a:avLst>
              <a:gd name="adj1" fmla="val 672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3EE72-F4D9-0DD3-70ED-3C89FB7077A8}"/>
              </a:ext>
            </a:extLst>
          </p:cNvPr>
          <p:cNvSpPr txBox="1"/>
          <p:nvPr/>
        </p:nvSpPr>
        <p:spPr>
          <a:xfrm>
            <a:off x="8265034" y="1737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FCFD14-45BD-9929-E5C8-D4C2AEF46EC7}"/>
              </a:ext>
            </a:extLst>
          </p:cNvPr>
          <p:cNvSpPr txBox="1"/>
          <p:nvPr/>
        </p:nvSpPr>
        <p:spPr>
          <a:xfrm>
            <a:off x="8265034" y="2103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A27A18-E71A-4ADC-384B-652D8C045F93}"/>
              </a:ext>
            </a:extLst>
          </p:cNvPr>
          <p:cNvSpPr txBox="1"/>
          <p:nvPr/>
        </p:nvSpPr>
        <p:spPr>
          <a:xfrm>
            <a:off x="8265033" y="2479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B837B8-493D-5499-57E2-1F20670E84F1}"/>
              </a:ext>
            </a:extLst>
          </p:cNvPr>
          <p:cNvSpPr txBox="1"/>
          <p:nvPr/>
        </p:nvSpPr>
        <p:spPr>
          <a:xfrm>
            <a:off x="8265033" y="2856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相对高度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07731D-A39C-33DD-757B-D7FC23F6269A}"/>
              </a:ext>
            </a:extLst>
          </p:cNvPr>
          <p:cNvSpPr txBox="1"/>
          <p:nvPr/>
        </p:nvSpPr>
        <p:spPr>
          <a:xfrm>
            <a:off x="8265033" y="3208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6DF541-D1C4-76D0-86FA-247E19320DDA}"/>
              </a:ext>
            </a:extLst>
          </p:cNvPr>
          <p:cNvSpPr txBox="1"/>
          <p:nvPr/>
        </p:nvSpPr>
        <p:spPr>
          <a:xfrm>
            <a:off x="8265033" y="35700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加速度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E0185-3F07-A997-1F80-D956E1A66D52}"/>
              </a:ext>
            </a:extLst>
          </p:cNvPr>
          <p:cNvSpPr txBox="1"/>
          <p:nvPr/>
        </p:nvSpPr>
        <p:spPr>
          <a:xfrm>
            <a:off x="2192891" y="19988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陀螺仪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F9C485-B2FA-9233-F15C-3A6AF0073472}"/>
              </a:ext>
            </a:extLst>
          </p:cNvPr>
          <p:cNvSpPr txBox="1"/>
          <p:nvPr/>
        </p:nvSpPr>
        <p:spPr>
          <a:xfrm>
            <a:off x="2201727" y="231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磁力计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DB7CED-6CE4-0933-5FB7-375CC8BD9590}"/>
              </a:ext>
            </a:extLst>
          </p:cNvPr>
          <p:cNvSpPr txBox="1"/>
          <p:nvPr/>
        </p:nvSpPr>
        <p:spPr>
          <a:xfrm>
            <a:off x="2192891" y="26643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无偏性设备运动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C0EDB1-8877-F339-F210-3001F193331D}"/>
              </a:ext>
            </a:extLst>
          </p:cNvPr>
          <p:cNvSpPr txBox="1"/>
          <p:nvPr/>
        </p:nvSpPr>
        <p:spPr>
          <a:xfrm>
            <a:off x="2192891" y="3016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声音分贝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5EC19F-4F98-6427-BFF9-297B39ABE450}"/>
              </a:ext>
            </a:extLst>
          </p:cNvPr>
          <p:cNvSpPr txBox="1"/>
          <p:nvPr/>
        </p:nvSpPr>
        <p:spPr>
          <a:xfrm>
            <a:off x="2192890" y="3378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朝向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3733F2-DAD1-5CCB-0035-530612029866}"/>
              </a:ext>
            </a:extLst>
          </p:cNvPr>
          <p:cNvSpPr/>
          <p:nvPr/>
        </p:nvSpPr>
        <p:spPr>
          <a:xfrm>
            <a:off x="872261" y="4796102"/>
            <a:ext cx="1466850" cy="5895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开始和暂停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0C504D-8B4F-BBFD-5315-069802D4FEA3}"/>
              </a:ext>
            </a:extLst>
          </p:cNvPr>
          <p:cNvSpPr/>
          <p:nvPr/>
        </p:nvSpPr>
        <p:spPr>
          <a:xfrm>
            <a:off x="3763673" y="4796103"/>
            <a:ext cx="1466850" cy="5895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机器学习功能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ADC599-6C24-80B0-2C0E-ECD3FBEDB5BB}"/>
              </a:ext>
            </a:extLst>
          </p:cNvPr>
          <p:cNvSpPr/>
          <p:nvPr/>
        </p:nvSpPr>
        <p:spPr>
          <a:xfrm>
            <a:off x="6655085" y="4796102"/>
            <a:ext cx="1466850" cy="589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文件存储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DA414C-8604-FF30-AE0E-B2A6EBCC8B3F}"/>
              </a:ext>
            </a:extLst>
          </p:cNvPr>
          <p:cNvSpPr/>
          <p:nvPr/>
        </p:nvSpPr>
        <p:spPr>
          <a:xfrm>
            <a:off x="9546497" y="4796102"/>
            <a:ext cx="1466850" cy="589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FA0738F6-AC39-D56A-C9E9-ED1A616089B5}"/>
              </a:ext>
            </a:extLst>
          </p:cNvPr>
          <p:cNvSpPr/>
          <p:nvPr/>
        </p:nvSpPr>
        <p:spPr>
          <a:xfrm flipH="1">
            <a:off x="4077998" y="1982032"/>
            <a:ext cx="447675" cy="1809750"/>
          </a:xfrm>
          <a:prstGeom prst="leftBrace">
            <a:avLst>
              <a:gd name="adj1" fmla="val 672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1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09AC-5C98-EF7F-99BA-E25DA909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Sensorlogger</a:t>
            </a:r>
            <a:r>
              <a:rPr lang="zh-CN" altLang="en-US" dirty="0"/>
              <a:t>使用图示  声感应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2679C7-8E20-FBDA-E064-122A2B580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09749"/>
            <a:ext cx="3714750" cy="42767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7412DF-412D-9A3A-8AA3-680A6CBC2475}"/>
              </a:ext>
            </a:extLst>
          </p:cNvPr>
          <p:cNvSpPr txBox="1"/>
          <p:nvPr/>
        </p:nvSpPr>
        <p:spPr>
          <a:xfrm>
            <a:off x="5000626" y="2019300"/>
            <a:ext cx="4514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声音采集功能，横轴代表时间，纵轴为</a:t>
            </a:r>
            <a:r>
              <a:rPr lang="en-US" altLang="zh-CN" dirty="0" err="1"/>
              <a:t>dBFS</a:t>
            </a:r>
            <a:r>
              <a:rPr lang="zh-CN" altLang="en-US" dirty="0"/>
              <a:t>，</a:t>
            </a:r>
            <a:r>
              <a:rPr lang="en-US" altLang="zh-CN" dirty="0" err="1"/>
              <a:t>dBFS</a:t>
            </a:r>
            <a:r>
              <a:rPr lang="en-US" altLang="zh-CN" dirty="0"/>
              <a:t>(dB Full Scale) </a:t>
            </a:r>
            <a:r>
              <a:rPr lang="zh-CN" altLang="en-US" dirty="0"/>
              <a:t>：是数字信号电平单位，简称满度相对电平。</a:t>
            </a:r>
            <a:r>
              <a:rPr lang="en-US" altLang="zh-CN" dirty="0"/>
              <a:t>Full Scale </a:t>
            </a:r>
            <a:r>
              <a:rPr lang="zh-CN" altLang="en-US" dirty="0"/>
              <a:t>指</a:t>
            </a:r>
            <a:r>
              <a:rPr lang="en-US" altLang="zh-CN" dirty="0"/>
              <a:t>0 </a:t>
            </a:r>
            <a:r>
              <a:rPr lang="en-US" altLang="zh-CN" dirty="0" err="1"/>
              <a:t>dBFS</a:t>
            </a:r>
            <a:r>
              <a:rPr lang="en-US" altLang="zh-CN" dirty="0"/>
              <a:t> </a:t>
            </a:r>
            <a:r>
              <a:rPr lang="zh-CN" altLang="en-US" dirty="0"/>
              <a:t>的位置</a:t>
            </a:r>
            <a:r>
              <a:rPr lang="en-US" altLang="zh-CN" dirty="0"/>
              <a:t>, 0 </a:t>
            </a:r>
            <a:r>
              <a:rPr lang="en-US" altLang="zh-CN" dirty="0" err="1"/>
              <a:t>dBFS</a:t>
            </a:r>
            <a:r>
              <a:rPr lang="zh-CN" altLang="en-US" dirty="0"/>
              <a:t>就是最大编码电平，不同</a:t>
            </a:r>
            <a:r>
              <a:rPr lang="en-US" altLang="zh-CN" dirty="0"/>
              <a:t>ADC</a:t>
            </a:r>
            <a:r>
              <a:rPr lang="zh-CN" altLang="en-US" dirty="0"/>
              <a:t>的</a:t>
            </a:r>
            <a:r>
              <a:rPr lang="en-US" altLang="zh-CN" dirty="0"/>
              <a:t>0 </a:t>
            </a:r>
            <a:r>
              <a:rPr lang="en-US" altLang="zh-CN" dirty="0" err="1"/>
              <a:t>dBFS</a:t>
            </a:r>
            <a:r>
              <a:rPr lang="en-US" altLang="zh-CN" dirty="0"/>
              <a:t> </a:t>
            </a:r>
            <a:r>
              <a:rPr lang="zh-CN" altLang="en-US" dirty="0"/>
              <a:t>实际对应值不同，它也是数字峰值表满度的参考电平</a:t>
            </a:r>
          </a:p>
        </p:txBody>
      </p:sp>
    </p:spTree>
    <p:extLst>
      <p:ext uri="{BB962C8B-B14F-4D97-AF65-F5344CB8AC3E}">
        <p14:creationId xmlns:p14="http://schemas.microsoft.com/office/powerpoint/2010/main" val="112979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B8BF-EE2A-6778-7CF0-8B574918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光感应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DD38AF-C04D-379D-D33C-C55D1832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75"/>
            <a:ext cx="2419350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F2B369-0EBD-AE22-86BA-504BA5F21857}"/>
              </a:ext>
            </a:extLst>
          </p:cNvPr>
          <p:cNvSpPr txBox="1"/>
          <p:nvPr/>
        </p:nvSpPr>
        <p:spPr>
          <a:xfrm>
            <a:off x="3400425" y="1768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光照度可用照度计直接测量。光照度的单位是勒克斯，是英文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的音译，光感应装置显示了光照度随着时间的变化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79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E4313-AE22-EB5C-3530-CF33CF0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磁力仪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7F081D-F919-A39D-941A-8BBF46D2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75"/>
            <a:ext cx="26289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E1AD98-DC33-460A-C00D-324C061F01C3}"/>
              </a:ext>
            </a:extLst>
          </p:cNvPr>
          <p:cNvSpPr txBox="1"/>
          <p:nvPr/>
        </p:nvSpPr>
        <p:spPr>
          <a:xfrm>
            <a:off x="4086225" y="2619375"/>
            <a:ext cx="65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上图为三个方向的磁场强度，下图为</a:t>
            </a:r>
            <a:r>
              <a:rPr lang="en-US" altLang="zh-CN" dirty="0"/>
              <a:t>L2</a:t>
            </a:r>
            <a:r>
              <a:rPr lang="zh-CN" altLang="en-US" dirty="0"/>
              <a:t>范数，磁力仪显示了磁场强度随着时间的变化</a:t>
            </a:r>
          </a:p>
        </p:txBody>
      </p:sp>
    </p:spTree>
    <p:extLst>
      <p:ext uri="{BB962C8B-B14F-4D97-AF65-F5344CB8AC3E}">
        <p14:creationId xmlns:p14="http://schemas.microsoft.com/office/powerpoint/2010/main" val="7641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1AD6-82B8-19B3-10B0-F055F317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方位测量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AE88E5-9FAD-C439-8A04-1C566D43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3725"/>
            <a:ext cx="343852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6F89E2-F183-DD68-D3D3-01989A037769}"/>
              </a:ext>
            </a:extLst>
          </p:cNvPr>
          <p:cNvSpPr txBox="1"/>
          <p:nvPr/>
        </p:nvSpPr>
        <p:spPr>
          <a:xfrm>
            <a:off x="5314950" y="1962150"/>
            <a:ext cx="581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左图为方位测量结果，依然是随着时间的变化图，其中上图</a:t>
            </a:r>
            <a:r>
              <a:rPr lang="en-US" altLang="zh-CN" dirty="0" err="1"/>
              <a:t>qx</a:t>
            </a:r>
            <a:r>
              <a:rPr lang="zh-CN" altLang="en-US" dirty="0"/>
              <a:t>，</a:t>
            </a:r>
            <a:r>
              <a:rPr lang="en-US" altLang="zh-CN" dirty="0" err="1"/>
              <a:t>qy</a:t>
            </a:r>
            <a:r>
              <a:rPr lang="zh-CN" altLang="en-US" dirty="0"/>
              <a:t>，</a:t>
            </a:r>
            <a:r>
              <a:rPr lang="en-US" altLang="zh-CN" dirty="0" err="1"/>
              <a:t>qz</a:t>
            </a:r>
            <a:r>
              <a:rPr lang="zh-CN" altLang="en-US" dirty="0"/>
              <a:t>，</a:t>
            </a:r>
            <a:r>
              <a:rPr lang="en-US" altLang="zh-CN" dirty="0" err="1"/>
              <a:t>qw</a:t>
            </a:r>
            <a:r>
              <a:rPr lang="zh-CN" altLang="en-US" dirty="0"/>
              <a:t>构成四元组，</a:t>
            </a:r>
            <a:r>
              <a:rPr lang="en-US" altLang="zh-CN" dirty="0" err="1"/>
              <a:t>x,y,z</a:t>
            </a:r>
            <a:r>
              <a:rPr lang="zh-CN" altLang="en-US" dirty="0"/>
              <a:t>用于确认转轴，而</a:t>
            </a:r>
            <a:r>
              <a:rPr lang="en-US" altLang="zh-CN" dirty="0"/>
              <a:t>w</a:t>
            </a:r>
            <a:r>
              <a:rPr lang="zh-CN" altLang="en-US" dirty="0"/>
              <a:t>用于确认旋转角度，下图的</a:t>
            </a:r>
            <a:r>
              <a:rPr lang="en-US" altLang="zh-CN" dirty="0"/>
              <a:t>pitch, yaw, roll</a:t>
            </a:r>
            <a:r>
              <a:rPr lang="zh-CN" altLang="en-US" dirty="0"/>
              <a:t>分别为绕</a:t>
            </a:r>
            <a:r>
              <a:rPr lang="en-US" altLang="zh-CN" dirty="0"/>
              <a:t>X</a:t>
            </a:r>
            <a:r>
              <a:rPr lang="zh-CN" altLang="en-US" dirty="0"/>
              <a:t>轴、</a:t>
            </a:r>
            <a:r>
              <a:rPr lang="en-US" altLang="zh-CN" dirty="0"/>
              <a:t>Y</a:t>
            </a:r>
            <a:r>
              <a:rPr lang="zh-CN" altLang="en-US" dirty="0"/>
              <a:t>轴、</a:t>
            </a:r>
            <a:r>
              <a:rPr lang="en-US" altLang="zh-CN" dirty="0"/>
              <a:t>Z</a:t>
            </a:r>
            <a:r>
              <a:rPr lang="zh-CN" altLang="en-US" dirty="0"/>
              <a:t>轴的旋转弧度</a:t>
            </a:r>
          </a:p>
        </p:txBody>
      </p:sp>
    </p:spTree>
    <p:extLst>
      <p:ext uri="{BB962C8B-B14F-4D97-AF65-F5344CB8AC3E}">
        <p14:creationId xmlns:p14="http://schemas.microsoft.com/office/powerpoint/2010/main" val="383075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1E533-FED2-6346-5414-6C28FAB1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陀螺仪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793D7C-ED38-1E85-D57F-ADA400D3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3725"/>
            <a:ext cx="345757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07D5F-0B17-C340-CD56-4FF2D06A06A5}"/>
              </a:ext>
            </a:extLst>
          </p:cNvPr>
          <p:cNvSpPr txBox="1"/>
          <p:nvPr/>
        </p:nvSpPr>
        <p:spPr>
          <a:xfrm>
            <a:off x="5486401" y="1863725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这里是以设备为平面，建立坐标系，其中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是绕三轴的旋转速率，这里显示了其随时间变化的曲线</a:t>
            </a:r>
          </a:p>
        </p:txBody>
      </p:sp>
    </p:spTree>
    <p:extLst>
      <p:ext uri="{BB962C8B-B14F-4D97-AF65-F5344CB8AC3E}">
        <p14:creationId xmlns:p14="http://schemas.microsoft.com/office/powerpoint/2010/main" val="30928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CF7A3-CB12-F11C-4A8B-8262FCD5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重力测量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0C2C84-F8B7-2582-4BD0-2896E890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25"/>
            <a:ext cx="195810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7E1ACE-BFBB-8D4C-1418-455A7D6E91B2}"/>
              </a:ext>
            </a:extLst>
          </p:cNvPr>
          <p:cNvSpPr txBox="1"/>
          <p:nvPr/>
        </p:nvSpPr>
        <p:spPr>
          <a:xfrm>
            <a:off x="4752975" y="2257425"/>
            <a:ext cx="481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这里依旧是以设备为准，建立坐标系，测量重力沿着这个坐标系中</a:t>
            </a:r>
            <a:r>
              <a:rPr lang="en-US" altLang="zh-CN" dirty="0" err="1"/>
              <a:t>x,y,z</a:t>
            </a:r>
            <a:r>
              <a:rPr lang="zh-CN" altLang="en-US" dirty="0"/>
              <a:t>轴的分加速度大小</a:t>
            </a:r>
          </a:p>
        </p:txBody>
      </p:sp>
    </p:spTree>
    <p:extLst>
      <p:ext uri="{BB962C8B-B14F-4D97-AF65-F5344CB8AC3E}">
        <p14:creationId xmlns:p14="http://schemas.microsoft.com/office/powerpoint/2010/main" val="34789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42C0-3DCC-77FC-D8DC-A1DC579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加速度测量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1CA0E6-F753-DA3B-BB1F-EB0362FB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350"/>
            <a:ext cx="195810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9BF221-5087-869B-DDE4-4250D7F84272}"/>
              </a:ext>
            </a:extLst>
          </p:cNvPr>
          <p:cNvSpPr txBox="1"/>
          <p:nvPr/>
        </p:nvSpPr>
        <p:spPr>
          <a:xfrm>
            <a:off x="4438650" y="2095500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同样以设备为准建立坐标系，测量设备沿着三个坐标系的加速度</a:t>
            </a:r>
          </a:p>
        </p:txBody>
      </p:sp>
    </p:spTree>
    <p:extLst>
      <p:ext uri="{BB962C8B-B14F-4D97-AF65-F5344CB8AC3E}">
        <p14:creationId xmlns:p14="http://schemas.microsoft.com/office/powerpoint/2010/main" val="4889788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417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PingFang SC</vt:lpstr>
      <vt:lpstr>Calibri</vt:lpstr>
      <vt:lpstr>Calibri Light</vt:lpstr>
      <vt:lpstr>回顾</vt:lpstr>
      <vt:lpstr>小作业1</vt:lpstr>
      <vt:lpstr>Sensorlog使用说明整理</vt:lpstr>
      <vt:lpstr>Sensorlogger使用图示  声感应</vt:lpstr>
      <vt:lpstr>光感应</vt:lpstr>
      <vt:lpstr>磁力仪</vt:lpstr>
      <vt:lpstr>方位测量</vt:lpstr>
      <vt:lpstr>陀螺仪</vt:lpstr>
      <vt:lpstr>重力测量</vt:lpstr>
      <vt:lpstr>加速度测量</vt:lpstr>
      <vt:lpstr>思路整理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小作业1</dc:title>
  <dc:creator>魏 方达</dc:creator>
  <cp:lastModifiedBy>魏 方达</cp:lastModifiedBy>
  <cp:revision>2</cp:revision>
  <dcterms:created xsi:type="dcterms:W3CDTF">2023-02-27T06:59:02Z</dcterms:created>
  <dcterms:modified xsi:type="dcterms:W3CDTF">2023-02-28T02:40:46Z</dcterms:modified>
</cp:coreProperties>
</file>