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1824" r:id="rId3"/>
    <p:sldId id="1729" r:id="rId4"/>
    <p:sldId id="2746" r:id="rId5"/>
    <p:sldId id="2741" r:id="rId6"/>
    <p:sldId id="2725" r:id="rId7"/>
    <p:sldId id="2747" r:id="rId8"/>
    <p:sldId id="2748" r:id="rId9"/>
    <p:sldId id="2749" r:id="rId10"/>
    <p:sldId id="2750" r:id="rId11"/>
    <p:sldId id="2751" r:id="rId12"/>
    <p:sldId id="2752" r:id="rId13"/>
    <p:sldId id="182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F0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BD1A3-1FEC-41D6-B0E7-EB9F84F1E02C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AC701B-70DB-4975-8091-A633D74EEC97}">
      <dgm:prSet phldrT="[文本]"/>
      <dgm:spPr/>
      <dgm:t>
        <a:bodyPr/>
        <a:lstStyle/>
        <a:p>
          <a:r>
            <a:rPr lang="zh-CN" altLang="en-US" dirty="0"/>
            <a:t>隐写</a:t>
          </a:r>
        </a:p>
      </dgm:t>
    </dgm:pt>
    <dgm:pt modelId="{E5BD4CD4-C4B6-487C-A8DA-23E7083AB7AA}" type="parTrans" cxnId="{964017BA-36A1-456B-B028-15571D3FFE7A}">
      <dgm:prSet/>
      <dgm:spPr/>
      <dgm:t>
        <a:bodyPr/>
        <a:lstStyle/>
        <a:p>
          <a:endParaRPr lang="zh-CN" altLang="en-US"/>
        </a:p>
      </dgm:t>
    </dgm:pt>
    <dgm:pt modelId="{2D86A860-2243-4D6F-A220-ECD8210C6BF5}" type="sibTrans" cxnId="{964017BA-36A1-456B-B028-15571D3FFE7A}">
      <dgm:prSet/>
      <dgm:spPr/>
      <dgm:t>
        <a:bodyPr/>
        <a:lstStyle/>
        <a:p>
          <a:endParaRPr lang="zh-CN" altLang="en-US"/>
        </a:p>
      </dgm:t>
    </dgm:pt>
    <dgm:pt modelId="{4B810DDF-A0E6-4841-B406-49953366955C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bg1"/>
              </a:solidFill>
            </a:rPr>
            <a:t>选择外壳视频文件</a:t>
          </a:r>
        </a:p>
      </dgm:t>
    </dgm:pt>
    <dgm:pt modelId="{596FB9DA-C8CD-4206-93AA-6B7EE4785AE1}" type="parTrans" cxnId="{A5365406-5568-4588-A882-CCD987ED98C1}">
      <dgm:prSet/>
      <dgm:spPr/>
      <dgm:t>
        <a:bodyPr/>
        <a:lstStyle/>
        <a:p>
          <a:endParaRPr lang="zh-CN" altLang="en-US"/>
        </a:p>
      </dgm:t>
    </dgm:pt>
    <dgm:pt modelId="{B34649BE-039C-411A-911A-E4CADB16C645}" type="sibTrans" cxnId="{A5365406-5568-4588-A882-CCD987ED98C1}">
      <dgm:prSet/>
      <dgm:spPr/>
      <dgm:t>
        <a:bodyPr/>
        <a:lstStyle/>
        <a:p>
          <a:endParaRPr lang="zh-CN" altLang="en-US"/>
        </a:p>
      </dgm:t>
    </dgm:pt>
    <dgm:pt modelId="{4DB87A41-290F-42CF-9F3F-59670F29B574}">
      <dgm:prSet phldrT="[文本]"/>
      <dgm:spPr/>
      <dgm:t>
        <a:bodyPr/>
        <a:lstStyle/>
        <a:p>
          <a:r>
            <a:rPr lang="zh-CN" altLang="en-US" dirty="0"/>
            <a:t>解除</a:t>
          </a:r>
        </a:p>
      </dgm:t>
    </dgm:pt>
    <dgm:pt modelId="{355B06D5-D015-4630-9FD5-CB27AD3839E7}" type="parTrans" cxnId="{BD7EECE7-35C5-4432-819F-91F48EB773FC}">
      <dgm:prSet/>
      <dgm:spPr/>
      <dgm:t>
        <a:bodyPr/>
        <a:lstStyle/>
        <a:p>
          <a:endParaRPr lang="zh-CN" altLang="en-US"/>
        </a:p>
      </dgm:t>
    </dgm:pt>
    <dgm:pt modelId="{353B3667-3132-45D1-AA55-C8439BF5B7DE}" type="sibTrans" cxnId="{BD7EECE7-35C5-4432-819F-91F48EB773FC}">
      <dgm:prSet/>
      <dgm:spPr/>
      <dgm:t>
        <a:bodyPr/>
        <a:lstStyle/>
        <a:p>
          <a:endParaRPr lang="zh-CN" altLang="en-US"/>
        </a:p>
      </dgm:t>
    </dgm:pt>
    <dgm:pt modelId="{D7D86033-AF3C-40A2-ADA2-2ACA7890A2BC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bg1"/>
              </a:solidFill>
            </a:rPr>
            <a:t>读取壳子中的</a:t>
          </a:r>
          <a:r>
            <a:rPr lang="en-US" altLang="zh-CN" sz="1800" dirty="0">
              <a:solidFill>
                <a:schemeClr val="bg1"/>
              </a:solidFill>
            </a:rPr>
            <a:t>zip</a:t>
          </a:r>
          <a:r>
            <a:rPr lang="zh-CN" altLang="en-US" sz="1800" dirty="0">
              <a:solidFill>
                <a:schemeClr val="bg1"/>
              </a:solidFill>
            </a:rPr>
            <a:t>信息</a:t>
          </a:r>
        </a:p>
      </dgm:t>
    </dgm:pt>
    <dgm:pt modelId="{7FEEE1C7-9D03-40A5-9E5E-91F84514D6DD}" type="parTrans" cxnId="{FD56BFAD-AF99-4511-B7C4-0C014B6A31E8}">
      <dgm:prSet/>
      <dgm:spPr/>
      <dgm:t>
        <a:bodyPr/>
        <a:lstStyle/>
        <a:p>
          <a:endParaRPr lang="zh-CN" altLang="en-US"/>
        </a:p>
      </dgm:t>
    </dgm:pt>
    <dgm:pt modelId="{4F3AF221-04AC-44EA-924E-E185F42E0D6E}" type="sibTrans" cxnId="{FD56BFAD-AF99-4511-B7C4-0C014B6A31E8}">
      <dgm:prSet/>
      <dgm:spPr/>
      <dgm:t>
        <a:bodyPr/>
        <a:lstStyle/>
        <a:p>
          <a:endParaRPr lang="zh-CN" altLang="en-US"/>
        </a:p>
      </dgm:t>
    </dgm:pt>
    <dgm:pt modelId="{D44B8DB7-3929-473A-B55D-F9D04DC8C5E8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bg1"/>
              </a:solidFill>
            </a:rPr>
            <a:t>将文件压缩成临时</a:t>
          </a:r>
          <a:r>
            <a:rPr lang="en-US" altLang="zh-CN" sz="1800" dirty="0">
              <a:solidFill>
                <a:schemeClr val="bg1"/>
              </a:solidFill>
            </a:rPr>
            <a:t>zip</a:t>
          </a:r>
          <a:endParaRPr lang="zh-CN" altLang="en-US" sz="1800" dirty="0">
            <a:solidFill>
              <a:schemeClr val="bg1"/>
            </a:solidFill>
          </a:endParaRPr>
        </a:p>
      </dgm:t>
    </dgm:pt>
    <dgm:pt modelId="{107B637A-0F7E-40BD-B490-B8918AEDCC2F}" type="parTrans" cxnId="{A908A11F-5C4D-4AD9-8E63-3B5CB9B7E8CB}">
      <dgm:prSet/>
      <dgm:spPr/>
      <dgm:t>
        <a:bodyPr/>
        <a:lstStyle/>
        <a:p>
          <a:endParaRPr lang="zh-CN" altLang="en-US"/>
        </a:p>
      </dgm:t>
    </dgm:pt>
    <dgm:pt modelId="{64BC686B-AF29-475F-A914-AFD1F1B8E0A8}" type="sibTrans" cxnId="{A908A11F-5C4D-4AD9-8E63-3B5CB9B7E8CB}">
      <dgm:prSet/>
      <dgm:spPr/>
      <dgm:t>
        <a:bodyPr/>
        <a:lstStyle/>
        <a:p>
          <a:endParaRPr lang="zh-CN" altLang="en-US"/>
        </a:p>
      </dgm:t>
    </dgm:pt>
    <dgm:pt modelId="{C5C00FB8-96DF-43B8-A134-12E8930D8328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bg1"/>
              </a:solidFill>
            </a:rPr>
            <a:t>将</a:t>
          </a:r>
          <a:r>
            <a:rPr lang="en-US" altLang="zh-CN" sz="1800" dirty="0">
              <a:solidFill>
                <a:schemeClr val="bg1"/>
              </a:solidFill>
            </a:rPr>
            <a:t>zip</a:t>
          </a:r>
          <a:r>
            <a:rPr lang="zh-CN" altLang="en-US" sz="1800" dirty="0">
              <a:solidFill>
                <a:schemeClr val="bg1"/>
              </a:solidFill>
            </a:rPr>
            <a:t>隐写在视频文件中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06CB097F-96CA-4D31-8F5F-6AF1943ED34E}" type="parTrans" cxnId="{876C8A20-D15C-4FB5-99FF-1D1FE8465F94}">
      <dgm:prSet/>
      <dgm:spPr/>
      <dgm:t>
        <a:bodyPr/>
        <a:lstStyle/>
        <a:p>
          <a:endParaRPr lang="zh-CN" altLang="en-US"/>
        </a:p>
      </dgm:t>
    </dgm:pt>
    <dgm:pt modelId="{35422DF1-05B0-40B5-9613-9F3FE8ECCB31}" type="sibTrans" cxnId="{876C8A20-D15C-4FB5-99FF-1D1FE8465F94}">
      <dgm:prSet/>
      <dgm:spPr/>
      <dgm:t>
        <a:bodyPr/>
        <a:lstStyle/>
        <a:p>
          <a:endParaRPr lang="zh-CN" altLang="en-US"/>
        </a:p>
      </dgm:t>
    </dgm:pt>
    <dgm:pt modelId="{82BEBA76-4B2B-4469-957A-D8AF8ACCF359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bg1"/>
              </a:solidFill>
            </a:rPr>
            <a:t>删除临时</a:t>
          </a:r>
          <a:r>
            <a:rPr lang="en-US" altLang="zh-CN" sz="1800" dirty="0">
              <a:solidFill>
                <a:schemeClr val="bg1"/>
              </a:solidFill>
            </a:rPr>
            <a:t>zip</a:t>
          </a:r>
        </a:p>
      </dgm:t>
    </dgm:pt>
    <dgm:pt modelId="{A99A1FA4-3EB0-4879-9A5C-A68ADEB4110E}" type="parTrans" cxnId="{6A6636A1-9AAB-461A-AF87-8111409FD331}">
      <dgm:prSet/>
      <dgm:spPr/>
      <dgm:t>
        <a:bodyPr/>
        <a:lstStyle/>
        <a:p>
          <a:endParaRPr lang="zh-CN" altLang="en-US"/>
        </a:p>
      </dgm:t>
    </dgm:pt>
    <dgm:pt modelId="{814F133F-E93F-44D0-9A3D-5E2CF618F109}" type="sibTrans" cxnId="{6A6636A1-9AAB-461A-AF87-8111409FD331}">
      <dgm:prSet/>
      <dgm:spPr/>
      <dgm:t>
        <a:bodyPr/>
        <a:lstStyle/>
        <a:p>
          <a:endParaRPr lang="zh-CN" altLang="en-US"/>
        </a:p>
      </dgm:t>
    </dgm:pt>
    <dgm:pt modelId="{3CDB7BC3-5869-46A7-9D63-1C3F8F0F18B5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bg1"/>
              </a:solidFill>
            </a:rPr>
            <a:t>使用密码解压缩</a:t>
          </a:r>
          <a:r>
            <a:rPr lang="en-US" altLang="zh-CN" sz="1800" dirty="0">
              <a:solidFill>
                <a:schemeClr val="bg1"/>
              </a:solidFill>
            </a:rPr>
            <a:t>zip</a:t>
          </a:r>
          <a:endParaRPr lang="zh-CN" altLang="en-US" sz="1800" dirty="0">
            <a:solidFill>
              <a:schemeClr val="bg1"/>
            </a:solidFill>
          </a:endParaRPr>
        </a:p>
      </dgm:t>
    </dgm:pt>
    <dgm:pt modelId="{02ABFEDF-79CF-48FB-8700-F4D9DAFA8464}" type="parTrans" cxnId="{A9D94552-26D8-4644-9C63-B6D507C1537A}">
      <dgm:prSet/>
      <dgm:spPr/>
      <dgm:t>
        <a:bodyPr/>
        <a:lstStyle/>
        <a:p>
          <a:endParaRPr lang="zh-CN" altLang="en-US"/>
        </a:p>
      </dgm:t>
    </dgm:pt>
    <dgm:pt modelId="{FC5E1E07-F8E2-4A09-B836-17F1EFA05ED8}" type="sibTrans" cxnId="{A9D94552-26D8-4644-9C63-B6D507C1537A}">
      <dgm:prSet/>
      <dgm:spPr/>
      <dgm:t>
        <a:bodyPr/>
        <a:lstStyle/>
        <a:p>
          <a:endParaRPr lang="zh-CN" altLang="en-US"/>
        </a:p>
      </dgm:t>
    </dgm:pt>
    <dgm:pt modelId="{813C501B-5CC1-441C-AC22-04EEC1B80215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bg1"/>
              </a:solidFill>
            </a:rPr>
            <a:t>删除壳子保留解压缩文件</a:t>
          </a:r>
        </a:p>
      </dgm:t>
    </dgm:pt>
    <dgm:pt modelId="{F31E2FFE-A7E8-4518-9606-92E7EDDC531C}" type="parTrans" cxnId="{BB667FCA-37C1-48E3-B94B-1549529EDF7F}">
      <dgm:prSet/>
      <dgm:spPr/>
      <dgm:t>
        <a:bodyPr/>
        <a:lstStyle/>
        <a:p>
          <a:endParaRPr lang="zh-CN" altLang="en-US"/>
        </a:p>
      </dgm:t>
    </dgm:pt>
    <dgm:pt modelId="{3E6A39A3-D61C-4F34-8D41-B95BD9F5DC34}" type="sibTrans" cxnId="{BB667FCA-37C1-48E3-B94B-1549529EDF7F}">
      <dgm:prSet/>
      <dgm:spPr/>
      <dgm:t>
        <a:bodyPr/>
        <a:lstStyle/>
        <a:p>
          <a:endParaRPr lang="zh-CN" altLang="en-US"/>
        </a:p>
      </dgm:t>
    </dgm:pt>
    <dgm:pt modelId="{2F1B49E3-4E38-421D-B0E6-BC1F1ABD1599}" type="pres">
      <dgm:prSet presAssocID="{7A6BD1A3-1FEC-41D6-B0E7-EB9F84F1E02C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3FDB279A-4D13-4195-B5CD-5EA314FD6FC1}" type="pres">
      <dgm:prSet presAssocID="{7A6BD1A3-1FEC-41D6-B0E7-EB9F84F1E02C}" presName="Background" presStyleLbl="node1" presStyleIdx="0" presStyleCnt="1"/>
      <dgm:spPr/>
    </dgm:pt>
    <dgm:pt modelId="{21FF1E5B-F8AB-49D9-A3B7-35DF359DD130}" type="pres">
      <dgm:prSet presAssocID="{7A6BD1A3-1FEC-41D6-B0E7-EB9F84F1E02C}" presName="Divider" presStyleLbl="callout" presStyleIdx="0" presStyleCnt="1"/>
      <dgm:spPr/>
    </dgm:pt>
    <dgm:pt modelId="{5C66475D-1AC2-4E1E-9AB5-782F4677051E}" type="pres">
      <dgm:prSet presAssocID="{7A6BD1A3-1FEC-41D6-B0E7-EB9F84F1E02C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1A8C5F9-EF54-4BE4-A059-AB367BE5F740}" type="pres">
      <dgm:prSet presAssocID="{7A6BD1A3-1FEC-41D6-B0E7-EB9F84F1E02C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58198E2-64FE-477F-8952-857E3C05653F}" type="pres">
      <dgm:prSet presAssocID="{7A6BD1A3-1FEC-41D6-B0E7-EB9F84F1E02C}" presName="ParentText1" presStyleLbl="revTx" presStyleIdx="0" presStyleCnt="0">
        <dgm:presLayoutVars>
          <dgm:chMax val="1"/>
          <dgm:chPref val="1"/>
        </dgm:presLayoutVars>
      </dgm:prSet>
      <dgm:spPr/>
    </dgm:pt>
    <dgm:pt modelId="{5CB8EEAE-A241-4A82-8221-8D85B97E6645}" type="pres">
      <dgm:prSet presAssocID="{7A6BD1A3-1FEC-41D6-B0E7-EB9F84F1E02C}" presName="ParentShape1" presStyleLbl="alignImgPlace1" presStyleIdx="0" presStyleCnt="2">
        <dgm:presLayoutVars/>
      </dgm:prSet>
      <dgm:spPr/>
    </dgm:pt>
    <dgm:pt modelId="{94F437F9-1C9B-4E67-83C4-44AB27C837EF}" type="pres">
      <dgm:prSet presAssocID="{7A6BD1A3-1FEC-41D6-B0E7-EB9F84F1E02C}" presName="ParentText2" presStyleLbl="revTx" presStyleIdx="0" presStyleCnt="0">
        <dgm:presLayoutVars>
          <dgm:chMax val="1"/>
          <dgm:chPref val="1"/>
        </dgm:presLayoutVars>
      </dgm:prSet>
      <dgm:spPr/>
    </dgm:pt>
    <dgm:pt modelId="{494AEE65-FB4F-4255-9A94-4E5CB9A02152}" type="pres">
      <dgm:prSet presAssocID="{7A6BD1A3-1FEC-41D6-B0E7-EB9F84F1E02C}" presName="ParentShape2" presStyleLbl="alignImgPlace1" presStyleIdx="1" presStyleCnt="2">
        <dgm:presLayoutVars/>
      </dgm:prSet>
      <dgm:spPr/>
    </dgm:pt>
  </dgm:ptLst>
  <dgm:cxnLst>
    <dgm:cxn modelId="{A5365406-5568-4588-A882-CCD987ED98C1}" srcId="{97AC701B-70DB-4975-8091-A633D74EEC97}" destId="{4B810DDF-A0E6-4841-B406-49953366955C}" srcOrd="0" destOrd="0" parTransId="{596FB9DA-C8CD-4206-93AA-6B7EE4785AE1}" sibTransId="{B34649BE-039C-411A-911A-E4CADB16C645}"/>
    <dgm:cxn modelId="{3D67370E-23C2-4064-95CE-AE3AE095F37A}" type="presOf" srcId="{D44B8DB7-3929-473A-B55D-F9D04DC8C5E8}" destId="{5C66475D-1AC2-4E1E-9AB5-782F4677051E}" srcOrd="0" destOrd="1" presId="urn:microsoft.com/office/officeart/2009/3/layout/OpposingIdeas"/>
    <dgm:cxn modelId="{F5D91711-9087-4E25-84D7-FB4044D5ECCB}" type="presOf" srcId="{4DB87A41-290F-42CF-9F3F-59670F29B574}" destId="{94F437F9-1C9B-4E67-83C4-44AB27C837EF}" srcOrd="0" destOrd="0" presId="urn:microsoft.com/office/officeart/2009/3/layout/OpposingIdeas"/>
    <dgm:cxn modelId="{A908A11F-5C4D-4AD9-8E63-3B5CB9B7E8CB}" srcId="{97AC701B-70DB-4975-8091-A633D74EEC97}" destId="{D44B8DB7-3929-473A-B55D-F9D04DC8C5E8}" srcOrd="1" destOrd="0" parTransId="{107B637A-0F7E-40BD-B490-B8918AEDCC2F}" sibTransId="{64BC686B-AF29-475F-A914-AFD1F1B8E0A8}"/>
    <dgm:cxn modelId="{876C8A20-D15C-4FB5-99FF-1D1FE8465F94}" srcId="{97AC701B-70DB-4975-8091-A633D74EEC97}" destId="{C5C00FB8-96DF-43B8-A134-12E8930D8328}" srcOrd="2" destOrd="0" parTransId="{06CB097F-96CA-4D31-8F5F-6AF1943ED34E}" sibTransId="{35422DF1-05B0-40B5-9613-9F3FE8ECCB31}"/>
    <dgm:cxn modelId="{DAC1A43D-B0DE-4F5B-8750-63BAE4CE4D2B}" type="presOf" srcId="{D7D86033-AF3C-40A2-ADA2-2ACA7890A2BC}" destId="{B1A8C5F9-EF54-4BE4-A059-AB367BE5F740}" srcOrd="0" destOrd="0" presId="urn:microsoft.com/office/officeart/2009/3/layout/OpposingIdeas"/>
    <dgm:cxn modelId="{2DEA5E61-073E-4E2A-B754-A7B439A93D31}" type="presOf" srcId="{97AC701B-70DB-4975-8091-A633D74EEC97}" destId="{458198E2-64FE-477F-8952-857E3C05653F}" srcOrd="0" destOrd="0" presId="urn:microsoft.com/office/officeart/2009/3/layout/OpposingIdeas"/>
    <dgm:cxn modelId="{A9D94552-26D8-4644-9C63-B6D507C1537A}" srcId="{4DB87A41-290F-42CF-9F3F-59670F29B574}" destId="{3CDB7BC3-5869-46A7-9D63-1C3F8F0F18B5}" srcOrd="1" destOrd="0" parTransId="{02ABFEDF-79CF-48FB-8700-F4D9DAFA8464}" sibTransId="{FC5E1E07-F8E2-4A09-B836-17F1EFA05ED8}"/>
    <dgm:cxn modelId="{C93F0557-B08E-41C5-8BF0-9BD90038891C}" type="presOf" srcId="{3CDB7BC3-5869-46A7-9D63-1C3F8F0F18B5}" destId="{B1A8C5F9-EF54-4BE4-A059-AB367BE5F740}" srcOrd="0" destOrd="1" presId="urn:microsoft.com/office/officeart/2009/3/layout/OpposingIdeas"/>
    <dgm:cxn modelId="{8BCC0E9D-8E48-489B-94ED-F37BBDDD93EC}" type="presOf" srcId="{C5C00FB8-96DF-43B8-A134-12E8930D8328}" destId="{5C66475D-1AC2-4E1E-9AB5-782F4677051E}" srcOrd="0" destOrd="2" presId="urn:microsoft.com/office/officeart/2009/3/layout/OpposingIdeas"/>
    <dgm:cxn modelId="{6A6636A1-9AAB-461A-AF87-8111409FD331}" srcId="{97AC701B-70DB-4975-8091-A633D74EEC97}" destId="{82BEBA76-4B2B-4469-957A-D8AF8ACCF359}" srcOrd="3" destOrd="0" parTransId="{A99A1FA4-3EB0-4879-9A5C-A68ADEB4110E}" sibTransId="{814F133F-E93F-44D0-9A3D-5E2CF618F109}"/>
    <dgm:cxn modelId="{F3A71FA6-F0D2-42CD-93A3-ACE7F0BC26A6}" type="presOf" srcId="{82BEBA76-4B2B-4469-957A-D8AF8ACCF359}" destId="{5C66475D-1AC2-4E1E-9AB5-782F4677051E}" srcOrd="0" destOrd="3" presId="urn:microsoft.com/office/officeart/2009/3/layout/OpposingIdeas"/>
    <dgm:cxn modelId="{FD56BFAD-AF99-4511-B7C4-0C014B6A31E8}" srcId="{4DB87A41-290F-42CF-9F3F-59670F29B574}" destId="{D7D86033-AF3C-40A2-ADA2-2ACA7890A2BC}" srcOrd="0" destOrd="0" parTransId="{7FEEE1C7-9D03-40A5-9E5E-91F84514D6DD}" sibTransId="{4F3AF221-04AC-44EA-924E-E185F42E0D6E}"/>
    <dgm:cxn modelId="{66319BB1-4ECC-43B6-B726-6044B2D022D4}" type="presOf" srcId="{7A6BD1A3-1FEC-41D6-B0E7-EB9F84F1E02C}" destId="{2F1B49E3-4E38-421D-B0E6-BC1F1ABD1599}" srcOrd="0" destOrd="0" presId="urn:microsoft.com/office/officeart/2009/3/layout/OpposingIdeas"/>
    <dgm:cxn modelId="{BCCC01B5-3BA0-4F1E-9940-B80A2107973C}" type="presOf" srcId="{97AC701B-70DB-4975-8091-A633D74EEC97}" destId="{5CB8EEAE-A241-4A82-8221-8D85B97E6645}" srcOrd="1" destOrd="0" presId="urn:microsoft.com/office/officeart/2009/3/layout/OpposingIdeas"/>
    <dgm:cxn modelId="{964017BA-36A1-456B-B028-15571D3FFE7A}" srcId="{7A6BD1A3-1FEC-41D6-B0E7-EB9F84F1E02C}" destId="{97AC701B-70DB-4975-8091-A633D74EEC97}" srcOrd="0" destOrd="0" parTransId="{E5BD4CD4-C4B6-487C-A8DA-23E7083AB7AA}" sibTransId="{2D86A860-2243-4D6F-A220-ECD8210C6BF5}"/>
    <dgm:cxn modelId="{AB36A1C3-DC83-48E7-96DD-22FE2E4CE5BF}" type="presOf" srcId="{4B810DDF-A0E6-4841-B406-49953366955C}" destId="{5C66475D-1AC2-4E1E-9AB5-782F4677051E}" srcOrd="0" destOrd="0" presId="urn:microsoft.com/office/officeart/2009/3/layout/OpposingIdeas"/>
    <dgm:cxn modelId="{BB667FCA-37C1-48E3-B94B-1549529EDF7F}" srcId="{4DB87A41-290F-42CF-9F3F-59670F29B574}" destId="{813C501B-5CC1-441C-AC22-04EEC1B80215}" srcOrd="2" destOrd="0" parTransId="{F31E2FFE-A7E8-4518-9606-92E7EDDC531C}" sibTransId="{3E6A39A3-D61C-4F34-8D41-B95BD9F5DC34}"/>
    <dgm:cxn modelId="{BD7EECE7-35C5-4432-819F-91F48EB773FC}" srcId="{7A6BD1A3-1FEC-41D6-B0E7-EB9F84F1E02C}" destId="{4DB87A41-290F-42CF-9F3F-59670F29B574}" srcOrd="1" destOrd="0" parTransId="{355B06D5-D015-4630-9FD5-CB27AD3839E7}" sibTransId="{353B3667-3132-45D1-AA55-C8439BF5B7DE}"/>
    <dgm:cxn modelId="{B3EFA8F1-4185-49D1-8B59-D5360D0E9CCF}" type="presOf" srcId="{4DB87A41-290F-42CF-9F3F-59670F29B574}" destId="{494AEE65-FB4F-4255-9A94-4E5CB9A02152}" srcOrd="1" destOrd="0" presId="urn:microsoft.com/office/officeart/2009/3/layout/OpposingIdeas"/>
    <dgm:cxn modelId="{DA2EC8FE-A8B6-4725-A39A-72E4D245EFBA}" type="presOf" srcId="{813C501B-5CC1-441C-AC22-04EEC1B80215}" destId="{B1A8C5F9-EF54-4BE4-A059-AB367BE5F740}" srcOrd="0" destOrd="2" presId="urn:microsoft.com/office/officeart/2009/3/layout/OpposingIdeas"/>
    <dgm:cxn modelId="{E3E08A07-01B2-42CF-ADC4-A3639F8E1F31}" type="presParOf" srcId="{2F1B49E3-4E38-421D-B0E6-BC1F1ABD1599}" destId="{3FDB279A-4D13-4195-B5CD-5EA314FD6FC1}" srcOrd="0" destOrd="0" presId="urn:microsoft.com/office/officeart/2009/3/layout/OpposingIdeas"/>
    <dgm:cxn modelId="{BE70FD8E-E403-4324-A6C7-8BBEFF1A1B8C}" type="presParOf" srcId="{2F1B49E3-4E38-421D-B0E6-BC1F1ABD1599}" destId="{21FF1E5B-F8AB-49D9-A3B7-35DF359DD130}" srcOrd="1" destOrd="0" presId="urn:microsoft.com/office/officeart/2009/3/layout/OpposingIdeas"/>
    <dgm:cxn modelId="{BB5FF238-D820-4F15-9270-C7CF6CBD50D8}" type="presParOf" srcId="{2F1B49E3-4E38-421D-B0E6-BC1F1ABD1599}" destId="{5C66475D-1AC2-4E1E-9AB5-782F4677051E}" srcOrd="2" destOrd="0" presId="urn:microsoft.com/office/officeart/2009/3/layout/OpposingIdeas"/>
    <dgm:cxn modelId="{79EFB79B-89B9-49ED-8CF2-AC8B6024370F}" type="presParOf" srcId="{2F1B49E3-4E38-421D-B0E6-BC1F1ABD1599}" destId="{B1A8C5F9-EF54-4BE4-A059-AB367BE5F740}" srcOrd="3" destOrd="0" presId="urn:microsoft.com/office/officeart/2009/3/layout/OpposingIdeas"/>
    <dgm:cxn modelId="{65A88CA7-8DDD-4D3F-A6D7-6BC9763A6EE9}" type="presParOf" srcId="{2F1B49E3-4E38-421D-B0E6-BC1F1ABD1599}" destId="{458198E2-64FE-477F-8952-857E3C05653F}" srcOrd="4" destOrd="0" presId="urn:microsoft.com/office/officeart/2009/3/layout/OpposingIdeas"/>
    <dgm:cxn modelId="{569D4718-2CE7-464D-830A-4B855ACAD30B}" type="presParOf" srcId="{2F1B49E3-4E38-421D-B0E6-BC1F1ABD1599}" destId="{5CB8EEAE-A241-4A82-8221-8D85B97E6645}" srcOrd="5" destOrd="0" presId="urn:microsoft.com/office/officeart/2009/3/layout/OpposingIdeas"/>
    <dgm:cxn modelId="{C542A02A-5B1F-4E6B-9C3C-CC8D3B96BEA2}" type="presParOf" srcId="{2F1B49E3-4E38-421D-B0E6-BC1F1ABD1599}" destId="{94F437F9-1C9B-4E67-83C4-44AB27C837EF}" srcOrd="6" destOrd="0" presId="urn:microsoft.com/office/officeart/2009/3/layout/OpposingIdeas"/>
    <dgm:cxn modelId="{E3C023FC-44EE-4CE2-A766-221E383E9FA3}" type="presParOf" srcId="{2F1B49E3-4E38-421D-B0E6-BC1F1ABD1599}" destId="{494AEE65-FB4F-4255-9A94-4E5CB9A02152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14212-D831-44AA-BF10-848DDCA6C7F9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2525D8-89DE-4644-8FF9-655AB7048DD8}">
      <dgm:prSet phldrT="[文本]"/>
      <dgm:spPr/>
      <dgm:t>
        <a:bodyPr/>
        <a:lstStyle/>
        <a:p>
          <a:pPr algn="ctr"/>
          <a:r>
            <a:rPr lang="zh-CN" altLang="en-US" dirty="0">
              <a:solidFill>
                <a:srgbClr val="A13F0B"/>
              </a:solidFill>
            </a:rPr>
            <a:t>优势</a:t>
          </a:r>
        </a:p>
      </dgm:t>
    </dgm:pt>
    <dgm:pt modelId="{28969CC2-DDDD-45E9-9EE1-28DC4FE0B022}" type="parTrans" cxnId="{36C3540E-0756-4933-B708-DE3D009DB0D8}">
      <dgm:prSet/>
      <dgm:spPr/>
      <dgm:t>
        <a:bodyPr/>
        <a:lstStyle/>
        <a:p>
          <a:endParaRPr lang="zh-CN" altLang="en-US"/>
        </a:p>
      </dgm:t>
    </dgm:pt>
    <dgm:pt modelId="{CCF72AB0-B79D-4E0C-8381-5537AEE20661}" type="sibTrans" cxnId="{36C3540E-0756-4933-B708-DE3D009DB0D8}">
      <dgm:prSet/>
      <dgm:spPr/>
      <dgm:t>
        <a:bodyPr/>
        <a:lstStyle/>
        <a:p>
          <a:endParaRPr lang="zh-CN" altLang="en-US"/>
        </a:p>
      </dgm:t>
    </dgm:pt>
    <dgm:pt modelId="{C751F108-1C31-4866-B792-13EBD8A5B3FD}">
      <dgm:prSet phldrT="[文本]"/>
      <dgm:spPr/>
      <dgm:t>
        <a:bodyPr/>
        <a:lstStyle/>
        <a:p>
          <a:r>
            <a:rPr lang="zh-CN" altLang="en-US" dirty="0"/>
            <a:t>操作简便</a:t>
          </a:r>
        </a:p>
      </dgm:t>
    </dgm:pt>
    <dgm:pt modelId="{0DAED8DD-3182-4336-A7B1-F848B86C1C28}" type="parTrans" cxnId="{1B864064-6DE9-4F6C-B4BD-2399B1E2BA96}">
      <dgm:prSet/>
      <dgm:spPr/>
      <dgm:t>
        <a:bodyPr/>
        <a:lstStyle/>
        <a:p>
          <a:endParaRPr lang="zh-CN" altLang="en-US"/>
        </a:p>
      </dgm:t>
    </dgm:pt>
    <dgm:pt modelId="{D0F42FEF-5C3F-4D73-8864-809B8BC3A1E4}" type="sibTrans" cxnId="{1B864064-6DE9-4F6C-B4BD-2399B1E2BA96}">
      <dgm:prSet/>
      <dgm:spPr/>
      <dgm:t>
        <a:bodyPr/>
        <a:lstStyle/>
        <a:p>
          <a:endParaRPr lang="zh-CN" altLang="en-US"/>
        </a:p>
      </dgm:t>
    </dgm:pt>
    <dgm:pt modelId="{59B74CD8-814D-49F8-BB6C-786B9BFE82EC}">
      <dgm:prSet phldrT="[文本]"/>
      <dgm:spPr/>
      <dgm:t>
        <a:bodyPr/>
        <a:lstStyle/>
        <a:p>
          <a:r>
            <a:rPr lang="zh-CN" altLang="en-US" dirty="0"/>
            <a:t>不会影响视频正常播放</a:t>
          </a:r>
        </a:p>
      </dgm:t>
    </dgm:pt>
    <dgm:pt modelId="{2F84B638-E237-4FC1-A1F7-87081DD3FE5A}" type="parTrans" cxnId="{F2E6012C-6B95-4FD5-B53D-D9324B5015C1}">
      <dgm:prSet/>
      <dgm:spPr/>
      <dgm:t>
        <a:bodyPr/>
        <a:lstStyle/>
        <a:p>
          <a:endParaRPr lang="zh-CN" altLang="en-US"/>
        </a:p>
      </dgm:t>
    </dgm:pt>
    <dgm:pt modelId="{A8E3F79F-CDA8-4BB7-B8F4-73CDF44A879C}" type="sibTrans" cxnId="{F2E6012C-6B95-4FD5-B53D-D9324B5015C1}">
      <dgm:prSet/>
      <dgm:spPr/>
      <dgm:t>
        <a:bodyPr/>
        <a:lstStyle/>
        <a:p>
          <a:endParaRPr lang="zh-CN" altLang="en-US"/>
        </a:p>
      </dgm:t>
    </dgm:pt>
    <dgm:pt modelId="{D8859C90-B8C4-4DE5-B8F4-75AF99E6C045}">
      <dgm:prSet phldrT="[文本]"/>
      <dgm:spPr/>
      <dgm:t>
        <a:bodyPr/>
        <a:lstStyle/>
        <a:p>
          <a:r>
            <a:rPr lang="zh-CN" altLang="en-US" dirty="0"/>
            <a:t>结合</a:t>
          </a:r>
          <a:r>
            <a:rPr lang="en-US" altLang="zh-CN" dirty="0"/>
            <a:t>zip</a:t>
          </a:r>
          <a:r>
            <a:rPr lang="zh-CN" altLang="en-US" dirty="0"/>
            <a:t>压缩适用范围广</a:t>
          </a:r>
        </a:p>
      </dgm:t>
    </dgm:pt>
    <dgm:pt modelId="{26A311FF-010A-4EF6-8299-4579EA75B9AE}" type="parTrans" cxnId="{37D703AB-CDD7-417C-B22D-4AD655F9B163}">
      <dgm:prSet/>
      <dgm:spPr/>
      <dgm:t>
        <a:bodyPr/>
        <a:lstStyle/>
        <a:p>
          <a:endParaRPr lang="zh-CN" altLang="en-US"/>
        </a:p>
      </dgm:t>
    </dgm:pt>
    <dgm:pt modelId="{B3D59AEC-81FA-4237-BEB6-A3910D18F880}" type="sibTrans" cxnId="{37D703AB-CDD7-417C-B22D-4AD655F9B163}">
      <dgm:prSet/>
      <dgm:spPr/>
      <dgm:t>
        <a:bodyPr/>
        <a:lstStyle/>
        <a:p>
          <a:endParaRPr lang="zh-CN" altLang="en-US"/>
        </a:p>
      </dgm:t>
    </dgm:pt>
    <dgm:pt modelId="{1FB10BA0-32E7-40D8-AECC-443E0FCB3F00}">
      <dgm:prSet phldrT="[文本]"/>
      <dgm:spPr/>
      <dgm:t>
        <a:bodyPr/>
        <a:lstStyle/>
        <a:p>
          <a:pPr algn="ctr"/>
          <a:r>
            <a:rPr lang="zh-CN" altLang="en-US">
              <a:solidFill>
                <a:srgbClr val="A13F0B"/>
              </a:solidFill>
            </a:rPr>
            <a:t>不足</a:t>
          </a:r>
          <a:endParaRPr lang="zh-CN" altLang="en-US" dirty="0">
            <a:solidFill>
              <a:srgbClr val="A13F0B"/>
            </a:solidFill>
          </a:endParaRPr>
        </a:p>
      </dgm:t>
    </dgm:pt>
    <dgm:pt modelId="{4C502E5B-52ED-4DA5-B041-FC9DC8A473F5}" type="sibTrans" cxnId="{91B4F2DD-57DC-4D14-A678-A338564A32B8}">
      <dgm:prSet/>
      <dgm:spPr/>
      <dgm:t>
        <a:bodyPr/>
        <a:lstStyle/>
        <a:p>
          <a:endParaRPr lang="zh-CN" altLang="en-US"/>
        </a:p>
      </dgm:t>
    </dgm:pt>
    <dgm:pt modelId="{931C19BE-D080-4D15-9EA2-CE616DBAC71B}" type="parTrans" cxnId="{91B4F2DD-57DC-4D14-A678-A338564A32B8}">
      <dgm:prSet/>
      <dgm:spPr/>
      <dgm:t>
        <a:bodyPr/>
        <a:lstStyle/>
        <a:p>
          <a:endParaRPr lang="zh-CN" altLang="en-US"/>
        </a:p>
      </dgm:t>
    </dgm:pt>
    <dgm:pt modelId="{98DD687A-FCD8-4349-9831-32FD0FBF762F}">
      <dgm:prSet phldrT="[文本]"/>
      <dgm:spPr/>
      <dgm:t>
        <a:bodyPr/>
        <a:lstStyle/>
        <a:p>
          <a:r>
            <a:rPr lang="zh-CN" altLang="en-US" dirty="0"/>
            <a:t>容易被检测到</a:t>
          </a:r>
        </a:p>
      </dgm:t>
    </dgm:pt>
    <dgm:pt modelId="{E9B1B044-CCF6-4103-8D2B-967C1DADC4EC}" type="sibTrans" cxnId="{E58B9961-7155-497B-BC63-2AC59735B455}">
      <dgm:prSet/>
      <dgm:spPr/>
      <dgm:t>
        <a:bodyPr/>
        <a:lstStyle/>
        <a:p>
          <a:endParaRPr lang="zh-CN" altLang="en-US"/>
        </a:p>
      </dgm:t>
    </dgm:pt>
    <dgm:pt modelId="{A26F1A64-A116-4403-B4AA-2FC41964B38D}" type="parTrans" cxnId="{E58B9961-7155-497B-BC63-2AC59735B455}">
      <dgm:prSet/>
      <dgm:spPr/>
      <dgm:t>
        <a:bodyPr/>
        <a:lstStyle/>
        <a:p>
          <a:endParaRPr lang="zh-CN" altLang="en-US"/>
        </a:p>
      </dgm:t>
    </dgm:pt>
    <dgm:pt modelId="{C4EC9B40-FC2B-4C4B-A527-48D64176F41B}" type="pres">
      <dgm:prSet presAssocID="{3CD14212-D831-44AA-BF10-848DDCA6C7F9}" presName="layout" presStyleCnt="0">
        <dgm:presLayoutVars>
          <dgm:chMax/>
          <dgm:chPref/>
          <dgm:dir/>
          <dgm:resizeHandles/>
        </dgm:presLayoutVars>
      </dgm:prSet>
      <dgm:spPr/>
    </dgm:pt>
    <dgm:pt modelId="{3121D187-926B-4DBB-9147-0A78C371473D}" type="pres">
      <dgm:prSet presAssocID="{1D2525D8-89DE-4644-8FF9-655AB7048DD8}" presName="root" presStyleCnt="0">
        <dgm:presLayoutVars>
          <dgm:chMax/>
          <dgm:chPref/>
        </dgm:presLayoutVars>
      </dgm:prSet>
      <dgm:spPr/>
    </dgm:pt>
    <dgm:pt modelId="{DE17BB61-4BD6-4296-8EC9-9071A13F6CFF}" type="pres">
      <dgm:prSet presAssocID="{1D2525D8-89DE-4644-8FF9-655AB7048DD8}" presName="rootComposite" presStyleCnt="0">
        <dgm:presLayoutVars/>
      </dgm:prSet>
      <dgm:spPr/>
    </dgm:pt>
    <dgm:pt modelId="{C0F7436E-CAB1-4612-AB99-60B36FD9BE9C}" type="pres">
      <dgm:prSet presAssocID="{1D2525D8-89DE-4644-8FF9-655AB7048DD8}" presName="ParentAccent" presStyleLbl="alignNode1" presStyleIdx="0" presStyleCnt="2"/>
      <dgm:spPr/>
    </dgm:pt>
    <dgm:pt modelId="{726EA3B2-350C-48A4-BD6D-08E42D59313E}" type="pres">
      <dgm:prSet presAssocID="{1D2525D8-89DE-4644-8FF9-655AB7048DD8}" presName="ParentSmallAccent" presStyleLbl="fgAcc1" presStyleIdx="0" presStyleCnt="2"/>
      <dgm:spPr/>
    </dgm:pt>
    <dgm:pt modelId="{BB2A7C43-6941-4B9A-A832-EB3BF83F28E4}" type="pres">
      <dgm:prSet presAssocID="{1D2525D8-89DE-4644-8FF9-655AB7048DD8}" presName="Parent" presStyleLbl="revTx" presStyleIdx="0" presStyleCnt="6">
        <dgm:presLayoutVars>
          <dgm:chMax/>
          <dgm:chPref val="4"/>
          <dgm:bulletEnabled val="1"/>
        </dgm:presLayoutVars>
      </dgm:prSet>
      <dgm:spPr/>
    </dgm:pt>
    <dgm:pt modelId="{9CDC03C1-0A77-44FB-8847-C306146C85D5}" type="pres">
      <dgm:prSet presAssocID="{1D2525D8-89DE-4644-8FF9-655AB7048DD8}" presName="childShape" presStyleCnt="0">
        <dgm:presLayoutVars>
          <dgm:chMax val="0"/>
          <dgm:chPref val="0"/>
        </dgm:presLayoutVars>
      </dgm:prSet>
      <dgm:spPr/>
    </dgm:pt>
    <dgm:pt modelId="{1EE02161-E569-4CC4-9D33-84F09DBFED04}" type="pres">
      <dgm:prSet presAssocID="{C751F108-1C31-4866-B792-13EBD8A5B3FD}" presName="childComposite" presStyleCnt="0">
        <dgm:presLayoutVars>
          <dgm:chMax val="0"/>
          <dgm:chPref val="0"/>
        </dgm:presLayoutVars>
      </dgm:prSet>
      <dgm:spPr/>
    </dgm:pt>
    <dgm:pt modelId="{8D85AD6D-AC91-4B79-B0F9-2542BAFDBC67}" type="pres">
      <dgm:prSet presAssocID="{C751F108-1C31-4866-B792-13EBD8A5B3FD}" presName="ChildAccent" presStyleLbl="solidFgAcc1" presStyleIdx="0" presStyleCnt="4"/>
      <dgm:spPr/>
    </dgm:pt>
    <dgm:pt modelId="{C014694E-F577-4CBD-8E2A-747F958CA560}" type="pres">
      <dgm:prSet presAssocID="{C751F108-1C31-4866-B792-13EBD8A5B3FD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0920411B-18A0-4679-BBF8-571B04ABEAD2}" type="pres">
      <dgm:prSet presAssocID="{59B74CD8-814D-49F8-BB6C-786B9BFE82EC}" presName="childComposite" presStyleCnt="0">
        <dgm:presLayoutVars>
          <dgm:chMax val="0"/>
          <dgm:chPref val="0"/>
        </dgm:presLayoutVars>
      </dgm:prSet>
      <dgm:spPr/>
    </dgm:pt>
    <dgm:pt modelId="{8A6F0693-34E8-4AB7-8322-53F6BB1FE394}" type="pres">
      <dgm:prSet presAssocID="{59B74CD8-814D-49F8-BB6C-786B9BFE82EC}" presName="ChildAccent" presStyleLbl="solidFgAcc1" presStyleIdx="1" presStyleCnt="4"/>
      <dgm:spPr/>
    </dgm:pt>
    <dgm:pt modelId="{9402876A-E6FD-4EC0-BF09-6D43F6807E91}" type="pres">
      <dgm:prSet presAssocID="{59B74CD8-814D-49F8-BB6C-786B9BFE82EC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8ADFEFE-EC49-4AC8-91A6-6D860E4D3CF2}" type="pres">
      <dgm:prSet presAssocID="{D8859C90-B8C4-4DE5-B8F4-75AF99E6C045}" presName="childComposite" presStyleCnt="0">
        <dgm:presLayoutVars>
          <dgm:chMax val="0"/>
          <dgm:chPref val="0"/>
        </dgm:presLayoutVars>
      </dgm:prSet>
      <dgm:spPr/>
    </dgm:pt>
    <dgm:pt modelId="{13B0286E-A34E-4425-B57F-3F5129D0C5F4}" type="pres">
      <dgm:prSet presAssocID="{D8859C90-B8C4-4DE5-B8F4-75AF99E6C045}" presName="ChildAccent" presStyleLbl="solidFgAcc1" presStyleIdx="2" presStyleCnt="4"/>
      <dgm:spPr/>
    </dgm:pt>
    <dgm:pt modelId="{63B0673A-934A-4E63-B459-5C2C99091566}" type="pres">
      <dgm:prSet presAssocID="{D8859C90-B8C4-4DE5-B8F4-75AF99E6C045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0E33B3B5-BF9C-46D8-9E46-A2DA7B2A552A}" type="pres">
      <dgm:prSet presAssocID="{1FB10BA0-32E7-40D8-AECC-443E0FCB3F00}" presName="root" presStyleCnt="0">
        <dgm:presLayoutVars>
          <dgm:chMax/>
          <dgm:chPref/>
        </dgm:presLayoutVars>
      </dgm:prSet>
      <dgm:spPr/>
    </dgm:pt>
    <dgm:pt modelId="{191352B2-9B2A-4194-87E8-977BF9BA7733}" type="pres">
      <dgm:prSet presAssocID="{1FB10BA0-32E7-40D8-AECC-443E0FCB3F00}" presName="rootComposite" presStyleCnt="0">
        <dgm:presLayoutVars/>
      </dgm:prSet>
      <dgm:spPr/>
    </dgm:pt>
    <dgm:pt modelId="{988438CF-6D1A-485B-8DBB-B46610D8E76F}" type="pres">
      <dgm:prSet presAssocID="{1FB10BA0-32E7-40D8-AECC-443E0FCB3F00}" presName="ParentAccent" presStyleLbl="alignNode1" presStyleIdx="1" presStyleCnt="2"/>
      <dgm:spPr/>
    </dgm:pt>
    <dgm:pt modelId="{CFCC7372-AE27-4C30-83AC-F1607AD09CF8}" type="pres">
      <dgm:prSet presAssocID="{1FB10BA0-32E7-40D8-AECC-443E0FCB3F00}" presName="ParentSmallAccent" presStyleLbl="fgAcc1" presStyleIdx="1" presStyleCnt="2"/>
      <dgm:spPr/>
    </dgm:pt>
    <dgm:pt modelId="{D37BC4E6-B4E3-4A7C-B053-066673EF5361}" type="pres">
      <dgm:prSet presAssocID="{1FB10BA0-32E7-40D8-AECC-443E0FCB3F00}" presName="Parent" presStyleLbl="revTx" presStyleIdx="4" presStyleCnt="6">
        <dgm:presLayoutVars>
          <dgm:chMax/>
          <dgm:chPref val="4"/>
          <dgm:bulletEnabled val="1"/>
        </dgm:presLayoutVars>
      </dgm:prSet>
      <dgm:spPr/>
    </dgm:pt>
    <dgm:pt modelId="{6A0BE5B3-8176-4098-B35F-F334F15B3336}" type="pres">
      <dgm:prSet presAssocID="{1FB10BA0-32E7-40D8-AECC-443E0FCB3F00}" presName="childShape" presStyleCnt="0">
        <dgm:presLayoutVars>
          <dgm:chMax val="0"/>
          <dgm:chPref val="0"/>
        </dgm:presLayoutVars>
      </dgm:prSet>
      <dgm:spPr/>
    </dgm:pt>
    <dgm:pt modelId="{87CBFAA5-E2DE-410C-8437-9DBF5774F94C}" type="pres">
      <dgm:prSet presAssocID="{98DD687A-FCD8-4349-9831-32FD0FBF762F}" presName="childComposite" presStyleCnt="0">
        <dgm:presLayoutVars>
          <dgm:chMax val="0"/>
          <dgm:chPref val="0"/>
        </dgm:presLayoutVars>
      </dgm:prSet>
      <dgm:spPr/>
    </dgm:pt>
    <dgm:pt modelId="{225685DC-1A48-46FE-955C-B20E29B4B8DB}" type="pres">
      <dgm:prSet presAssocID="{98DD687A-FCD8-4349-9831-32FD0FBF762F}" presName="ChildAccent" presStyleLbl="solidFgAcc1" presStyleIdx="3" presStyleCnt="4"/>
      <dgm:spPr/>
    </dgm:pt>
    <dgm:pt modelId="{2433FE42-81E9-4D95-A401-7A03A9E43973}" type="pres">
      <dgm:prSet presAssocID="{98DD687A-FCD8-4349-9831-32FD0FBF762F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BE17908-F1CF-461D-8E36-923B2800B397}" type="presOf" srcId="{59B74CD8-814D-49F8-BB6C-786B9BFE82EC}" destId="{9402876A-E6FD-4EC0-BF09-6D43F6807E91}" srcOrd="0" destOrd="0" presId="urn:microsoft.com/office/officeart/2008/layout/SquareAccentList"/>
    <dgm:cxn modelId="{4A7B890B-AFC7-47C8-8CB6-19E52E9FC611}" type="presOf" srcId="{1FB10BA0-32E7-40D8-AECC-443E0FCB3F00}" destId="{D37BC4E6-B4E3-4A7C-B053-066673EF5361}" srcOrd="0" destOrd="0" presId="urn:microsoft.com/office/officeart/2008/layout/SquareAccentList"/>
    <dgm:cxn modelId="{36C3540E-0756-4933-B708-DE3D009DB0D8}" srcId="{3CD14212-D831-44AA-BF10-848DDCA6C7F9}" destId="{1D2525D8-89DE-4644-8FF9-655AB7048DD8}" srcOrd="0" destOrd="0" parTransId="{28969CC2-DDDD-45E9-9EE1-28DC4FE0B022}" sibTransId="{CCF72AB0-B79D-4E0C-8381-5537AEE20661}"/>
    <dgm:cxn modelId="{466D1E16-DF67-40CB-AC85-DD8D91486B42}" type="presOf" srcId="{98DD687A-FCD8-4349-9831-32FD0FBF762F}" destId="{2433FE42-81E9-4D95-A401-7A03A9E43973}" srcOrd="0" destOrd="0" presId="urn:microsoft.com/office/officeart/2008/layout/SquareAccentList"/>
    <dgm:cxn modelId="{F2E6012C-6B95-4FD5-B53D-D9324B5015C1}" srcId="{1D2525D8-89DE-4644-8FF9-655AB7048DD8}" destId="{59B74CD8-814D-49F8-BB6C-786B9BFE82EC}" srcOrd="1" destOrd="0" parTransId="{2F84B638-E237-4FC1-A1F7-87081DD3FE5A}" sibTransId="{A8E3F79F-CDA8-4BB7-B8F4-73CDF44A879C}"/>
    <dgm:cxn modelId="{C0C71531-ADF4-4967-A40D-AAE137639141}" type="presOf" srcId="{1D2525D8-89DE-4644-8FF9-655AB7048DD8}" destId="{BB2A7C43-6941-4B9A-A832-EB3BF83F28E4}" srcOrd="0" destOrd="0" presId="urn:microsoft.com/office/officeart/2008/layout/SquareAccentList"/>
    <dgm:cxn modelId="{C17F5F61-709E-4E80-BF04-C4C86F9308BA}" type="presOf" srcId="{C751F108-1C31-4866-B792-13EBD8A5B3FD}" destId="{C014694E-F577-4CBD-8E2A-747F958CA560}" srcOrd="0" destOrd="0" presId="urn:microsoft.com/office/officeart/2008/layout/SquareAccentList"/>
    <dgm:cxn modelId="{E58B9961-7155-497B-BC63-2AC59735B455}" srcId="{1FB10BA0-32E7-40D8-AECC-443E0FCB3F00}" destId="{98DD687A-FCD8-4349-9831-32FD0FBF762F}" srcOrd="0" destOrd="0" parTransId="{A26F1A64-A116-4403-B4AA-2FC41964B38D}" sibTransId="{E9B1B044-CCF6-4103-8D2B-967C1DADC4EC}"/>
    <dgm:cxn modelId="{1B864064-6DE9-4F6C-B4BD-2399B1E2BA96}" srcId="{1D2525D8-89DE-4644-8FF9-655AB7048DD8}" destId="{C751F108-1C31-4866-B792-13EBD8A5B3FD}" srcOrd="0" destOrd="0" parTransId="{0DAED8DD-3182-4336-A7B1-F848B86C1C28}" sibTransId="{D0F42FEF-5C3F-4D73-8864-809B8BC3A1E4}"/>
    <dgm:cxn modelId="{E465C18B-8792-4531-87CE-4E0ADFDA2DE5}" type="presOf" srcId="{3CD14212-D831-44AA-BF10-848DDCA6C7F9}" destId="{C4EC9B40-FC2B-4C4B-A527-48D64176F41B}" srcOrd="0" destOrd="0" presId="urn:microsoft.com/office/officeart/2008/layout/SquareAccentList"/>
    <dgm:cxn modelId="{37D703AB-CDD7-417C-B22D-4AD655F9B163}" srcId="{1D2525D8-89DE-4644-8FF9-655AB7048DD8}" destId="{D8859C90-B8C4-4DE5-B8F4-75AF99E6C045}" srcOrd="2" destOrd="0" parTransId="{26A311FF-010A-4EF6-8299-4579EA75B9AE}" sibTransId="{B3D59AEC-81FA-4237-BEB6-A3910D18F880}"/>
    <dgm:cxn modelId="{91B4F2DD-57DC-4D14-A678-A338564A32B8}" srcId="{3CD14212-D831-44AA-BF10-848DDCA6C7F9}" destId="{1FB10BA0-32E7-40D8-AECC-443E0FCB3F00}" srcOrd="1" destOrd="0" parTransId="{931C19BE-D080-4D15-9EA2-CE616DBAC71B}" sibTransId="{4C502E5B-52ED-4DA5-B041-FC9DC8A473F5}"/>
    <dgm:cxn modelId="{54173CDF-950D-43DA-BE24-6292874CA4B8}" type="presOf" srcId="{D8859C90-B8C4-4DE5-B8F4-75AF99E6C045}" destId="{63B0673A-934A-4E63-B459-5C2C99091566}" srcOrd="0" destOrd="0" presId="urn:microsoft.com/office/officeart/2008/layout/SquareAccentList"/>
    <dgm:cxn modelId="{6E67BF07-6BA0-4802-A9E9-18E255E87525}" type="presParOf" srcId="{C4EC9B40-FC2B-4C4B-A527-48D64176F41B}" destId="{3121D187-926B-4DBB-9147-0A78C371473D}" srcOrd="0" destOrd="0" presId="urn:microsoft.com/office/officeart/2008/layout/SquareAccentList"/>
    <dgm:cxn modelId="{652BEC4A-4F54-4C12-9561-F03733CF766B}" type="presParOf" srcId="{3121D187-926B-4DBB-9147-0A78C371473D}" destId="{DE17BB61-4BD6-4296-8EC9-9071A13F6CFF}" srcOrd="0" destOrd="0" presId="urn:microsoft.com/office/officeart/2008/layout/SquareAccentList"/>
    <dgm:cxn modelId="{FD9277C6-38E0-447D-B336-2F0AE64C63CE}" type="presParOf" srcId="{DE17BB61-4BD6-4296-8EC9-9071A13F6CFF}" destId="{C0F7436E-CAB1-4612-AB99-60B36FD9BE9C}" srcOrd="0" destOrd="0" presId="urn:microsoft.com/office/officeart/2008/layout/SquareAccentList"/>
    <dgm:cxn modelId="{C9DB2D0F-E43C-4163-929E-BD12E74F855F}" type="presParOf" srcId="{DE17BB61-4BD6-4296-8EC9-9071A13F6CFF}" destId="{726EA3B2-350C-48A4-BD6D-08E42D59313E}" srcOrd="1" destOrd="0" presId="urn:microsoft.com/office/officeart/2008/layout/SquareAccentList"/>
    <dgm:cxn modelId="{303D492D-F32C-4CAF-8C47-F8EB9D308F82}" type="presParOf" srcId="{DE17BB61-4BD6-4296-8EC9-9071A13F6CFF}" destId="{BB2A7C43-6941-4B9A-A832-EB3BF83F28E4}" srcOrd="2" destOrd="0" presId="urn:microsoft.com/office/officeart/2008/layout/SquareAccentList"/>
    <dgm:cxn modelId="{795A2758-E63C-45CE-BC95-89202917D72F}" type="presParOf" srcId="{3121D187-926B-4DBB-9147-0A78C371473D}" destId="{9CDC03C1-0A77-44FB-8847-C306146C85D5}" srcOrd="1" destOrd="0" presId="urn:microsoft.com/office/officeart/2008/layout/SquareAccentList"/>
    <dgm:cxn modelId="{4ADF8C3B-A612-47A1-814A-5072E989D078}" type="presParOf" srcId="{9CDC03C1-0A77-44FB-8847-C306146C85D5}" destId="{1EE02161-E569-4CC4-9D33-84F09DBFED04}" srcOrd="0" destOrd="0" presId="urn:microsoft.com/office/officeart/2008/layout/SquareAccentList"/>
    <dgm:cxn modelId="{4C694298-93E3-4DDA-803C-BF796D752A74}" type="presParOf" srcId="{1EE02161-E569-4CC4-9D33-84F09DBFED04}" destId="{8D85AD6D-AC91-4B79-B0F9-2542BAFDBC67}" srcOrd="0" destOrd="0" presId="urn:microsoft.com/office/officeart/2008/layout/SquareAccentList"/>
    <dgm:cxn modelId="{5FB2FCA3-E6DE-4F1E-BDBC-3310F9C9FA18}" type="presParOf" srcId="{1EE02161-E569-4CC4-9D33-84F09DBFED04}" destId="{C014694E-F577-4CBD-8E2A-747F958CA560}" srcOrd="1" destOrd="0" presId="urn:microsoft.com/office/officeart/2008/layout/SquareAccentList"/>
    <dgm:cxn modelId="{14D131DA-EC6E-46EC-9885-4B1E70B04741}" type="presParOf" srcId="{9CDC03C1-0A77-44FB-8847-C306146C85D5}" destId="{0920411B-18A0-4679-BBF8-571B04ABEAD2}" srcOrd="1" destOrd="0" presId="urn:microsoft.com/office/officeart/2008/layout/SquareAccentList"/>
    <dgm:cxn modelId="{4B4C7F5A-81B2-410A-99A6-1990ECE5DDBA}" type="presParOf" srcId="{0920411B-18A0-4679-BBF8-571B04ABEAD2}" destId="{8A6F0693-34E8-4AB7-8322-53F6BB1FE394}" srcOrd="0" destOrd="0" presId="urn:microsoft.com/office/officeart/2008/layout/SquareAccentList"/>
    <dgm:cxn modelId="{CDD136D5-0604-4BAE-9F83-BB92593AAD07}" type="presParOf" srcId="{0920411B-18A0-4679-BBF8-571B04ABEAD2}" destId="{9402876A-E6FD-4EC0-BF09-6D43F6807E91}" srcOrd="1" destOrd="0" presId="urn:microsoft.com/office/officeart/2008/layout/SquareAccentList"/>
    <dgm:cxn modelId="{679DCD45-D6C6-45F1-A35F-4206F00D9EEE}" type="presParOf" srcId="{9CDC03C1-0A77-44FB-8847-C306146C85D5}" destId="{78ADFEFE-EC49-4AC8-91A6-6D860E4D3CF2}" srcOrd="2" destOrd="0" presId="urn:microsoft.com/office/officeart/2008/layout/SquareAccentList"/>
    <dgm:cxn modelId="{726699D6-E394-4302-88A4-2AAA59A0236D}" type="presParOf" srcId="{78ADFEFE-EC49-4AC8-91A6-6D860E4D3CF2}" destId="{13B0286E-A34E-4425-B57F-3F5129D0C5F4}" srcOrd="0" destOrd="0" presId="urn:microsoft.com/office/officeart/2008/layout/SquareAccentList"/>
    <dgm:cxn modelId="{01638256-7605-4C34-9408-568D09011A63}" type="presParOf" srcId="{78ADFEFE-EC49-4AC8-91A6-6D860E4D3CF2}" destId="{63B0673A-934A-4E63-B459-5C2C99091566}" srcOrd="1" destOrd="0" presId="urn:microsoft.com/office/officeart/2008/layout/SquareAccentList"/>
    <dgm:cxn modelId="{C613BE9C-6BE2-49BA-B1CC-F906CEC3EF33}" type="presParOf" srcId="{C4EC9B40-FC2B-4C4B-A527-48D64176F41B}" destId="{0E33B3B5-BF9C-46D8-9E46-A2DA7B2A552A}" srcOrd="1" destOrd="0" presId="urn:microsoft.com/office/officeart/2008/layout/SquareAccentList"/>
    <dgm:cxn modelId="{D85CD3EC-C959-4A61-A6E2-EBFA9313C6FE}" type="presParOf" srcId="{0E33B3B5-BF9C-46D8-9E46-A2DA7B2A552A}" destId="{191352B2-9B2A-4194-87E8-977BF9BA7733}" srcOrd="0" destOrd="0" presId="urn:microsoft.com/office/officeart/2008/layout/SquareAccentList"/>
    <dgm:cxn modelId="{F60DC1D0-3D12-4FA5-B629-E862255764C6}" type="presParOf" srcId="{191352B2-9B2A-4194-87E8-977BF9BA7733}" destId="{988438CF-6D1A-485B-8DBB-B46610D8E76F}" srcOrd="0" destOrd="0" presId="urn:microsoft.com/office/officeart/2008/layout/SquareAccentList"/>
    <dgm:cxn modelId="{799892E4-F247-4763-BF87-3794B7D78591}" type="presParOf" srcId="{191352B2-9B2A-4194-87E8-977BF9BA7733}" destId="{CFCC7372-AE27-4C30-83AC-F1607AD09CF8}" srcOrd="1" destOrd="0" presId="urn:microsoft.com/office/officeart/2008/layout/SquareAccentList"/>
    <dgm:cxn modelId="{8D4685DF-3F7B-43EA-A057-043A890E9C1A}" type="presParOf" srcId="{191352B2-9B2A-4194-87E8-977BF9BA7733}" destId="{D37BC4E6-B4E3-4A7C-B053-066673EF5361}" srcOrd="2" destOrd="0" presId="urn:microsoft.com/office/officeart/2008/layout/SquareAccentList"/>
    <dgm:cxn modelId="{13DCC716-B72A-4DBE-80B3-B95F40BF1D09}" type="presParOf" srcId="{0E33B3B5-BF9C-46D8-9E46-A2DA7B2A552A}" destId="{6A0BE5B3-8176-4098-B35F-F334F15B3336}" srcOrd="1" destOrd="0" presId="urn:microsoft.com/office/officeart/2008/layout/SquareAccentList"/>
    <dgm:cxn modelId="{A52B95AB-366B-4DCD-AE9D-E865CA0C97C5}" type="presParOf" srcId="{6A0BE5B3-8176-4098-B35F-F334F15B3336}" destId="{87CBFAA5-E2DE-410C-8437-9DBF5774F94C}" srcOrd="0" destOrd="0" presId="urn:microsoft.com/office/officeart/2008/layout/SquareAccentList"/>
    <dgm:cxn modelId="{6DBE52C5-6BE0-4DAE-969B-0EA3C6CCEE83}" type="presParOf" srcId="{87CBFAA5-E2DE-410C-8437-9DBF5774F94C}" destId="{225685DC-1A48-46FE-955C-B20E29B4B8DB}" srcOrd="0" destOrd="0" presId="urn:microsoft.com/office/officeart/2008/layout/SquareAccentList"/>
    <dgm:cxn modelId="{DEB5AE61-FD14-4F20-B6E5-DD83D0CFBB74}" type="presParOf" srcId="{87CBFAA5-E2DE-410C-8437-9DBF5774F94C}" destId="{2433FE42-81E9-4D95-A401-7A03A9E4397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B279A-4D13-4195-B5CD-5EA314FD6FC1}">
      <dsp:nvSpPr>
        <dsp:cNvPr id="0" name=""/>
        <dsp:cNvSpPr/>
      </dsp:nvSpPr>
      <dsp:spPr>
        <a:xfrm>
          <a:off x="1027299" y="1051993"/>
          <a:ext cx="6163798" cy="3314680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F1E5B-F8AB-49D9-A3B7-35DF359DD130}">
      <dsp:nvSpPr>
        <dsp:cNvPr id="0" name=""/>
        <dsp:cNvSpPr/>
      </dsp:nvSpPr>
      <dsp:spPr>
        <a:xfrm>
          <a:off x="4109199" y="1403550"/>
          <a:ext cx="821" cy="261156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6475D-1AC2-4E1E-9AB5-782F4677051E}">
      <dsp:nvSpPr>
        <dsp:cNvPr id="0" name=""/>
        <dsp:cNvSpPr/>
      </dsp:nvSpPr>
      <dsp:spPr>
        <a:xfrm>
          <a:off x="1232759" y="1303105"/>
          <a:ext cx="2670979" cy="281245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选择外壳视频文件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将文件压缩成临时</a:t>
          </a:r>
          <a:r>
            <a:rPr lang="en-US" altLang="zh-CN" sz="1800" kern="1200" dirty="0">
              <a:solidFill>
                <a:schemeClr val="bg1"/>
              </a:solidFill>
            </a:rPr>
            <a:t>zip</a:t>
          </a:r>
          <a:endParaRPr lang="zh-CN" altLang="en-US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将</a:t>
          </a:r>
          <a:r>
            <a:rPr lang="en-US" altLang="zh-CN" sz="1800" kern="1200" dirty="0">
              <a:solidFill>
                <a:schemeClr val="bg1"/>
              </a:solidFill>
            </a:rPr>
            <a:t>zip</a:t>
          </a:r>
          <a:r>
            <a:rPr lang="zh-CN" altLang="en-US" sz="1800" kern="1200" dirty="0">
              <a:solidFill>
                <a:schemeClr val="bg1"/>
              </a:solidFill>
            </a:rPr>
            <a:t>隐写在视频文件中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删除临时</a:t>
          </a:r>
          <a:r>
            <a:rPr lang="en-US" altLang="zh-CN" sz="1800" kern="1200" dirty="0">
              <a:solidFill>
                <a:schemeClr val="bg1"/>
              </a:solidFill>
            </a:rPr>
            <a:t>zip</a:t>
          </a:r>
        </a:p>
      </dsp:txBody>
      <dsp:txXfrm>
        <a:off x="1232759" y="1303105"/>
        <a:ext cx="2670979" cy="2812455"/>
      </dsp:txXfrm>
    </dsp:sp>
    <dsp:sp modelId="{B1A8C5F9-EF54-4BE4-A059-AB367BE5F740}">
      <dsp:nvSpPr>
        <dsp:cNvPr id="0" name=""/>
        <dsp:cNvSpPr/>
      </dsp:nvSpPr>
      <dsp:spPr>
        <a:xfrm>
          <a:off x="4314658" y="1303105"/>
          <a:ext cx="2670979" cy="281245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读取壳子中的</a:t>
          </a:r>
          <a:r>
            <a:rPr lang="en-US" altLang="zh-CN" sz="1800" kern="1200" dirty="0">
              <a:solidFill>
                <a:schemeClr val="bg1"/>
              </a:solidFill>
            </a:rPr>
            <a:t>zip</a:t>
          </a:r>
          <a:r>
            <a:rPr lang="zh-CN" altLang="en-US" sz="1800" kern="1200" dirty="0">
              <a:solidFill>
                <a:schemeClr val="bg1"/>
              </a:solidFill>
            </a:rPr>
            <a:t>信息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使用密码解压缩</a:t>
          </a:r>
          <a:r>
            <a:rPr lang="en-US" altLang="zh-CN" sz="1800" kern="1200" dirty="0">
              <a:solidFill>
                <a:schemeClr val="bg1"/>
              </a:solidFill>
            </a:rPr>
            <a:t>zip</a:t>
          </a:r>
          <a:endParaRPr lang="zh-CN" altLang="en-US" sz="1800" kern="1200" dirty="0">
            <a:solidFill>
              <a:schemeClr val="bg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删除壳子保留解压缩文件</a:t>
          </a:r>
        </a:p>
      </dsp:txBody>
      <dsp:txXfrm>
        <a:off x="4314658" y="1303105"/>
        <a:ext cx="2670979" cy="2812455"/>
      </dsp:txXfrm>
    </dsp:sp>
    <dsp:sp modelId="{5CB8EEAE-A241-4A82-8221-8D85B97E6645}">
      <dsp:nvSpPr>
        <dsp:cNvPr id="0" name=""/>
        <dsp:cNvSpPr/>
      </dsp:nvSpPr>
      <dsp:spPr>
        <a:xfrm rot="16200000">
          <a:off x="-1294357" y="1492569"/>
          <a:ext cx="3616014" cy="1027299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隐写</a:t>
          </a:r>
        </a:p>
      </dsp:txBody>
      <dsp:txXfrm>
        <a:off x="-1139097" y="1905527"/>
        <a:ext cx="3305494" cy="511903"/>
      </dsp:txXfrm>
    </dsp:sp>
    <dsp:sp modelId="{494AEE65-FB4F-4255-9A94-4E5CB9A02152}">
      <dsp:nvSpPr>
        <dsp:cNvPr id="0" name=""/>
        <dsp:cNvSpPr/>
      </dsp:nvSpPr>
      <dsp:spPr>
        <a:xfrm rot="5400000">
          <a:off x="5896740" y="2898797"/>
          <a:ext cx="3616014" cy="1027299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解除</a:t>
          </a:r>
        </a:p>
      </dsp:txBody>
      <dsp:txXfrm>
        <a:off x="6052000" y="3001235"/>
        <a:ext cx="3305494" cy="511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7436E-CAB1-4612-AB99-60B36FD9BE9C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EA3B2-350C-48A4-BD6D-08E42D59313E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A7C43-6941-4B9A-A832-EB3BF83F28E4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rgbClr val="A13F0B"/>
              </a:solidFill>
            </a:rPr>
            <a:t>优势</a:t>
          </a:r>
        </a:p>
      </dsp:txBody>
      <dsp:txXfrm>
        <a:off x="37" y="0"/>
        <a:ext cx="3964841" cy="837943"/>
      </dsp:txXfrm>
    </dsp:sp>
    <dsp:sp modelId="{8D85AD6D-AC91-4B79-B0F9-2542BAFDBC67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4694E-F577-4CBD-8E2A-747F958CA560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操作简便</a:t>
          </a:r>
        </a:p>
      </dsp:txBody>
      <dsp:txXfrm>
        <a:off x="277576" y="1498232"/>
        <a:ext cx="3687302" cy="678938"/>
      </dsp:txXfrm>
    </dsp:sp>
    <dsp:sp modelId="{8A6F0693-34E8-4AB7-8322-53F6BB1FE394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2876A-E6FD-4EC0-BF09-6D43F6807E91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不会影响视频正常播放</a:t>
          </a:r>
        </a:p>
      </dsp:txBody>
      <dsp:txXfrm>
        <a:off x="277576" y="2177170"/>
        <a:ext cx="3687302" cy="678938"/>
      </dsp:txXfrm>
    </dsp:sp>
    <dsp:sp modelId="{13B0286E-A34E-4425-B57F-3F5129D0C5F4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0673A-934A-4E63-B459-5C2C99091566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结合</a:t>
          </a:r>
          <a:r>
            <a:rPr lang="en-US" altLang="zh-CN" sz="1900" kern="1200" dirty="0"/>
            <a:t>zip</a:t>
          </a:r>
          <a:r>
            <a:rPr lang="zh-CN" altLang="en-US" sz="1900" kern="1200" dirty="0"/>
            <a:t>压缩适用范围广</a:t>
          </a:r>
        </a:p>
      </dsp:txBody>
      <dsp:txXfrm>
        <a:off x="277576" y="2856108"/>
        <a:ext cx="3687302" cy="678938"/>
      </dsp:txXfrm>
    </dsp:sp>
    <dsp:sp modelId="{988438CF-6D1A-485B-8DBB-B46610D8E76F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C7372-AE27-4C30-83AC-F1607AD09CF8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BC4E6-B4E3-4A7C-B053-066673EF5361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solidFill>
                <a:srgbClr val="A13F0B"/>
              </a:solidFill>
            </a:rPr>
            <a:t>不足</a:t>
          </a:r>
          <a:endParaRPr lang="zh-CN" altLang="en-US" sz="3600" kern="1200" dirty="0">
            <a:solidFill>
              <a:srgbClr val="A13F0B"/>
            </a:solidFill>
          </a:endParaRPr>
        </a:p>
      </dsp:txBody>
      <dsp:txXfrm>
        <a:off x="4163121" y="0"/>
        <a:ext cx="3964841" cy="837943"/>
      </dsp:txXfrm>
    </dsp:sp>
    <dsp:sp modelId="{225685DC-1A48-46FE-955C-B20E29B4B8DB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3FE42-81E9-4D95-A401-7A03A9E43973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容易被检测到</a:t>
          </a:r>
        </a:p>
      </dsp:txBody>
      <dsp:txXfrm>
        <a:off x="4440659" y="1498232"/>
        <a:ext cx="3687302" cy="67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C1E03-1B9E-4C50-ABD7-06EF8D219727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9F330-9DAE-492C-BE32-6AF15B05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6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54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666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447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50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19AF1A-C455-4844-80A4-D9AEE66907DC}" type="slidenum">
              <a:rPr lang="zh-CN" altLang="en-US" smtClean="0">
                <a:latin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96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2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57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09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84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19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21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1390F-D9A9-4590-A820-C4373B3BF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FDB692-D3EF-4155-970E-C68814930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BB8D4-1361-423D-8FFA-EDC79019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8A0BB-B502-455C-86A7-0D0348C6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66456-E98F-4805-A9E2-2E88B2F7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4D16F-7B31-4EDE-9075-26C3398A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86C14-B4DB-4D42-AC33-CF3785FAA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558C8-9BF4-488F-93BA-CED74AB1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ABD90-E586-4D1C-9746-3317825E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5A92A-C91B-4068-BF9A-2717AD3B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6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44B343-7FEB-404C-BFCC-B02797852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148A01-2DB9-4E87-810B-00D488CA2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86FA7-2674-474D-84AC-CFDBA15B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ABFE3-7A06-491C-81DA-3B0622F6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3EE3F-BFC6-4CA3-B5FD-5203354C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49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raphic 39_1">
            <a:extLst>
              <a:ext uri="{FF2B5EF4-FFF2-40B4-BE49-F238E27FC236}">
                <a16:creationId xmlns:a16="http://schemas.microsoft.com/office/drawing/2014/main" id="{9DDD8D6E-9092-49F3-BC19-02A9F0506C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588" y="175897"/>
            <a:ext cx="6794093" cy="6506207"/>
          </a:xfrm>
          <a:prstGeom prst="rect">
            <a:avLst/>
          </a:prstGeom>
        </p:spPr>
      </p:pic>
      <p:grpSp>
        <p:nvGrpSpPr>
          <p:cNvPr id="38" name="Group 370_1">
            <a:extLst>
              <a:ext uri="{FF2B5EF4-FFF2-40B4-BE49-F238E27FC236}">
                <a16:creationId xmlns:a16="http://schemas.microsoft.com/office/drawing/2014/main" id="{AEFB4874-C1AF-45C3-845A-7F6896CF920F}"/>
              </a:ext>
            </a:extLst>
          </p:cNvPr>
          <p:cNvGrpSpPr/>
          <p:nvPr userDrawn="1"/>
        </p:nvGrpSpPr>
        <p:grpSpPr>
          <a:xfrm>
            <a:off x="467443" y="513789"/>
            <a:ext cx="2302622" cy="506040"/>
            <a:chOff x="5088399" y="243406"/>
            <a:chExt cx="2457454" cy="540067"/>
          </a:xfrm>
        </p:grpSpPr>
        <p:grpSp>
          <p:nvGrpSpPr>
            <p:cNvPr id="39" name="图形 4">
              <a:extLst>
                <a:ext uri="{FF2B5EF4-FFF2-40B4-BE49-F238E27FC236}">
                  <a16:creationId xmlns:a16="http://schemas.microsoft.com/office/drawing/2014/main" id="{9F33F62A-24A0-4A0A-8250-A017F6ED8EA9}"/>
                </a:ext>
              </a:extLst>
            </p:cNvPr>
            <p:cNvGrpSpPr/>
            <p:nvPr/>
          </p:nvGrpSpPr>
          <p:grpSpPr>
            <a:xfrm>
              <a:off x="5088399" y="243406"/>
              <a:ext cx="540067" cy="540067"/>
              <a:chOff x="5088399" y="243406"/>
              <a:chExt cx="540067" cy="540067"/>
            </a:xfrm>
          </p:grpSpPr>
          <p:sp>
            <p:nvSpPr>
              <p:cNvPr id="187" name="任意多边形: 形状 186">
                <a:extLst>
                  <a:ext uri="{FF2B5EF4-FFF2-40B4-BE49-F238E27FC236}">
                    <a16:creationId xmlns:a16="http://schemas.microsoft.com/office/drawing/2014/main" id="{1CCCE84E-2D54-4783-BA4A-4474CE5663B9}"/>
                  </a:ext>
                </a:extLst>
              </p:cNvPr>
              <p:cNvSpPr/>
              <p:nvPr/>
            </p:nvSpPr>
            <p:spPr>
              <a:xfrm>
                <a:off x="5092018" y="246835"/>
                <a:ext cx="533400" cy="533400"/>
              </a:xfrm>
              <a:custGeom>
                <a:avLst/>
                <a:gdLst>
                  <a:gd name="connsiteX0" fmla="*/ -365 w 533400"/>
                  <a:gd name="connsiteY0" fmla="*/ 266564 h 533400"/>
                  <a:gd name="connsiteX1" fmla="*/ 266335 w 533400"/>
                  <a:gd name="connsiteY1" fmla="*/ -136 h 533400"/>
                  <a:gd name="connsiteX2" fmla="*/ 533035 w 533400"/>
                  <a:gd name="connsiteY2" fmla="*/ 266564 h 533400"/>
                  <a:gd name="connsiteX3" fmla="*/ 266335 w 533400"/>
                  <a:gd name="connsiteY3" fmla="*/ 533264 h 533400"/>
                  <a:gd name="connsiteX4" fmla="*/ -365 w 533400"/>
                  <a:gd name="connsiteY4" fmla="*/ 266564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533400">
                    <a:moveTo>
                      <a:pt x="-365" y="266564"/>
                    </a:moveTo>
                    <a:cubicBezTo>
                      <a:pt x="-365" y="119270"/>
                      <a:pt x="119041" y="-136"/>
                      <a:pt x="266335" y="-136"/>
                    </a:cubicBezTo>
                    <a:cubicBezTo>
                      <a:pt x="413629" y="-136"/>
                      <a:pt x="533035" y="119270"/>
                      <a:pt x="533035" y="266564"/>
                    </a:cubicBezTo>
                    <a:cubicBezTo>
                      <a:pt x="533035" y="413858"/>
                      <a:pt x="413629" y="533264"/>
                      <a:pt x="266335" y="533264"/>
                    </a:cubicBezTo>
                    <a:cubicBezTo>
                      <a:pt x="119041" y="533264"/>
                      <a:pt x="-365" y="413858"/>
                      <a:pt x="-365" y="266564"/>
                    </a:cubicBezTo>
                  </a:path>
                </a:pathLst>
              </a:custGeom>
              <a:solidFill>
                <a:srgbClr val="A13F0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EC017E29-5FE4-45BD-9E0A-DA19EF349D06}"/>
                  </a:ext>
                </a:extLst>
              </p:cNvPr>
              <p:cNvSpPr/>
              <p:nvPr/>
            </p:nvSpPr>
            <p:spPr>
              <a:xfrm>
                <a:off x="5088399" y="243406"/>
                <a:ext cx="540067" cy="540067"/>
              </a:xfrm>
              <a:custGeom>
                <a:avLst/>
                <a:gdLst>
                  <a:gd name="connsiteX0" fmla="*/ 269669 w 540067"/>
                  <a:gd name="connsiteY0" fmla="*/ 539932 h 540067"/>
                  <a:gd name="connsiteX1" fmla="*/ -365 w 540067"/>
                  <a:gd name="connsiteY1" fmla="*/ 269898 h 540067"/>
                  <a:gd name="connsiteX2" fmla="*/ 269669 w 540067"/>
                  <a:gd name="connsiteY2" fmla="*/ -136 h 540067"/>
                  <a:gd name="connsiteX3" fmla="*/ 539703 w 540067"/>
                  <a:gd name="connsiteY3" fmla="*/ 269898 h 540067"/>
                  <a:gd name="connsiteX4" fmla="*/ 539703 w 540067"/>
                  <a:gd name="connsiteY4" fmla="*/ 269993 h 540067"/>
                  <a:gd name="connsiteX5" fmla="*/ 269669 w 540067"/>
                  <a:gd name="connsiteY5" fmla="*/ 539932 h 540067"/>
                  <a:gd name="connsiteX6" fmla="*/ 269669 w 540067"/>
                  <a:gd name="connsiteY6" fmla="*/ 7198 h 540067"/>
                  <a:gd name="connsiteX7" fmla="*/ 6874 w 540067"/>
                  <a:gd name="connsiteY7" fmla="*/ 269993 h 540067"/>
                  <a:gd name="connsiteX8" fmla="*/ 269669 w 540067"/>
                  <a:gd name="connsiteY8" fmla="*/ 532788 h 540067"/>
                  <a:gd name="connsiteX9" fmla="*/ 532464 w 540067"/>
                  <a:gd name="connsiteY9" fmla="*/ 269993 h 540067"/>
                  <a:gd name="connsiteX10" fmla="*/ 269669 w 540067"/>
                  <a:gd name="connsiteY10" fmla="*/ 7198 h 5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0067" h="540067">
                    <a:moveTo>
                      <a:pt x="269669" y="539932"/>
                    </a:moveTo>
                    <a:cubicBezTo>
                      <a:pt x="120533" y="539932"/>
                      <a:pt x="-365" y="419033"/>
                      <a:pt x="-365" y="269898"/>
                    </a:cubicBezTo>
                    <a:cubicBezTo>
                      <a:pt x="-365" y="120762"/>
                      <a:pt x="120533" y="-136"/>
                      <a:pt x="269669" y="-136"/>
                    </a:cubicBezTo>
                    <a:cubicBezTo>
                      <a:pt x="418804" y="-136"/>
                      <a:pt x="539703" y="120762"/>
                      <a:pt x="539703" y="269898"/>
                    </a:cubicBezTo>
                    <a:cubicBezTo>
                      <a:pt x="539703" y="269930"/>
                      <a:pt x="539703" y="269961"/>
                      <a:pt x="539703" y="269993"/>
                    </a:cubicBezTo>
                    <a:cubicBezTo>
                      <a:pt x="539493" y="419026"/>
                      <a:pt x="418702" y="539774"/>
                      <a:pt x="269669" y="539932"/>
                    </a:cubicBezTo>
                    <a:moveTo>
                      <a:pt x="269669" y="7198"/>
                    </a:moveTo>
                    <a:cubicBezTo>
                      <a:pt x="124531" y="7198"/>
                      <a:pt x="6874" y="124855"/>
                      <a:pt x="6874" y="269993"/>
                    </a:cubicBezTo>
                    <a:cubicBezTo>
                      <a:pt x="6874" y="415130"/>
                      <a:pt x="124531" y="532788"/>
                      <a:pt x="269669" y="532788"/>
                    </a:cubicBezTo>
                    <a:cubicBezTo>
                      <a:pt x="414806" y="532788"/>
                      <a:pt x="532464" y="415130"/>
                      <a:pt x="532464" y="269993"/>
                    </a:cubicBezTo>
                    <a:cubicBezTo>
                      <a:pt x="532306" y="124921"/>
                      <a:pt x="414741" y="7356"/>
                      <a:pt x="269669" y="7198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928971FE-C972-4821-8A64-4D475624DC54}"/>
                  </a:ext>
                </a:extLst>
              </p:cNvPr>
              <p:cNvSpPr/>
              <p:nvPr/>
            </p:nvSpPr>
            <p:spPr>
              <a:xfrm>
                <a:off x="5156407" y="311510"/>
                <a:ext cx="404050" cy="404050"/>
              </a:xfrm>
              <a:custGeom>
                <a:avLst/>
                <a:gdLst>
                  <a:gd name="connsiteX0" fmla="*/ -365 w 404050"/>
                  <a:gd name="connsiteY0" fmla="*/ 201889 h 404050"/>
                  <a:gd name="connsiteX1" fmla="*/ 201660 w 404050"/>
                  <a:gd name="connsiteY1" fmla="*/ -136 h 404050"/>
                  <a:gd name="connsiteX2" fmla="*/ 403685 w 404050"/>
                  <a:gd name="connsiteY2" fmla="*/ 201889 h 404050"/>
                  <a:gd name="connsiteX3" fmla="*/ 201660 w 404050"/>
                  <a:gd name="connsiteY3" fmla="*/ 403915 h 404050"/>
                  <a:gd name="connsiteX4" fmla="*/ -365 w 404050"/>
                  <a:gd name="connsiteY4" fmla="*/ 202080 h 404050"/>
                  <a:gd name="connsiteX5" fmla="*/ -365 w 404050"/>
                  <a:gd name="connsiteY5" fmla="*/ 201889 h 40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050" h="404050">
                    <a:moveTo>
                      <a:pt x="-365" y="201889"/>
                    </a:moveTo>
                    <a:cubicBezTo>
                      <a:pt x="-365" y="90314"/>
                      <a:pt x="90085" y="-136"/>
                      <a:pt x="201660" y="-136"/>
                    </a:cubicBezTo>
                    <a:cubicBezTo>
                      <a:pt x="313236" y="-136"/>
                      <a:pt x="403685" y="90314"/>
                      <a:pt x="403685" y="201889"/>
                    </a:cubicBezTo>
                    <a:cubicBezTo>
                      <a:pt x="403685" y="313465"/>
                      <a:pt x="313236" y="403915"/>
                      <a:pt x="201660" y="403915"/>
                    </a:cubicBezTo>
                    <a:cubicBezTo>
                      <a:pt x="90137" y="403967"/>
                      <a:pt x="-312" y="313603"/>
                      <a:pt x="-365" y="202080"/>
                    </a:cubicBezTo>
                    <a:cubicBezTo>
                      <a:pt x="-365" y="202016"/>
                      <a:pt x="-365" y="201953"/>
                      <a:pt x="-365" y="201889"/>
                    </a:cubicBezTo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0" name="图形 4">
              <a:extLst>
                <a:ext uri="{FF2B5EF4-FFF2-40B4-BE49-F238E27FC236}">
                  <a16:creationId xmlns:a16="http://schemas.microsoft.com/office/drawing/2014/main" id="{89F71C7B-968D-481B-99E8-693E8A5B8F2F}"/>
                </a:ext>
              </a:extLst>
            </p:cNvPr>
            <p:cNvGrpSpPr/>
            <p:nvPr/>
          </p:nvGrpSpPr>
          <p:grpSpPr>
            <a:xfrm>
              <a:off x="5280804" y="640503"/>
              <a:ext cx="156019" cy="72915"/>
              <a:chOff x="5280804" y="640503"/>
              <a:chExt cx="156019" cy="72915"/>
            </a:xfrm>
            <a:solidFill>
              <a:srgbClr val="009944"/>
            </a:solidFill>
          </p:grpSpPr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9FE545AE-B413-4BD9-B45D-F396D1635C75}"/>
                  </a:ext>
                </a:extLst>
              </p:cNvPr>
              <p:cNvSpPr/>
              <p:nvPr/>
            </p:nvSpPr>
            <p:spPr>
              <a:xfrm>
                <a:off x="5280804" y="640503"/>
                <a:ext cx="156019" cy="52387"/>
              </a:xfrm>
              <a:custGeom>
                <a:avLst/>
                <a:gdLst>
                  <a:gd name="connsiteX0" fmla="*/ 76978 w 156019"/>
                  <a:gd name="connsiteY0" fmla="*/ -136 h 52387"/>
                  <a:gd name="connsiteX1" fmla="*/ 75073 w 156019"/>
                  <a:gd name="connsiteY1" fmla="*/ 2340 h 52387"/>
                  <a:gd name="connsiteX2" fmla="*/ 72882 w 156019"/>
                  <a:gd name="connsiteY2" fmla="*/ 4722 h 52387"/>
                  <a:gd name="connsiteX3" fmla="*/ 73740 w 156019"/>
                  <a:gd name="connsiteY3" fmla="*/ 5484 h 52387"/>
                  <a:gd name="connsiteX4" fmla="*/ 73740 w 156019"/>
                  <a:gd name="connsiteY4" fmla="*/ 22248 h 52387"/>
                  <a:gd name="connsiteX5" fmla="*/ 64881 w 156019"/>
                  <a:gd name="connsiteY5" fmla="*/ 22248 h 52387"/>
                  <a:gd name="connsiteX6" fmla="*/ 59262 w 156019"/>
                  <a:gd name="connsiteY6" fmla="*/ 25677 h 52387"/>
                  <a:gd name="connsiteX7" fmla="*/ 52880 w 156019"/>
                  <a:gd name="connsiteY7" fmla="*/ 27391 h 52387"/>
                  <a:gd name="connsiteX8" fmla="*/ 48022 w 156019"/>
                  <a:gd name="connsiteY8" fmla="*/ 30820 h 52387"/>
                  <a:gd name="connsiteX9" fmla="*/ 42879 w 156019"/>
                  <a:gd name="connsiteY9" fmla="*/ 32725 h 52387"/>
                  <a:gd name="connsiteX10" fmla="*/ 39545 w 156019"/>
                  <a:gd name="connsiteY10" fmla="*/ 37202 h 52387"/>
                  <a:gd name="connsiteX11" fmla="*/ 35640 w 156019"/>
                  <a:gd name="connsiteY11" fmla="*/ 39393 h 52387"/>
                  <a:gd name="connsiteX12" fmla="*/ 31258 w 156019"/>
                  <a:gd name="connsiteY12" fmla="*/ 41584 h 52387"/>
                  <a:gd name="connsiteX13" fmla="*/ 26876 w 156019"/>
                  <a:gd name="connsiteY13" fmla="*/ 45679 h 52387"/>
                  <a:gd name="connsiteX14" fmla="*/ 18685 w 156019"/>
                  <a:gd name="connsiteY14" fmla="*/ 50061 h 52387"/>
                  <a:gd name="connsiteX15" fmla="*/ -365 w 156019"/>
                  <a:gd name="connsiteY15" fmla="*/ 52252 h 52387"/>
                  <a:gd name="connsiteX16" fmla="*/ 155655 w 156019"/>
                  <a:gd name="connsiteY16" fmla="*/ 52252 h 52387"/>
                  <a:gd name="connsiteX17" fmla="*/ 140319 w 156019"/>
                  <a:gd name="connsiteY17" fmla="*/ 49775 h 52387"/>
                  <a:gd name="connsiteX18" fmla="*/ 132509 w 156019"/>
                  <a:gd name="connsiteY18" fmla="*/ 45394 h 52387"/>
                  <a:gd name="connsiteX19" fmla="*/ 127175 w 156019"/>
                  <a:gd name="connsiteY19" fmla="*/ 43203 h 52387"/>
                  <a:gd name="connsiteX20" fmla="*/ 122984 w 156019"/>
                  <a:gd name="connsiteY20" fmla="*/ 43203 h 52387"/>
                  <a:gd name="connsiteX21" fmla="*/ 119364 w 156019"/>
                  <a:gd name="connsiteY21" fmla="*/ 41774 h 52387"/>
                  <a:gd name="connsiteX22" fmla="*/ 117364 w 156019"/>
                  <a:gd name="connsiteY22" fmla="*/ 39298 h 52387"/>
                  <a:gd name="connsiteX23" fmla="*/ 113459 w 156019"/>
                  <a:gd name="connsiteY23" fmla="*/ 36821 h 52387"/>
                  <a:gd name="connsiteX24" fmla="*/ 108410 w 156019"/>
                  <a:gd name="connsiteY24" fmla="*/ 33106 h 52387"/>
                  <a:gd name="connsiteX25" fmla="*/ 104791 w 156019"/>
                  <a:gd name="connsiteY25" fmla="*/ 33106 h 52387"/>
                  <a:gd name="connsiteX26" fmla="*/ 101552 w 156019"/>
                  <a:gd name="connsiteY26" fmla="*/ 29963 h 52387"/>
                  <a:gd name="connsiteX27" fmla="*/ 95171 w 156019"/>
                  <a:gd name="connsiteY27" fmla="*/ 28249 h 52387"/>
                  <a:gd name="connsiteX28" fmla="*/ 88598 w 156019"/>
                  <a:gd name="connsiteY28" fmla="*/ 24248 h 52387"/>
                  <a:gd name="connsiteX29" fmla="*/ 80216 w 156019"/>
                  <a:gd name="connsiteY29" fmla="*/ 22724 h 52387"/>
                  <a:gd name="connsiteX30" fmla="*/ 80216 w 156019"/>
                  <a:gd name="connsiteY30" fmla="*/ 5103 h 52387"/>
                  <a:gd name="connsiteX31" fmla="*/ 80788 w 156019"/>
                  <a:gd name="connsiteY31" fmla="*/ 4436 h 52387"/>
                  <a:gd name="connsiteX32" fmla="*/ 78597 w 156019"/>
                  <a:gd name="connsiteY32" fmla="*/ 2341 h 52387"/>
                  <a:gd name="connsiteX33" fmla="*/ 76597 w 156019"/>
                  <a:gd name="connsiteY33" fmla="*/ -136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6019" h="52387">
                    <a:moveTo>
                      <a:pt x="76978" y="-136"/>
                    </a:moveTo>
                    <a:cubicBezTo>
                      <a:pt x="76457" y="772"/>
                      <a:pt x="75816" y="1605"/>
                      <a:pt x="75073" y="2340"/>
                    </a:cubicBezTo>
                    <a:cubicBezTo>
                      <a:pt x="74121" y="3388"/>
                      <a:pt x="72597" y="4341"/>
                      <a:pt x="72882" y="4722"/>
                    </a:cubicBezTo>
                    <a:lnTo>
                      <a:pt x="73740" y="5484"/>
                    </a:lnTo>
                    <a:lnTo>
                      <a:pt x="73740" y="22248"/>
                    </a:lnTo>
                    <a:cubicBezTo>
                      <a:pt x="70800" y="21847"/>
                      <a:pt x="67820" y="21847"/>
                      <a:pt x="64881" y="22248"/>
                    </a:cubicBezTo>
                    <a:cubicBezTo>
                      <a:pt x="63072" y="23296"/>
                      <a:pt x="61071" y="24439"/>
                      <a:pt x="59262" y="25677"/>
                    </a:cubicBezTo>
                    <a:cubicBezTo>
                      <a:pt x="57290" y="26720"/>
                      <a:pt x="55109" y="27306"/>
                      <a:pt x="52880" y="27391"/>
                    </a:cubicBezTo>
                    <a:cubicBezTo>
                      <a:pt x="51641" y="27391"/>
                      <a:pt x="49832" y="30154"/>
                      <a:pt x="48022" y="30820"/>
                    </a:cubicBezTo>
                    <a:cubicBezTo>
                      <a:pt x="46212" y="31487"/>
                      <a:pt x="43831" y="32249"/>
                      <a:pt x="42879" y="32725"/>
                    </a:cubicBezTo>
                    <a:cubicBezTo>
                      <a:pt x="41926" y="33202"/>
                      <a:pt x="40688" y="36726"/>
                      <a:pt x="39545" y="37202"/>
                    </a:cubicBezTo>
                    <a:cubicBezTo>
                      <a:pt x="38402" y="37678"/>
                      <a:pt x="36306" y="37202"/>
                      <a:pt x="35640" y="39393"/>
                    </a:cubicBezTo>
                    <a:cubicBezTo>
                      <a:pt x="34973" y="41584"/>
                      <a:pt x="31639" y="41012"/>
                      <a:pt x="31258" y="41584"/>
                    </a:cubicBezTo>
                    <a:cubicBezTo>
                      <a:pt x="30877" y="42155"/>
                      <a:pt x="27829" y="45584"/>
                      <a:pt x="26876" y="45679"/>
                    </a:cubicBezTo>
                    <a:cubicBezTo>
                      <a:pt x="23886" y="46590"/>
                      <a:pt x="21103" y="48079"/>
                      <a:pt x="18685" y="50061"/>
                    </a:cubicBezTo>
                    <a:cubicBezTo>
                      <a:pt x="5159" y="51204"/>
                      <a:pt x="-365" y="52252"/>
                      <a:pt x="-365" y="52252"/>
                    </a:cubicBezTo>
                    <a:lnTo>
                      <a:pt x="155655" y="52252"/>
                    </a:lnTo>
                    <a:cubicBezTo>
                      <a:pt x="150641" y="50906"/>
                      <a:pt x="145502" y="50076"/>
                      <a:pt x="140319" y="49775"/>
                    </a:cubicBezTo>
                    <a:cubicBezTo>
                      <a:pt x="137907" y="47997"/>
                      <a:pt x="135284" y="46525"/>
                      <a:pt x="132509" y="45394"/>
                    </a:cubicBezTo>
                    <a:cubicBezTo>
                      <a:pt x="130794" y="44917"/>
                      <a:pt x="127937" y="43489"/>
                      <a:pt x="127175" y="43203"/>
                    </a:cubicBezTo>
                    <a:cubicBezTo>
                      <a:pt x="126413" y="42917"/>
                      <a:pt x="123555" y="43203"/>
                      <a:pt x="122984" y="43203"/>
                    </a:cubicBezTo>
                    <a:cubicBezTo>
                      <a:pt x="122066" y="42188"/>
                      <a:pt x="120728" y="41659"/>
                      <a:pt x="119364" y="41774"/>
                    </a:cubicBezTo>
                    <a:cubicBezTo>
                      <a:pt x="117650" y="41774"/>
                      <a:pt x="118031" y="40917"/>
                      <a:pt x="117364" y="39298"/>
                    </a:cubicBezTo>
                    <a:cubicBezTo>
                      <a:pt x="116697" y="37678"/>
                      <a:pt x="114983" y="37583"/>
                      <a:pt x="113459" y="36821"/>
                    </a:cubicBezTo>
                    <a:cubicBezTo>
                      <a:pt x="111935" y="36059"/>
                      <a:pt x="109744" y="33487"/>
                      <a:pt x="108410" y="33106"/>
                    </a:cubicBezTo>
                    <a:cubicBezTo>
                      <a:pt x="107077" y="32725"/>
                      <a:pt x="105648" y="33106"/>
                      <a:pt x="104791" y="33106"/>
                    </a:cubicBezTo>
                    <a:cubicBezTo>
                      <a:pt x="103934" y="33106"/>
                      <a:pt x="103172" y="30439"/>
                      <a:pt x="101552" y="29963"/>
                    </a:cubicBezTo>
                    <a:cubicBezTo>
                      <a:pt x="99933" y="29487"/>
                      <a:pt x="96123" y="29296"/>
                      <a:pt x="95171" y="28249"/>
                    </a:cubicBezTo>
                    <a:cubicBezTo>
                      <a:pt x="93066" y="26779"/>
                      <a:pt x="90871" y="25442"/>
                      <a:pt x="88598" y="24248"/>
                    </a:cubicBezTo>
                    <a:cubicBezTo>
                      <a:pt x="85955" y="23114"/>
                      <a:pt x="83090" y="22593"/>
                      <a:pt x="80216" y="22724"/>
                    </a:cubicBezTo>
                    <a:lnTo>
                      <a:pt x="80216" y="5103"/>
                    </a:lnTo>
                    <a:cubicBezTo>
                      <a:pt x="80216" y="5103"/>
                      <a:pt x="80883" y="5103"/>
                      <a:pt x="80788" y="4436"/>
                    </a:cubicBezTo>
                    <a:cubicBezTo>
                      <a:pt x="80693" y="3769"/>
                      <a:pt x="79455" y="3198"/>
                      <a:pt x="78597" y="2341"/>
                    </a:cubicBezTo>
                    <a:cubicBezTo>
                      <a:pt x="77884" y="1554"/>
                      <a:pt x="77216" y="727"/>
                      <a:pt x="76597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E8EA5396-8445-4F78-A75D-D5F2D6791C2E}"/>
                  </a:ext>
                </a:extLst>
              </p:cNvPr>
              <p:cNvSpPr/>
              <p:nvPr/>
            </p:nvSpPr>
            <p:spPr>
              <a:xfrm>
                <a:off x="5286519" y="693622"/>
                <a:ext cx="33866" cy="18946"/>
              </a:xfrm>
              <a:custGeom>
                <a:avLst/>
                <a:gdLst>
                  <a:gd name="connsiteX0" fmla="*/ 206 w 33866"/>
                  <a:gd name="connsiteY0" fmla="*/ 85 h 18946"/>
                  <a:gd name="connsiteX1" fmla="*/ 1540 w 33866"/>
                  <a:gd name="connsiteY1" fmla="*/ 1324 h 18946"/>
                  <a:gd name="connsiteX2" fmla="*/ 9065 w 33866"/>
                  <a:gd name="connsiteY2" fmla="*/ 3991 h 18946"/>
                  <a:gd name="connsiteX3" fmla="*/ 14018 w 33866"/>
                  <a:gd name="connsiteY3" fmla="*/ 15230 h 18946"/>
                  <a:gd name="connsiteX4" fmla="*/ 20399 w 33866"/>
                  <a:gd name="connsiteY4" fmla="*/ 15230 h 18946"/>
                  <a:gd name="connsiteX5" fmla="*/ 20399 w 33866"/>
                  <a:gd name="connsiteY5" fmla="*/ 17421 h 18946"/>
                  <a:gd name="connsiteX6" fmla="*/ 25733 w 33866"/>
                  <a:gd name="connsiteY6" fmla="*/ 17421 h 18946"/>
                  <a:gd name="connsiteX7" fmla="*/ 24019 w 33866"/>
                  <a:gd name="connsiteY7" fmla="*/ 17992 h 18946"/>
                  <a:gd name="connsiteX8" fmla="*/ 29353 w 33866"/>
                  <a:gd name="connsiteY8" fmla="*/ 17992 h 18946"/>
                  <a:gd name="connsiteX9" fmla="*/ 24400 w 33866"/>
                  <a:gd name="connsiteY9" fmla="*/ 18564 h 18946"/>
                  <a:gd name="connsiteX10" fmla="*/ 33163 w 33866"/>
                  <a:gd name="connsiteY10" fmla="*/ 18564 h 18946"/>
                  <a:gd name="connsiteX11" fmla="*/ 33163 w 33866"/>
                  <a:gd name="connsiteY11" fmla="*/ 15135 h 18946"/>
                  <a:gd name="connsiteX12" fmla="*/ 23638 w 33866"/>
                  <a:gd name="connsiteY12" fmla="*/ 15135 h 18946"/>
                  <a:gd name="connsiteX13" fmla="*/ 22590 w 33866"/>
                  <a:gd name="connsiteY13" fmla="*/ 13706 h 18946"/>
                  <a:gd name="connsiteX14" fmla="*/ 19066 w 33866"/>
                  <a:gd name="connsiteY14" fmla="*/ 13706 h 18946"/>
                  <a:gd name="connsiteX15" fmla="*/ 11541 w 33866"/>
                  <a:gd name="connsiteY15" fmla="*/ 1895 h 18946"/>
                  <a:gd name="connsiteX16" fmla="*/ -365 w 33866"/>
                  <a:gd name="connsiteY16" fmla="*/ -105 h 1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3866" h="18946">
                    <a:moveTo>
                      <a:pt x="206" y="85"/>
                    </a:moveTo>
                    <a:cubicBezTo>
                      <a:pt x="297" y="764"/>
                      <a:pt x="856" y="1284"/>
                      <a:pt x="1540" y="1324"/>
                    </a:cubicBezTo>
                    <a:cubicBezTo>
                      <a:pt x="4161" y="1856"/>
                      <a:pt x="6694" y="2754"/>
                      <a:pt x="9065" y="3991"/>
                    </a:cubicBezTo>
                    <a:cubicBezTo>
                      <a:pt x="13351" y="6562"/>
                      <a:pt x="14018" y="15230"/>
                      <a:pt x="14018" y="15230"/>
                    </a:cubicBezTo>
                    <a:lnTo>
                      <a:pt x="20399" y="15230"/>
                    </a:lnTo>
                    <a:lnTo>
                      <a:pt x="20399" y="17421"/>
                    </a:lnTo>
                    <a:lnTo>
                      <a:pt x="25733" y="17421"/>
                    </a:lnTo>
                    <a:cubicBezTo>
                      <a:pt x="25733" y="17421"/>
                      <a:pt x="22495" y="17897"/>
                      <a:pt x="24019" y="17992"/>
                    </a:cubicBezTo>
                    <a:cubicBezTo>
                      <a:pt x="25543" y="18088"/>
                      <a:pt x="29734" y="17992"/>
                      <a:pt x="29353" y="17992"/>
                    </a:cubicBezTo>
                    <a:cubicBezTo>
                      <a:pt x="28972" y="17992"/>
                      <a:pt x="23066" y="18564"/>
                      <a:pt x="24400" y="18564"/>
                    </a:cubicBezTo>
                    <a:cubicBezTo>
                      <a:pt x="27312" y="18893"/>
                      <a:pt x="30251" y="18893"/>
                      <a:pt x="33163" y="18564"/>
                    </a:cubicBezTo>
                    <a:cubicBezTo>
                      <a:pt x="33925" y="17897"/>
                      <a:pt x="33163" y="15135"/>
                      <a:pt x="33163" y="15135"/>
                    </a:cubicBezTo>
                    <a:lnTo>
                      <a:pt x="23638" y="15135"/>
                    </a:lnTo>
                    <a:cubicBezTo>
                      <a:pt x="23638" y="15135"/>
                      <a:pt x="23638" y="13801"/>
                      <a:pt x="22590" y="13706"/>
                    </a:cubicBezTo>
                    <a:lnTo>
                      <a:pt x="19066" y="13706"/>
                    </a:lnTo>
                    <a:cubicBezTo>
                      <a:pt x="19066" y="13706"/>
                      <a:pt x="17256" y="4181"/>
                      <a:pt x="11541" y="1895"/>
                    </a:cubicBezTo>
                    <a:cubicBezTo>
                      <a:pt x="7760" y="388"/>
                      <a:pt x="3701" y="-294"/>
                      <a:pt x="-365" y="-105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143B619D-4B5B-4890-8E71-E89117023F95}"/>
                  </a:ext>
                </a:extLst>
              </p:cNvPr>
              <p:cNvSpPr/>
              <p:nvPr/>
            </p:nvSpPr>
            <p:spPr>
              <a:xfrm>
                <a:off x="5309330" y="696648"/>
                <a:ext cx="1905" cy="9713"/>
              </a:xfrm>
              <a:custGeom>
                <a:avLst/>
                <a:gdLst>
                  <a:gd name="connsiteX0" fmla="*/ -221 w 1905"/>
                  <a:gd name="connsiteY0" fmla="*/ -83 h 9713"/>
                  <a:gd name="connsiteX1" fmla="*/ -221 w 1905"/>
                  <a:gd name="connsiteY1" fmla="*/ 8966 h 9713"/>
                  <a:gd name="connsiteX2" fmla="*/ 1398 w 1905"/>
                  <a:gd name="connsiteY2" fmla="*/ 8966 h 9713"/>
                  <a:gd name="connsiteX3" fmla="*/ 1398 w 1905"/>
                  <a:gd name="connsiteY3" fmla="*/ 203 h 9713"/>
                  <a:gd name="connsiteX4" fmla="*/ -31 w 1905"/>
                  <a:gd name="connsiteY4" fmla="*/ 203 h 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" h="9713">
                    <a:moveTo>
                      <a:pt x="-221" y="-83"/>
                    </a:moveTo>
                    <a:cubicBezTo>
                      <a:pt x="-413" y="2930"/>
                      <a:pt x="-413" y="5952"/>
                      <a:pt x="-221" y="8966"/>
                    </a:cubicBezTo>
                    <a:cubicBezTo>
                      <a:pt x="-221" y="9918"/>
                      <a:pt x="1398" y="9633"/>
                      <a:pt x="1398" y="8966"/>
                    </a:cubicBezTo>
                    <a:cubicBezTo>
                      <a:pt x="1588" y="6048"/>
                      <a:pt x="1588" y="3121"/>
                      <a:pt x="1398" y="203"/>
                    </a:cubicBezTo>
                    <a:cubicBezTo>
                      <a:pt x="1398" y="-559"/>
                      <a:pt x="-31" y="203"/>
                      <a:pt x="-31" y="203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B6556DC0-DD5F-47E6-8F20-598EB0F4ECBE}"/>
                  </a:ext>
                </a:extLst>
              </p:cNvPr>
              <p:cNvSpPr/>
              <p:nvPr/>
            </p:nvSpPr>
            <p:spPr>
              <a:xfrm>
                <a:off x="5312744" y="694762"/>
                <a:ext cx="2158" cy="11928"/>
              </a:xfrm>
              <a:custGeom>
                <a:avLst/>
                <a:gdLst>
                  <a:gd name="connsiteX0" fmla="*/ -111 w 2158"/>
                  <a:gd name="connsiteY0" fmla="*/ 564 h 11928"/>
                  <a:gd name="connsiteX1" fmla="*/ -111 w 2158"/>
                  <a:gd name="connsiteY1" fmla="*/ 11328 h 11928"/>
                  <a:gd name="connsiteX2" fmla="*/ 1794 w 2158"/>
                  <a:gd name="connsiteY2" fmla="*/ 11328 h 11928"/>
                  <a:gd name="connsiteX3" fmla="*/ 1794 w 2158"/>
                  <a:gd name="connsiteY3" fmla="*/ 374 h 11928"/>
                  <a:gd name="connsiteX4" fmla="*/ -111 w 2158"/>
                  <a:gd name="connsiteY4" fmla="*/ 374 h 1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" h="11928">
                    <a:moveTo>
                      <a:pt x="-111" y="564"/>
                    </a:moveTo>
                    <a:cubicBezTo>
                      <a:pt x="-450" y="4144"/>
                      <a:pt x="-450" y="7748"/>
                      <a:pt x="-111" y="11328"/>
                    </a:cubicBezTo>
                    <a:cubicBezTo>
                      <a:pt x="-111" y="11899"/>
                      <a:pt x="1794" y="11994"/>
                      <a:pt x="1794" y="11328"/>
                    </a:cubicBezTo>
                    <a:cubicBezTo>
                      <a:pt x="1794" y="10661"/>
                      <a:pt x="1794" y="850"/>
                      <a:pt x="1794" y="374"/>
                    </a:cubicBezTo>
                    <a:cubicBezTo>
                      <a:pt x="1794" y="-102"/>
                      <a:pt x="175" y="-483"/>
                      <a:pt x="-111" y="374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C3F33CA6-BC9B-4D3D-A1E0-D84C139CE6B1}"/>
                  </a:ext>
                </a:extLst>
              </p:cNvPr>
              <p:cNvSpPr/>
              <p:nvPr/>
            </p:nvSpPr>
            <p:spPr>
              <a:xfrm>
                <a:off x="5316509" y="696032"/>
                <a:ext cx="1635" cy="9622"/>
              </a:xfrm>
              <a:custGeom>
                <a:avLst/>
                <a:gdLst>
                  <a:gd name="connsiteX0" fmla="*/ 506 w 1635"/>
                  <a:gd name="connsiteY0" fmla="*/ -133 h 9622"/>
                  <a:gd name="connsiteX1" fmla="*/ -351 w 1635"/>
                  <a:gd name="connsiteY1" fmla="*/ 3105 h 9622"/>
                  <a:gd name="connsiteX2" fmla="*/ 506 w 1635"/>
                  <a:gd name="connsiteY2" fmla="*/ 9487 h 9622"/>
                  <a:gd name="connsiteX3" fmla="*/ 1268 w 1635"/>
                  <a:gd name="connsiteY3" fmla="*/ 3105 h 9622"/>
                  <a:gd name="connsiteX4" fmla="*/ 506 w 1635"/>
                  <a:gd name="connsiteY4" fmla="*/ -133 h 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" h="9622">
                    <a:moveTo>
                      <a:pt x="506" y="-133"/>
                    </a:moveTo>
                    <a:cubicBezTo>
                      <a:pt x="-542" y="-133"/>
                      <a:pt x="-351" y="1486"/>
                      <a:pt x="-351" y="3105"/>
                    </a:cubicBezTo>
                    <a:cubicBezTo>
                      <a:pt x="-351" y="4724"/>
                      <a:pt x="-351" y="9487"/>
                      <a:pt x="506" y="9487"/>
                    </a:cubicBezTo>
                    <a:cubicBezTo>
                      <a:pt x="1363" y="9487"/>
                      <a:pt x="1268" y="3867"/>
                      <a:pt x="1268" y="3105"/>
                    </a:cubicBezTo>
                    <a:cubicBezTo>
                      <a:pt x="1268" y="2343"/>
                      <a:pt x="1268" y="-229"/>
                      <a:pt x="506" y="-133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1409338F-099C-4F8E-BB12-C2EA6961F7DC}"/>
                  </a:ext>
                </a:extLst>
              </p:cNvPr>
              <p:cNvSpPr/>
              <p:nvPr/>
            </p:nvSpPr>
            <p:spPr>
              <a:xfrm>
                <a:off x="5355194" y="696606"/>
                <a:ext cx="2273" cy="9525"/>
              </a:xfrm>
              <a:custGeom>
                <a:avLst/>
                <a:gdLst>
                  <a:gd name="connsiteX0" fmla="*/ 778 w 2273"/>
                  <a:gd name="connsiteY0" fmla="*/ -136 h 9525"/>
                  <a:gd name="connsiteX1" fmla="*/ -365 w 2273"/>
                  <a:gd name="connsiteY1" fmla="*/ 2722 h 9525"/>
                  <a:gd name="connsiteX2" fmla="*/ 968 w 2273"/>
                  <a:gd name="connsiteY2" fmla="*/ 9389 h 9525"/>
                  <a:gd name="connsiteX3" fmla="*/ 1826 w 2273"/>
                  <a:gd name="connsiteY3" fmla="*/ 2531 h 9525"/>
                  <a:gd name="connsiteX4" fmla="*/ 778 w 2273"/>
                  <a:gd name="connsiteY4" fmla="*/ -1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3" h="9525">
                    <a:moveTo>
                      <a:pt x="778" y="-136"/>
                    </a:moveTo>
                    <a:cubicBezTo>
                      <a:pt x="-365" y="-136"/>
                      <a:pt x="-365" y="721"/>
                      <a:pt x="-365" y="2722"/>
                    </a:cubicBezTo>
                    <a:cubicBezTo>
                      <a:pt x="-365" y="4722"/>
                      <a:pt x="-365" y="9389"/>
                      <a:pt x="968" y="9389"/>
                    </a:cubicBezTo>
                    <a:cubicBezTo>
                      <a:pt x="2302" y="9389"/>
                      <a:pt x="1826" y="3674"/>
                      <a:pt x="1826" y="2531"/>
                    </a:cubicBezTo>
                    <a:cubicBezTo>
                      <a:pt x="1826" y="1388"/>
                      <a:pt x="1826" y="-136"/>
                      <a:pt x="77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F759E568-38E3-4A27-80FF-FB988560D747}"/>
                  </a:ext>
                </a:extLst>
              </p:cNvPr>
              <p:cNvSpPr/>
              <p:nvPr/>
            </p:nvSpPr>
            <p:spPr>
              <a:xfrm>
                <a:off x="5359159" y="694701"/>
                <a:ext cx="2321" cy="12001"/>
              </a:xfrm>
              <a:custGeom>
                <a:avLst/>
                <a:gdLst>
                  <a:gd name="connsiteX0" fmla="*/ 1004 w 2321"/>
                  <a:gd name="connsiteY0" fmla="*/ -136 h 12001"/>
                  <a:gd name="connsiteX1" fmla="*/ -329 w 2321"/>
                  <a:gd name="connsiteY1" fmla="*/ 3769 h 12001"/>
                  <a:gd name="connsiteX2" fmla="*/ 814 w 2321"/>
                  <a:gd name="connsiteY2" fmla="*/ 11866 h 12001"/>
                  <a:gd name="connsiteX3" fmla="*/ 1957 w 2321"/>
                  <a:gd name="connsiteY3" fmla="*/ 3865 h 12001"/>
                  <a:gd name="connsiteX4" fmla="*/ 1004 w 2321"/>
                  <a:gd name="connsiteY4" fmla="*/ -136 h 1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" h="12001">
                    <a:moveTo>
                      <a:pt x="1004" y="-136"/>
                    </a:moveTo>
                    <a:cubicBezTo>
                      <a:pt x="-710" y="-136"/>
                      <a:pt x="-329" y="1864"/>
                      <a:pt x="-329" y="3769"/>
                    </a:cubicBezTo>
                    <a:cubicBezTo>
                      <a:pt x="-329" y="5674"/>
                      <a:pt x="-329" y="11866"/>
                      <a:pt x="814" y="11866"/>
                    </a:cubicBezTo>
                    <a:cubicBezTo>
                      <a:pt x="1957" y="11866"/>
                      <a:pt x="1957" y="6055"/>
                      <a:pt x="1957" y="3865"/>
                    </a:cubicBezTo>
                    <a:cubicBezTo>
                      <a:pt x="1957" y="1674"/>
                      <a:pt x="1957" y="-136"/>
                      <a:pt x="1004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2BFC7D12-90FB-4DCF-8AD2-A3A26B1A168D}"/>
                  </a:ext>
                </a:extLst>
              </p:cNvPr>
              <p:cNvSpPr/>
              <p:nvPr/>
            </p:nvSpPr>
            <p:spPr>
              <a:xfrm>
                <a:off x="5363290" y="696987"/>
                <a:ext cx="1742" cy="9143"/>
              </a:xfrm>
              <a:custGeom>
                <a:avLst/>
                <a:gdLst>
                  <a:gd name="connsiteX0" fmla="*/ 302 w 1742"/>
                  <a:gd name="connsiteY0" fmla="*/ -136 h 9143"/>
                  <a:gd name="connsiteX1" fmla="*/ -365 w 1742"/>
                  <a:gd name="connsiteY1" fmla="*/ 2436 h 9143"/>
                  <a:gd name="connsiteX2" fmla="*/ 302 w 1742"/>
                  <a:gd name="connsiteY2" fmla="*/ 9008 h 9143"/>
                  <a:gd name="connsiteX3" fmla="*/ 1349 w 1742"/>
                  <a:gd name="connsiteY3" fmla="*/ 2150 h 9143"/>
                  <a:gd name="connsiteX4" fmla="*/ 302 w 1742"/>
                  <a:gd name="connsiteY4" fmla="*/ -136 h 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" h="9143">
                    <a:moveTo>
                      <a:pt x="302" y="-136"/>
                    </a:moveTo>
                    <a:cubicBezTo>
                      <a:pt x="-365" y="-136"/>
                      <a:pt x="-365" y="436"/>
                      <a:pt x="-365" y="2436"/>
                    </a:cubicBezTo>
                    <a:cubicBezTo>
                      <a:pt x="-365" y="4436"/>
                      <a:pt x="-365" y="9008"/>
                      <a:pt x="302" y="9008"/>
                    </a:cubicBezTo>
                    <a:cubicBezTo>
                      <a:pt x="968" y="9008"/>
                      <a:pt x="1254" y="3388"/>
                      <a:pt x="1349" y="2150"/>
                    </a:cubicBezTo>
                    <a:cubicBezTo>
                      <a:pt x="1445" y="912"/>
                      <a:pt x="1349" y="-136"/>
                      <a:pt x="302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5A40FC7B-6E04-4A53-AC5A-689F33F08C37}"/>
                  </a:ext>
                </a:extLst>
              </p:cNvPr>
              <p:cNvSpPr/>
              <p:nvPr/>
            </p:nvSpPr>
            <p:spPr>
              <a:xfrm>
                <a:off x="5401200" y="696606"/>
                <a:ext cx="2095" cy="9429"/>
              </a:xfrm>
              <a:custGeom>
                <a:avLst/>
                <a:gdLst>
                  <a:gd name="connsiteX0" fmla="*/ 778 w 2095"/>
                  <a:gd name="connsiteY0" fmla="*/ -136 h 9429"/>
                  <a:gd name="connsiteX1" fmla="*/ -365 w 2095"/>
                  <a:gd name="connsiteY1" fmla="*/ 2722 h 9429"/>
                  <a:gd name="connsiteX2" fmla="*/ 873 w 2095"/>
                  <a:gd name="connsiteY2" fmla="*/ 9294 h 9429"/>
                  <a:gd name="connsiteX3" fmla="*/ 1731 w 2095"/>
                  <a:gd name="connsiteY3" fmla="*/ 2531 h 9429"/>
                  <a:gd name="connsiteX4" fmla="*/ 778 w 2095"/>
                  <a:gd name="connsiteY4" fmla="*/ -136 h 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" h="9429">
                    <a:moveTo>
                      <a:pt x="778" y="-136"/>
                    </a:moveTo>
                    <a:cubicBezTo>
                      <a:pt x="-365" y="-136"/>
                      <a:pt x="-365" y="721"/>
                      <a:pt x="-365" y="2722"/>
                    </a:cubicBezTo>
                    <a:cubicBezTo>
                      <a:pt x="-365" y="4722"/>
                      <a:pt x="111" y="9294"/>
                      <a:pt x="873" y="9294"/>
                    </a:cubicBezTo>
                    <a:cubicBezTo>
                      <a:pt x="1635" y="9294"/>
                      <a:pt x="1731" y="3674"/>
                      <a:pt x="1731" y="2531"/>
                    </a:cubicBezTo>
                    <a:cubicBezTo>
                      <a:pt x="1731" y="1388"/>
                      <a:pt x="1731" y="-136"/>
                      <a:pt x="77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2952123F-77CA-4103-B4CE-9619DFC4D44D}"/>
                  </a:ext>
                </a:extLst>
              </p:cNvPr>
              <p:cNvSpPr/>
              <p:nvPr/>
            </p:nvSpPr>
            <p:spPr>
              <a:xfrm>
                <a:off x="5405085" y="694701"/>
                <a:ext cx="2402" cy="12001"/>
              </a:xfrm>
              <a:custGeom>
                <a:avLst/>
                <a:gdLst>
                  <a:gd name="connsiteX0" fmla="*/ 988 w 2402"/>
                  <a:gd name="connsiteY0" fmla="*/ -136 h 12001"/>
                  <a:gd name="connsiteX1" fmla="*/ -346 w 2402"/>
                  <a:gd name="connsiteY1" fmla="*/ 3769 h 12001"/>
                  <a:gd name="connsiteX2" fmla="*/ 893 w 2402"/>
                  <a:gd name="connsiteY2" fmla="*/ 11866 h 12001"/>
                  <a:gd name="connsiteX3" fmla="*/ 2036 w 2402"/>
                  <a:gd name="connsiteY3" fmla="*/ 3865 h 12001"/>
                  <a:gd name="connsiteX4" fmla="*/ 988 w 2402"/>
                  <a:gd name="connsiteY4" fmla="*/ -136 h 1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2" h="12001">
                    <a:moveTo>
                      <a:pt x="988" y="-136"/>
                    </a:moveTo>
                    <a:cubicBezTo>
                      <a:pt x="-631" y="-136"/>
                      <a:pt x="-346" y="1864"/>
                      <a:pt x="-346" y="3769"/>
                    </a:cubicBezTo>
                    <a:cubicBezTo>
                      <a:pt x="-346" y="5674"/>
                      <a:pt x="-346" y="11866"/>
                      <a:pt x="893" y="11866"/>
                    </a:cubicBezTo>
                    <a:cubicBezTo>
                      <a:pt x="2131" y="11866"/>
                      <a:pt x="2036" y="6055"/>
                      <a:pt x="2036" y="3865"/>
                    </a:cubicBezTo>
                    <a:cubicBezTo>
                      <a:pt x="2036" y="1674"/>
                      <a:pt x="2036" y="-136"/>
                      <a:pt x="98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30FAF345-88E9-4D5F-A478-FBA8F30C1323}"/>
                  </a:ext>
                </a:extLst>
              </p:cNvPr>
              <p:cNvSpPr/>
              <p:nvPr/>
            </p:nvSpPr>
            <p:spPr>
              <a:xfrm>
                <a:off x="5409296" y="696987"/>
                <a:ext cx="1779" cy="9143"/>
              </a:xfrm>
              <a:custGeom>
                <a:avLst/>
                <a:gdLst>
                  <a:gd name="connsiteX0" fmla="*/ 302 w 1779"/>
                  <a:gd name="connsiteY0" fmla="*/ -136 h 9143"/>
                  <a:gd name="connsiteX1" fmla="*/ -365 w 1779"/>
                  <a:gd name="connsiteY1" fmla="*/ 2436 h 9143"/>
                  <a:gd name="connsiteX2" fmla="*/ 302 w 1779"/>
                  <a:gd name="connsiteY2" fmla="*/ 9008 h 9143"/>
                  <a:gd name="connsiteX3" fmla="*/ 1349 w 1779"/>
                  <a:gd name="connsiteY3" fmla="*/ 2150 h 9143"/>
                  <a:gd name="connsiteX4" fmla="*/ 302 w 1779"/>
                  <a:gd name="connsiteY4" fmla="*/ -136 h 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" h="9143">
                    <a:moveTo>
                      <a:pt x="302" y="-136"/>
                    </a:moveTo>
                    <a:cubicBezTo>
                      <a:pt x="-365" y="-136"/>
                      <a:pt x="-365" y="436"/>
                      <a:pt x="-365" y="2436"/>
                    </a:cubicBezTo>
                    <a:cubicBezTo>
                      <a:pt x="-365" y="4436"/>
                      <a:pt x="-365" y="9008"/>
                      <a:pt x="302" y="9008"/>
                    </a:cubicBezTo>
                    <a:cubicBezTo>
                      <a:pt x="969" y="9008"/>
                      <a:pt x="1159" y="3388"/>
                      <a:pt x="1349" y="2150"/>
                    </a:cubicBezTo>
                    <a:cubicBezTo>
                      <a:pt x="1540" y="912"/>
                      <a:pt x="1349" y="-136"/>
                      <a:pt x="302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C9EF4384-1FBD-4B11-885D-319D3D4FEF87}"/>
                  </a:ext>
                </a:extLst>
              </p:cNvPr>
              <p:cNvSpPr/>
              <p:nvPr/>
            </p:nvSpPr>
            <p:spPr>
              <a:xfrm>
                <a:off x="5320618" y="694315"/>
                <a:ext cx="108585" cy="19103"/>
              </a:xfrm>
              <a:custGeom>
                <a:avLst/>
                <a:gdLst>
                  <a:gd name="connsiteX0" fmla="*/ 45831 w 108585"/>
                  <a:gd name="connsiteY0" fmla="*/ 14632 h 19103"/>
                  <a:gd name="connsiteX1" fmla="*/ 45831 w 108585"/>
                  <a:gd name="connsiteY1" fmla="*/ 18823 h 19103"/>
                  <a:gd name="connsiteX2" fmla="*/ 40878 w 108585"/>
                  <a:gd name="connsiteY2" fmla="*/ 18823 h 19103"/>
                  <a:gd name="connsiteX3" fmla="*/ 42974 w 108585"/>
                  <a:gd name="connsiteY3" fmla="*/ 18061 h 19103"/>
                  <a:gd name="connsiteX4" fmla="*/ 41260 w 108585"/>
                  <a:gd name="connsiteY4" fmla="*/ 18061 h 19103"/>
                  <a:gd name="connsiteX5" fmla="*/ 42021 w 108585"/>
                  <a:gd name="connsiteY5" fmla="*/ 17204 h 19103"/>
                  <a:gd name="connsiteX6" fmla="*/ 39259 w 108585"/>
                  <a:gd name="connsiteY6" fmla="*/ 17204 h 19103"/>
                  <a:gd name="connsiteX7" fmla="*/ 40307 w 108585"/>
                  <a:gd name="connsiteY7" fmla="*/ 16537 h 19103"/>
                  <a:gd name="connsiteX8" fmla="*/ 35640 w 108585"/>
                  <a:gd name="connsiteY8" fmla="*/ 16537 h 19103"/>
                  <a:gd name="connsiteX9" fmla="*/ 36592 w 108585"/>
                  <a:gd name="connsiteY9" fmla="*/ 15871 h 19103"/>
                  <a:gd name="connsiteX10" fmla="*/ 27067 w 108585"/>
                  <a:gd name="connsiteY10" fmla="*/ 15871 h 19103"/>
                  <a:gd name="connsiteX11" fmla="*/ 21733 w 108585"/>
                  <a:gd name="connsiteY11" fmla="*/ 3488 h 19103"/>
                  <a:gd name="connsiteX12" fmla="*/ 7827 w 108585"/>
                  <a:gd name="connsiteY12" fmla="*/ 2917 h 19103"/>
                  <a:gd name="connsiteX13" fmla="*/ 873 w 108585"/>
                  <a:gd name="connsiteY13" fmla="*/ 13489 h 19103"/>
                  <a:gd name="connsiteX14" fmla="*/ -339 w 108585"/>
                  <a:gd name="connsiteY14" fmla="*/ 13515 h 19103"/>
                  <a:gd name="connsiteX15" fmla="*/ -365 w 108585"/>
                  <a:gd name="connsiteY15" fmla="*/ 13489 h 19103"/>
                  <a:gd name="connsiteX16" fmla="*/ 2683 w 108585"/>
                  <a:gd name="connsiteY16" fmla="*/ 4726 h 19103"/>
                  <a:gd name="connsiteX17" fmla="*/ 14399 w 108585"/>
                  <a:gd name="connsiteY17" fmla="*/ 59 h 19103"/>
                  <a:gd name="connsiteX18" fmla="*/ 30592 w 108585"/>
                  <a:gd name="connsiteY18" fmla="*/ 4345 h 19103"/>
                  <a:gd name="connsiteX19" fmla="*/ 33735 w 108585"/>
                  <a:gd name="connsiteY19" fmla="*/ 14918 h 19103"/>
                  <a:gd name="connsiteX20" fmla="*/ 44593 w 108585"/>
                  <a:gd name="connsiteY20" fmla="*/ 14918 h 19103"/>
                  <a:gd name="connsiteX21" fmla="*/ 48689 w 108585"/>
                  <a:gd name="connsiteY21" fmla="*/ 5393 h 19103"/>
                  <a:gd name="connsiteX22" fmla="*/ 60309 w 108585"/>
                  <a:gd name="connsiteY22" fmla="*/ 726 h 19103"/>
                  <a:gd name="connsiteX23" fmla="*/ 76502 w 108585"/>
                  <a:gd name="connsiteY23" fmla="*/ 5012 h 19103"/>
                  <a:gd name="connsiteX24" fmla="*/ 79645 w 108585"/>
                  <a:gd name="connsiteY24" fmla="*/ 15585 h 19103"/>
                  <a:gd name="connsiteX25" fmla="*/ 90599 w 108585"/>
                  <a:gd name="connsiteY25" fmla="*/ 15585 h 19103"/>
                  <a:gd name="connsiteX26" fmla="*/ 96885 w 108585"/>
                  <a:gd name="connsiteY26" fmla="*/ 3107 h 19103"/>
                  <a:gd name="connsiteX27" fmla="*/ 108220 w 108585"/>
                  <a:gd name="connsiteY27" fmla="*/ 440 h 19103"/>
                  <a:gd name="connsiteX28" fmla="*/ 108220 w 108585"/>
                  <a:gd name="connsiteY28" fmla="*/ 4536 h 19103"/>
                  <a:gd name="connsiteX29" fmla="*/ 96885 w 108585"/>
                  <a:gd name="connsiteY29" fmla="*/ 6155 h 19103"/>
                  <a:gd name="connsiteX30" fmla="*/ 92313 w 108585"/>
                  <a:gd name="connsiteY30" fmla="*/ 15680 h 19103"/>
                  <a:gd name="connsiteX31" fmla="*/ 92313 w 108585"/>
                  <a:gd name="connsiteY31" fmla="*/ 17204 h 19103"/>
                  <a:gd name="connsiteX32" fmla="*/ 86408 w 108585"/>
                  <a:gd name="connsiteY32" fmla="*/ 18252 h 19103"/>
                  <a:gd name="connsiteX33" fmla="*/ 89361 w 108585"/>
                  <a:gd name="connsiteY33" fmla="*/ 16918 h 19103"/>
                  <a:gd name="connsiteX34" fmla="*/ 83455 w 108585"/>
                  <a:gd name="connsiteY34" fmla="*/ 18157 h 19103"/>
                  <a:gd name="connsiteX35" fmla="*/ 86694 w 108585"/>
                  <a:gd name="connsiteY35" fmla="*/ 18157 h 19103"/>
                  <a:gd name="connsiteX36" fmla="*/ 81550 w 108585"/>
                  <a:gd name="connsiteY36" fmla="*/ 18157 h 19103"/>
                  <a:gd name="connsiteX37" fmla="*/ 83074 w 108585"/>
                  <a:gd name="connsiteY37" fmla="*/ 17680 h 19103"/>
                  <a:gd name="connsiteX38" fmla="*/ 73549 w 108585"/>
                  <a:gd name="connsiteY38" fmla="*/ 17680 h 19103"/>
                  <a:gd name="connsiteX39" fmla="*/ 68120 w 108585"/>
                  <a:gd name="connsiteY39" fmla="*/ 5298 h 19103"/>
                  <a:gd name="connsiteX40" fmla="*/ 54308 w 108585"/>
                  <a:gd name="connsiteY40" fmla="*/ 4726 h 19103"/>
                  <a:gd name="connsiteX41" fmla="*/ 47355 w 108585"/>
                  <a:gd name="connsiteY41" fmla="*/ 15299 h 19103"/>
                  <a:gd name="connsiteX42" fmla="*/ 46689 w 108585"/>
                  <a:gd name="connsiteY42" fmla="*/ 17014 h 19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8585" h="19103">
                    <a:moveTo>
                      <a:pt x="45831" y="14632"/>
                    </a:moveTo>
                    <a:cubicBezTo>
                      <a:pt x="45424" y="16000"/>
                      <a:pt x="45424" y="17456"/>
                      <a:pt x="45831" y="18823"/>
                    </a:cubicBezTo>
                    <a:cubicBezTo>
                      <a:pt x="44186" y="19016"/>
                      <a:pt x="42524" y="19016"/>
                      <a:pt x="40878" y="18823"/>
                    </a:cubicBezTo>
                    <a:cubicBezTo>
                      <a:pt x="40212" y="18823"/>
                      <a:pt x="43640" y="18823"/>
                      <a:pt x="42974" y="18061"/>
                    </a:cubicBezTo>
                    <a:cubicBezTo>
                      <a:pt x="42403" y="18023"/>
                      <a:pt x="41830" y="18023"/>
                      <a:pt x="41260" y="18061"/>
                    </a:cubicBezTo>
                    <a:cubicBezTo>
                      <a:pt x="40497" y="18061"/>
                      <a:pt x="41926" y="17585"/>
                      <a:pt x="42021" y="17204"/>
                    </a:cubicBezTo>
                    <a:cubicBezTo>
                      <a:pt x="42116" y="16823"/>
                      <a:pt x="39640" y="17204"/>
                      <a:pt x="39259" y="17204"/>
                    </a:cubicBezTo>
                    <a:cubicBezTo>
                      <a:pt x="38878" y="17204"/>
                      <a:pt x="40307" y="16537"/>
                      <a:pt x="40307" y="16537"/>
                    </a:cubicBezTo>
                    <a:lnTo>
                      <a:pt x="35640" y="16537"/>
                    </a:lnTo>
                    <a:lnTo>
                      <a:pt x="36592" y="15871"/>
                    </a:lnTo>
                    <a:lnTo>
                      <a:pt x="27067" y="15871"/>
                    </a:lnTo>
                    <a:cubicBezTo>
                      <a:pt x="27067" y="15871"/>
                      <a:pt x="27543" y="5774"/>
                      <a:pt x="21733" y="3488"/>
                    </a:cubicBezTo>
                    <a:cubicBezTo>
                      <a:pt x="17306" y="1680"/>
                      <a:pt x="12387" y="1478"/>
                      <a:pt x="7827" y="2917"/>
                    </a:cubicBezTo>
                    <a:cubicBezTo>
                      <a:pt x="2873" y="4631"/>
                      <a:pt x="1635" y="13013"/>
                      <a:pt x="873" y="13489"/>
                    </a:cubicBezTo>
                    <a:cubicBezTo>
                      <a:pt x="546" y="13831"/>
                      <a:pt x="3" y="13843"/>
                      <a:pt x="-339" y="13515"/>
                    </a:cubicBezTo>
                    <a:cubicBezTo>
                      <a:pt x="-348" y="13507"/>
                      <a:pt x="-357" y="13498"/>
                      <a:pt x="-365" y="13489"/>
                    </a:cubicBezTo>
                    <a:cubicBezTo>
                      <a:pt x="94" y="10403"/>
                      <a:pt x="1128" y="7431"/>
                      <a:pt x="2683" y="4726"/>
                    </a:cubicBezTo>
                    <a:cubicBezTo>
                      <a:pt x="5772" y="1613"/>
                      <a:pt x="10015" y="-77"/>
                      <a:pt x="14399" y="59"/>
                    </a:cubicBezTo>
                    <a:cubicBezTo>
                      <a:pt x="20151" y="-713"/>
                      <a:pt x="25975" y="828"/>
                      <a:pt x="30592" y="4345"/>
                    </a:cubicBezTo>
                    <a:cubicBezTo>
                      <a:pt x="32544" y="7535"/>
                      <a:pt x="33627" y="11180"/>
                      <a:pt x="33735" y="14918"/>
                    </a:cubicBezTo>
                    <a:lnTo>
                      <a:pt x="44593" y="14918"/>
                    </a:lnTo>
                    <a:cubicBezTo>
                      <a:pt x="45484" y="11560"/>
                      <a:pt x="46864" y="8350"/>
                      <a:pt x="48689" y="5393"/>
                    </a:cubicBezTo>
                    <a:cubicBezTo>
                      <a:pt x="51755" y="2304"/>
                      <a:pt x="55958" y="616"/>
                      <a:pt x="60309" y="726"/>
                    </a:cubicBezTo>
                    <a:cubicBezTo>
                      <a:pt x="66064" y="-79"/>
                      <a:pt x="71899" y="1466"/>
                      <a:pt x="76502" y="5012"/>
                    </a:cubicBezTo>
                    <a:cubicBezTo>
                      <a:pt x="78497" y="8183"/>
                      <a:pt x="79584" y="11839"/>
                      <a:pt x="79645" y="15585"/>
                    </a:cubicBezTo>
                    <a:lnTo>
                      <a:pt x="90599" y="15585"/>
                    </a:lnTo>
                    <a:cubicBezTo>
                      <a:pt x="91630" y="10969"/>
                      <a:pt x="93790" y="6682"/>
                      <a:pt x="96885" y="3107"/>
                    </a:cubicBezTo>
                    <a:cubicBezTo>
                      <a:pt x="100293" y="1057"/>
                      <a:pt x="104256" y="124"/>
                      <a:pt x="108220" y="440"/>
                    </a:cubicBezTo>
                    <a:lnTo>
                      <a:pt x="108220" y="4536"/>
                    </a:lnTo>
                    <a:cubicBezTo>
                      <a:pt x="104366" y="4126"/>
                      <a:pt x="100470" y="4682"/>
                      <a:pt x="96885" y="6155"/>
                    </a:cubicBezTo>
                    <a:cubicBezTo>
                      <a:pt x="94462" y="8814"/>
                      <a:pt x="92872" y="12126"/>
                      <a:pt x="92313" y="15680"/>
                    </a:cubicBezTo>
                    <a:cubicBezTo>
                      <a:pt x="92313" y="16823"/>
                      <a:pt x="92980" y="16537"/>
                      <a:pt x="92313" y="17204"/>
                    </a:cubicBezTo>
                    <a:cubicBezTo>
                      <a:pt x="90413" y="17863"/>
                      <a:pt x="88419" y="18217"/>
                      <a:pt x="86408" y="18252"/>
                    </a:cubicBezTo>
                    <a:cubicBezTo>
                      <a:pt x="85646" y="18252"/>
                      <a:pt x="89265" y="17109"/>
                      <a:pt x="89361" y="16918"/>
                    </a:cubicBezTo>
                    <a:cubicBezTo>
                      <a:pt x="89456" y="16728"/>
                      <a:pt x="84217" y="18157"/>
                      <a:pt x="83455" y="18157"/>
                    </a:cubicBezTo>
                    <a:lnTo>
                      <a:pt x="86694" y="18157"/>
                    </a:lnTo>
                    <a:lnTo>
                      <a:pt x="81550" y="18157"/>
                    </a:lnTo>
                    <a:lnTo>
                      <a:pt x="83074" y="17680"/>
                    </a:lnTo>
                    <a:lnTo>
                      <a:pt x="73549" y="17680"/>
                    </a:lnTo>
                    <a:cubicBezTo>
                      <a:pt x="73549" y="17680"/>
                      <a:pt x="74025" y="7584"/>
                      <a:pt x="68120" y="5298"/>
                    </a:cubicBezTo>
                    <a:cubicBezTo>
                      <a:pt x="63725" y="3496"/>
                      <a:pt x="58837" y="3294"/>
                      <a:pt x="54308" y="4726"/>
                    </a:cubicBezTo>
                    <a:cubicBezTo>
                      <a:pt x="49356" y="6441"/>
                      <a:pt x="48117" y="14823"/>
                      <a:pt x="47355" y="15299"/>
                    </a:cubicBezTo>
                    <a:cubicBezTo>
                      <a:pt x="47060" y="15839"/>
                      <a:pt x="46836" y="16416"/>
                      <a:pt x="46689" y="17014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28BEB692-940F-4E20-957B-393172F305D7}"/>
                </a:ext>
              </a:extLst>
            </p:cNvPr>
            <p:cNvSpPr/>
            <p:nvPr/>
          </p:nvSpPr>
          <p:spPr>
            <a:xfrm>
              <a:off x="5153835" y="308843"/>
              <a:ext cx="409194" cy="409193"/>
            </a:xfrm>
            <a:custGeom>
              <a:avLst/>
              <a:gdLst>
                <a:gd name="connsiteX0" fmla="*/ 204232 w 409194"/>
                <a:gd name="connsiteY0" fmla="*/ 409058 h 409193"/>
                <a:gd name="connsiteX1" fmla="*/ -365 w 409194"/>
                <a:gd name="connsiteY1" fmla="*/ 204461 h 409193"/>
                <a:gd name="connsiteX2" fmla="*/ 204232 w 409194"/>
                <a:gd name="connsiteY2" fmla="*/ -136 h 409193"/>
                <a:gd name="connsiteX3" fmla="*/ 408829 w 409194"/>
                <a:gd name="connsiteY3" fmla="*/ 204461 h 409193"/>
                <a:gd name="connsiteX4" fmla="*/ 408829 w 409194"/>
                <a:gd name="connsiteY4" fmla="*/ 204556 h 409193"/>
                <a:gd name="connsiteX5" fmla="*/ 204232 w 409194"/>
                <a:gd name="connsiteY5" fmla="*/ 409058 h 409193"/>
                <a:gd name="connsiteX6" fmla="*/ 204232 w 409194"/>
                <a:gd name="connsiteY6" fmla="*/ 5007 h 409193"/>
                <a:gd name="connsiteX7" fmla="*/ 4588 w 409194"/>
                <a:gd name="connsiteY7" fmla="*/ 204461 h 409193"/>
                <a:gd name="connsiteX8" fmla="*/ 204042 w 409194"/>
                <a:gd name="connsiteY8" fmla="*/ 404105 h 409193"/>
                <a:gd name="connsiteX9" fmla="*/ 403686 w 409194"/>
                <a:gd name="connsiteY9" fmla="*/ 204651 h 409193"/>
                <a:gd name="connsiteX10" fmla="*/ 403686 w 409194"/>
                <a:gd name="connsiteY10" fmla="*/ 204556 h 409193"/>
                <a:gd name="connsiteX11" fmla="*/ 204232 w 409194"/>
                <a:gd name="connsiteY11" fmla="*/ 5007 h 40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194" h="409193">
                  <a:moveTo>
                    <a:pt x="204232" y="409058"/>
                  </a:moveTo>
                  <a:cubicBezTo>
                    <a:pt x="91236" y="409058"/>
                    <a:pt x="-365" y="317457"/>
                    <a:pt x="-365" y="204461"/>
                  </a:cubicBezTo>
                  <a:cubicBezTo>
                    <a:pt x="-365" y="91465"/>
                    <a:pt x="91236" y="-136"/>
                    <a:pt x="204232" y="-136"/>
                  </a:cubicBezTo>
                  <a:cubicBezTo>
                    <a:pt x="317228" y="-136"/>
                    <a:pt x="408829" y="91465"/>
                    <a:pt x="408829" y="204461"/>
                  </a:cubicBezTo>
                  <a:cubicBezTo>
                    <a:pt x="408829" y="204493"/>
                    <a:pt x="408829" y="204525"/>
                    <a:pt x="408829" y="204556"/>
                  </a:cubicBezTo>
                  <a:cubicBezTo>
                    <a:pt x="408672" y="317471"/>
                    <a:pt x="317147" y="408953"/>
                    <a:pt x="204232" y="409058"/>
                  </a:cubicBezTo>
                  <a:moveTo>
                    <a:pt x="204232" y="5007"/>
                  </a:moveTo>
                  <a:cubicBezTo>
                    <a:pt x="94024" y="4955"/>
                    <a:pt x="4641" y="94253"/>
                    <a:pt x="4588" y="204461"/>
                  </a:cubicBezTo>
                  <a:cubicBezTo>
                    <a:pt x="4536" y="314669"/>
                    <a:pt x="93834" y="404052"/>
                    <a:pt x="204042" y="404105"/>
                  </a:cubicBezTo>
                  <a:cubicBezTo>
                    <a:pt x="314250" y="404158"/>
                    <a:pt x="403633" y="314859"/>
                    <a:pt x="403686" y="204651"/>
                  </a:cubicBezTo>
                  <a:cubicBezTo>
                    <a:pt x="403686" y="204620"/>
                    <a:pt x="403686" y="204588"/>
                    <a:pt x="403686" y="204556"/>
                  </a:cubicBezTo>
                  <a:cubicBezTo>
                    <a:pt x="403424" y="94494"/>
                    <a:pt x="314294" y="5322"/>
                    <a:pt x="204232" y="5007"/>
                  </a:cubicBezTo>
                </a:path>
              </a:pathLst>
            </a:custGeom>
            <a:solidFill>
              <a:srgbClr val="DAB2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159F0937-CCF5-46AB-9FDC-CF4F4509ABFF}"/>
                </a:ext>
              </a:extLst>
            </p:cNvPr>
            <p:cNvSpPr/>
            <p:nvPr/>
          </p:nvSpPr>
          <p:spPr>
            <a:xfrm>
              <a:off x="5327667" y="673460"/>
              <a:ext cx="7048" cy="16001"/>
            </a:xfrm>
            <a:custGeom>
              <a:avLst/>
              <a:gdLst>
                <a:gd name="connsiteX0" fmla="*/ 6684 w 7048"/>
                <a:gd name="connsiteY0" fmla="*/ -136 h 16001"/>
                <a:gd name="connsiteX1" fmla="*/ 4779 w 7048"/>
                <a:gd name="connsiteY1" fmla="*/ -136 h 16001"/>
                <a:gd name="connsiteX2" fmla="*/ -365 w 7048"/>
                <a:gd name="connsiteY2" fmla="*/ 2912 h 16001"/>
                <a:gd name="connsiteX3" fmla="*/ -365 w 7048"/>
                <a:gd name="connsiteY3" fmla="*/ 4531 h 16001"/>
                <a:gd name="connsiteX4" fmla="*/ 4112 w 7048"/>
                <a:gd name="connsiteY4" fmla="*/ 4531 h 16001"/>
                <a:gd name="connsiteX5" fmla="*/ 4112 w 7048"/>
                <a:gd name="connsiteY5" fmla="*/ 15866 h 16001"/>
                <a:gd name="connsiteX6" fmla="*/ 6684 w 7048"/>
                <a:gd name="connsiteY6" fmla="*/ 15866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48" h="16001">
                  <a:moveTo>
                    <a:pt x="6684" y="-136"/>
                  </a:moveTo>
                  <a:lnTo>
                    <a:pt x="4779" y="-136"/>
                  </a:lnTo>
                  <a:cubicBezTo>
                    <a:pt x="4017" y="2436"/>
                    <a:pt x="2683" y="2722"/>
                    <a:pt x="-365" y="2912"/>
                  </a:cubicBezTo>
                  <a:lnTo>
                    <a:pt x="-365" y="4531"/>
                  </a:lnTo>
                  <a:lnTo>
                    <a:pt x="4112" y="4531"/>
                  </a:lnTo>
                  <a:lnTo>
                    <a:pt x="4112" y="15866"/>
                  </a:lnTo>
                  <a:lnTo>
                    <a:pt x="6684" y="1586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04D833-3271-4996-AB28-1722A9D37203}"/>
                </a:ext>
              </a:extLst>
            </p:cNvPr>
            <p:cNvSpPr/>
            <p:nvPr/>
          </p:nvSpPr>
          <p:spPr>
            <a:xfrm>
              <a:off x="5342621" y="672943"/>
              <a:ext cx="13026" cy="16995"/>
            </a:xfrm>
            <a:custGeom>
              <a:avLst/>
              <a:gdLst>
                <a:gd name="connsiteX0" fmla="*/ 5731 w 13026"/>
                <a:gd name="connsiteY0" fmla="*/ 11049 h 16995"/>
                <a:gd name="connsiteX1" fmla="*/ 10112 w 13026"/>
                <a:gd name="connsiteY1" fmla="*/ 9144 h 16995"/>
                <a:gd name="connsiteX2" fmla="*/ 10112 w 13026"/>
                <a:gd name="connsiteY2" fmla="*/ 9144 h 16995"/>
                <a:gd name="connsiteX3" fmla="*/ 5540 w 13026"/>
                <a:gd name="connsiteY3" fmla="*/ 15145 h 16995"/>
                <a:gd name="connsiteX4" fmla="*/ 2302 w 13026"/>
                <a:gd name="connsiteY4" fmla="*/ 12573 h 16995"/>
                <a:gd name="connsiteX5" fmla="*/ -175 w 13026"/>
                <a:gd name="connsiteY5" fmla="*/ 12573 h 16995"/>
                <a:gd name="connsiteX6" fmla="*/ 5540 w 13026"/>
                <a:gd name="connsiteY6" fmla="*/ 16860 h 16995"/>
                <a:gd name="connsiteX7" fmla="*/ 12589 w 13026"/>
                <a:gd name="connsiteY7" fmla="*/ 7335 h 16995"/>
                <a:gd name="connsiteX8" fmla="*/ 7146 w 13026"/>
                <a:gd name="connsiteY8" fmla="*/ -33 h 16995"/>
                <a:gd name="connsiteX9" fmla="*/ 5826 w 13026"/>
                <a:gd name="connsiteY9" fmla="*/ -95 h 16995"/>
                <a:gd name="connsiteX10" fmla="*/ -325 w 13026"/>
                <a:gd name="connsiteY10" fmla="*/ 4722 h 16995"/>
                <a:gd name="connsiteX11" fmla="*/ -365 w 13026"/>
                <a:gd name="connsiteY11" fmla="*/ 5334 h 16995"/>
                <a:gd name="connsiteX12" fmla="*/ 5731 w 13026"/>
                <a:gd name="connsiteY12" fmla="*/ 10573 h 1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26" h="16995">
                  <a:moveTo>
                    <a:pt x="5731" y="11049"/>
                  </a:moveTo>
                  <a:cubicBezTo>
                    <a:pt x="7410" y="11140"/>
                    <a:pt x="9034" y="10434"/>
                    <a:pt x="10112" y="9144"/>
                  </a:cubicBezTo>
                  <a:lnTo>
                    <a:pt x="10112" y="9144"/>
                  </a:lnTo>
                  <a:cubicBezTo>
                    <a:pt x="9541" y="13335"/>
                    <a:pt x="8112" y="15145"/>
                    <a:pt x="5540" y="15145"/>
                  </a:cubicBezTo>
                  <a:cubicBezTo>
                    <a:pt x="2969" y="15145"/>
                    <a:pt x="2397" y="14193"/>
                    <a:pt x="2302" y="12573"/>
                  </a:cubicBezTo>
                  <a:lnTo>
                    <a:pt x="-175" y="12573"/>
                  </a:lnTo>
                  <a:cubicBezTo>
                    <a:pt x="-175" y="14097"/>
                    <a:pt x="1063" y="16860"/>
                    <a:pt x="5540" y="16860"/>
                  </a:cubicBezTo>
                  <a:cubicBezTo>
                    <a:pt x="12208" y="16860"/>
                    <a:pt x="12589" y="9525"/>
                    <a:pt x="12589" y="7335"/>
                  </a:cubicBezTo>
                  <a:cubicBezTo>
                    <a:pt x="13121" y="3797"/>
                    <a:pt x="10683" y="499"/>
                    <a:pt x="7146" y="-33"/>
                  </a:cubicBezTo>
                  <a:cubicBezTo>
                    <a:pt x="6710" y="-99"/>
                    <a:pt x="6267" y="-119"/>
                    <a:pt x="5826" y="-95"/>
                  </a:cubicBezTo>
                  <a:cubicBezTo>
                    <a:pt x="2797" y="-463"/>
                    <a:pt x="43" y="1693"/>
                    <a:pt x="-325" y="4722"/>
                  </a:cubicBezTo>
                  <a:cubicBezTo>
                    <a:pt x="-350" y="4925"/>
                    <a:pt x="-363" y="5130"/>
                    <a:pt x="-365" y="5334"/>
                  </a:cubicBezTo>
                  <a:cubicBezTo>
                    <a:pt x="-365" y="8573"/>
                    <a:pt x="2111" y="10573"/>
                    <a:pt x="5731" y="1057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56881EED-1DAD-46AB-B9AA-9A4F23436D45}"/>
                </a:ext>
              </a:extLst>
            </p:cNvPr>
            <p:cNvSpPr/>
            <p:nvPr/>
          </p:nvSpPr>
          <p:spPr>
            <a:xfrm>
              <a:off x="5345096" y="674877"/>
              <a:ext cx="7627" cy="7072"/>
            </a:xfrm>
            <a:custGeom>
              <a:avLst/>
              <a:gdLst>
                <a:gd name="connsiteX0" fmla="*/ 3542 w 7627"/>
                <a:gd name="connsiteY0" fmla="*/ 6925 h 7072"/>
                <a:gd name="connsiteX1" fmla="*/ -363 w 7627"/>
                <a:gd name="connsiteY1" fmla="*/ 3400 h 7072"/>
                <a:gd name="connsiteX2" fmla="*/ 2957 w 7627"/>
                <a:gd name="connsiteY2" fmla="*/ -134 h 7072"/>
                <a:gd name="connsiteX3" fmla="*/ 3352 w 7627"/>
                <a:gd name="connsiteY3" fmla="*/ -124 h 7072"/>
                <a:gd name="connsiteX4" fmla="*/ 7257 w 7627"/>
                <a:gd name="connsiteY4" fmla="*/ 3305 h 7072"/>
                <a:gd name="connsiteX5" fmla="*/ 4036 w 7627"/>
                <a:gd name="connsiteY5" fmla="*/ 6931 h 7072"/>
                <a:gd name="connsiteX6" fmla="*/ 3542 w 7627"/>
                <a:gd name="connsiteY6" fmla="*/ 6925 h 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7" h="7072">
                  <a:moveTo>
                    <a:pt x="3542" y="6925"/>
                  </a:moveTo>
                  <a:cubicBezTo>
                    <a:pt x="1923" y="6925"/>
                    <a:pt x="-363" y="6925"/>
                    <a:pt x="-363" y="3400"/>
                  </a:cubicBezTo>
                  <a:cubicBezTo>
                    <a:pt x="-423" y="1507"/>
                    <a:pt x="1064" y="-75"/>
                    <a:pt x="2957" y="-134"/>
                  </a:cubicBezTo>
                  <a:cubicBezTo>
                    <a:pt x="3089" y="-138"/>
                    <a:pt x="3220" y="-135"/>
                    <a:pt x="3352" y="-124"/>
                  </a:cubicBezTo>
                  <a:cubicBezTo>
                    <a:pt x="6114" y="-124"/>
                    <a:pt x="7257" y="1400"/>
                    <a:pt x="7257" y="3305"/>
                  </a:cubicBezTo>
                  <a:cubicBezTo>
                    <a:pt x="7369" y="5195"/>
                    <a:pt x="5927" y="6819"/>
                    <a:pt x="4036" y="6931"/>
                  </a:cubicBezTo>
                  <a:cubicBezTo>
                    <a:pt x="3872" y="6941"/>
                    <a:pt x="3706" y="6939"/>
                    <a:pt x="3542" y="6925"/>
                  </a:cubicBezTo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4DEAF4E-D5E5-4699-984B-914011B4F906}"/>
                </a:ext>
              </a:extLst>
            </p:cNvPr>
            <p:cNvSpPr/>
            <p:nvPr/>
          </p:nvSpPr>
          <p:spPr>
            <a:xfrm>
              <a:off x="5358718" y="673460"/>
              <a:ext cx="13620" cy="16002"/>
            </a:xfrm>
            <a:custGeom>
              <a:avLst/>
              <a:gdLst>
                <a:gd name="connsiteX0" fmla="*/ 13621 w 13620"/>
                <a:gd name="connsiteY0" fmla="*/ 12097 h 16002"/>
                <a:gd name="connsiteX1" fmla="*/ 13621 w 13620"/>
                <a:gd name="connsiteY1" fmla="*/ 10382 h 16002"/>
                <a:gd name="connsiteX2" fmla="*/ 10859 w 13620"/>
                <a:gd name="connsiteY2" fmla="*/ 10382 h 16002"/>
                <a:gd name="connsiteX3" fmla="*/ 10859 w 13620"/>
                <a:gd name="connsiteY3" fmla="*/ 0 h 16002"/>
                <a:gd name="connsiteX4" fmla="*/ 8858 w 13620"/>
                <a:gd name="connsiteY4" fmla="*/ 0 h 16002"/>
                <a:gd name="connsiteX5" fmla="*/ 0 w 13620"/>
                <a:gd name="connsiteY5" fmla="*/ 10097 h 16002"/>
                <a:gd name="connsiteX6" fmla="*/ 0 w 13620"/>
                <a:gd name="connsiteY6" fmla="*/ 12097 h 16002"/>
                <a:gd name="connsiteX7" fmla="*/ 8477 w 13620"/>
                <a:gd name="connsiteY7" fmla="*/ 12097 h 16002"/>
                <a:gd name="connsiteX8" fmla="*/ 8477 w 13620"/>
                <a:gd name="connsiteY8" fmla="*/ 16002 h 16002"/>
                <a:gd name="connsiteX9" fmla="*/ 10859 w 13620"/>
                <a:gd name="connsiteY9" fmla="*/ 16002 h 16002"/>
                <a:gd name="connsiteX10" fmla="*/ 10859 w 13620"/>
                <a:gd name="connsiteY10" fmla="*/ 12097 h 16002"/>
                <a:gd name="connsiteX11" fmla="*/ 13621 w 13620"/>
                <a:gd name="connsiteY11" fmla="*/ 12097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0" h="16002">
                  <a:moveTo>
                    <a:pt x="13621" y="12097"/>
                  </a:moveTo>
                  <a:lnTo>
                    <a:pt x="13621" y="10382"/>
                  </a:lnTo>
                  <a:lnTo>
                    <a:pt x="10859" y="10382"/>
                  </a:lnTo>
                  <a:lnTo>
                    <a:pt x="10859" y="0"/>
                  </a:lnTo>
                  <a:lnTo>
                    <a:pt x="8858" y="0"/>
                  </a:lnTo>
                  <a:lnTo>
                    <a:pt x="0" y="10097"/>
                  </a:lnTo>
                  <a:lnTo>
                    <a:pt x="0" y="12097"/>
                  </a:lnTo>
                  <a:lnTo>
                    <a:pt x="8477" y="12097"/>
                  </a:lnTo>
                  <a:lnTo>
                    <a:pt x="8477" y="16002"/>
                  </a:lnTo>
                  <a:lnTo>
                    <a:pt x="10859" y="16002"/>
                  </a:lnTo>
                  <a:lnTo>
                    <a:pt x="10859" y="12097"/>
                  </a:lnTo>
                  <a:lnTo>
                    <a:pt x="13621" y="120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3A9BCD94-07B6-4CFC-93CE-7ED122C95634}"/>
                </a:ext>
              </a:extLst>
            </p:cNvPr>
            <p:cNvSpPr/>
            <p:nvPr/>
          </p:nvSpPr>
          <p:spPr>
            <a:xfrm>
              <a:off x="5361004" y="676603"/>
              <a:ext cx="6191" cy="7238"/>
            </a:xfrm>
            <a:custGeom>
              <a:avLst/>
              <a:gdLst>
                <a:gd name="connsiteX0" fmla="*/ 6096 w 6191"/>
                <a:gd name="connsiteY0" fmla="*/ 0 h 7238"/>
                <a:gd name="connsiteX1" fmla="*/ 6191 w 6191"/>
                <a:gd name="connsiteY1" fmla="*/ 0 h 7238"/>
                <a:gd name="connsiteX2" fmla="*/ 6191 w 6191"/>
                <a:gd name="connsiteY2" fmla="*/ 7239 h 7238"/>
                <a:gd name="connsiteX3" fmla="*/ 0 w 6191"/>
                <a:gd name="connsiteY3" fmla="*/ 7239 h 7238"/>
                <a:gd name="connsiteX4" fmla="*/ 6096 w 6191"/>
                <a:gd name="connsiteY4" fmla="*/ 0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" h="7238">
                  <a:moveTo>
                    <a:pt x="6096" y="0"/>
                  </a:moveTo>
                  <a:lnTo>
                    <a:pt x="6191" y="0"/>
                  </a:lnTo>
                  <a:lnTo>
                    <a:pt x="6191" y="7239"/>
                  </a:lnTo>
                  <a:lnTo>
                    <a:pt x="0" y="7239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6B7BC108-D14C-4CA3-ABDD-3F3A4ED49F92}"/>
                </a:ext>
              </a:extLst>
            </p:cNvPr>
            <p:cNvSpPr/>
            <p:nvPr/>
          </p:nvSpPr>
          <p:spPr>
            <a:xfrm>
              <a:off x="5375768" y="673746"/>
              <a:ext cx="13144" cy="16478"/>
            </a:xfrm>
            <a:custGeom>
              <a:avLst/>
              <a:gdLst>
                <a:gd name="connsiteX0" fmla="*/ 12780 w 13144"/>
                <a:gd name="connsiteY0" fmla="*/ 8056 h 16478"/>
                <a:gd name="connsiteX1" fmla="*/ 6207 w 13144"/>
                <a:gd name="connsiteY1" fmla="*/ -136 h 16478"/>
                <a:gd name="connsiteX2" fmla="*/ -365 w 13144"/>
                <a:gd name="connsiteY2" fmla="*/ 8056 h 16478"/>
                <a:gd name="connsiteX3" fmla="*/ 6207 w 13144"/>
                <a:gd name="connsiteY3" fmla="*/ 16342 h 16478"/>
                <a:gd name="connsiteX4" fmla="*/ 12780 w 13144"/>
                <a:gd name="connsiteY4" fmla="*/ 8056 h 1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" h="16478">
                  <a:moveTo>
                    <a:pt x="12780" y="8056"/>
                  </a:moveTo>
                  <a:cubicBezTo>
                    <a:pt x="12780" y="4722"/>
                    <a:pt x="11732" y="-136"/>
                    <a:pt x="6207" y="-136"/>
                  </a:cubicBezTo>
                  <a:cubicBezTo>
                    <a:pt x="683" y="-136"/>
                    <a:pt x="-365" y="4722"/>
                    <a:pt x="-365" y="8056"/>
                  </a:cubicBezTo>
                  <a:cubicBezTo>
                    <a:pt x="-365" y="11389"/>
                    <a:pt x="683" y="16342"/>
                    <a:pt x="6207" y="16342"/>
                  </a:cubicBezTo>
                  <a:cubicBezTo>
                    <a:pt x="11732" y="16342"/>
                    <a:pt x="12780" y="11389"/>
                    <a:pt x="12780" y="805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15991CA-FE49-4BEC-AB4F-71F223270020}"/>
                </a:ext>
              </a:extLst>
            </p:cNvPr>
            <p:cNvSpPr/>
            <p:nvPr/>
          </p:nvSpPr>
          <p:spPr>
            <a:xfrm>
              <a:off x="5378340" y="675556"/>
              <a:ext cx="8000" cy="12858"/>
            </a:xfrm>
            <a:custGeom>
              <a:avLst/>
              <a:gdLst>
                <a:gd name="connsiteX0" fmla="*/ 7636 w 8000"/>
                <a:gd name="connsiteY0" fmla="*/ 6246 h 12858"/>
                <a:gd name="connsiteX1" fmla="*/ 3636 w 8000"/>
                <a:gd name="connsiteY1" fmla="*/ 12723 h 12858"/>
                <a:gd name="connsiteX2" fmla="*/ -365 w 8000"/>
                <a:gd name="connsiteY2" fmla="*/ 6246 h 12858"/>
                <a:gd name="connsiteX3" fmla="*/ 3636 w 8000"/>
                <a:gd name="connsiteY3" fmla="*/ -136 h 12858"/>
                <a:gd name="connsiteX4" fmla="*/ 7636 w 8000"/>
                <a:gd name="connsiteY4" fmla="*/ 6246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2858">
                  <a:moveTo>
                    <a:pt x="7636" y="6246"/>
                  </a:moveTo>
                  <a:cubicBezTo>
                    <a:pt x="7636" y="10246"/>
                    <a:pt x="6398" y="12723"/>
                    <a:pt x="3636" y="12723"/>
                  </a:cubicBezTo>
                  <a:cubicBezTo>
                    <a:pt x="873" y="12723"/>
                    <a:pt x="-365" y="10246"/>
                    <a:pt x="-365" y="6246"/>
                  </a:cubicBezTo>
                  <a:cubicBezTo>
                    <a:pt x="-365" y="2245"/>
                    <a:pt x="873" y="-136"/>
                    <a:pt x="3636" y="-136"/>
                  </a:cubicBezTo>
                  <a:cubicBezTo>
                    <a:pt x="6398" y="-136"/>
                    <a:pt x="7636" y="2245"/>
                    <a:pt x="7636" y="6246"/>
                  </a:cubicBezTo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292C63AA-B83E-4334-8843-DE1AC3A0AD40}"/>
                </a:ext>
              </a:extLst>
            </p:cNvPr>
            <p:cNvSpPr/>
            <p:nvPr/>
          </p:nvSpPr>
          <p:spPr>
            <a:xfrm>
              <a:off x="5316523" y="264384"/>
              <a:ext cx="26965" cy="38839"/>
            </a:xfrm>
            <a:custGeom>
              <a:avLst/>
              <a:gdLst>
                <a:gd name="connsiteX0" fmla="*/ -365 w 26965"/>
                <a:gd name="connsiteY0" fmla="*/ 7843 h 38839"/>
                <a:gd name="connsiteX1" fmla="*/ 397 w 26965"/>
                <a:gd name="connsiteY1" fmla="*/ 5461 h 38839"/>
                <a:gd name="connsiteX2" fmla="*/ 1921 w 26965"/>
                <a:gd name="connsiteY2" fmla="*/ 6128 h 38839"/>
                <a:gd name="connsiteX3" fmla="*/ 3255 w 26965"/>
                <a:gd name="connsiteY3" fmla="*/ 6128 h 38839"/>
                <a:gd name="connsiteX4" fmla="*/ 4874 w 26965"/>
                <a:gd name="connsiteY4" fmla="*/ 5366 h 38839"/>
                <a:gd name="connsiteX5" fmla="*/ 7541 w 26965"/>
                <a:gd name="connsiteY5" fmla="*/ 3747 h 38839"/>
                <a:gd name="connsiteX6" fmla="*/ 9827 w 26965"/>
                <a:gd name="connsiteY6" fmla="*/ 3271 h 38839"/>
                <a:gd name="connsiteX7" fmla="*/ 16399 w 26965"/>
                <a:gd name="connsiteY7" fmla="*/ 32 h 38839"/>
                <a:gd name="connsiteX8" fmla="*/ 18114 w 26965"/>
                <a:gd name="connsiteY8" fmla="*/ 32 h 38839"/>
                <a:gd name="connsiteX9" fmla="*/ 21257 w 26965"/>
                <a:gd name="connsiteY9" fmla="*/ 32 h 38839"/>
                <a:gd name="connsiteX10" fmla="*/ 22019 w 26965"/>
                <a:gd name="connsiteY10" fmla="*/ 1175 h 38839"/>
                <a:gd name="connsiteX11" fmla="*/ 23352 w 26965"/>
                <a:gd name="connsiteY11" fmla="*/ 3175 h 38839"/>
                <a:gd name="connsiteX12" fmla="*/ 22781 w 26965"/>
                <a:gd name="connsiteY12" fmla="*/ 5176 h 38839"/>
                <a:gd name="connsiteX13" fmla="*/ 22781 w 26965"/>
                <a:gd name="connsiteY13" fmla="*/ 6890 h 38839"/>
                <a:gd name="connsiteX14" fmla="*/ 21733 w 26965"/>
                <a:gd name="connsiteY14" fmla="*/ 9843 h 38839"/>
                <a:gd name="connsiteX15" fmla="*/ 20495 w 26965"/>
                <a:gd name="connsiteY15" fmla="*/ 11653 h 38839"/>
                <a:gd name="connsiteX16" fmla="*/ 18304 w 26965"/>
                <a:gd name="connsiteY16" fmla="*/ 18606 h 38839"/>
                <a:gd name="connsiteX17" fmla="*/ 17447 w 26965"/>
                <a:gd name="connsiteY17" fmla="*/ 19749 h 38839"/>
                <a:gd name="connsiteX18" fmla="*/ 16208 w 26965"/>
                <a:gd name="connsiteY18" fmla="*/ 19749 h 38839"/>
                <a:gd name="connsiteX19" fmla="*/ 14875 w 26965"/>
                <a:gd name="connsiteY19" fmla="*/ 20320 h 38839"/>
                <a:gd name="connsiteX20" fmla="*/ 12970 w 26965"/>
                <a:gd name="connsiteY20" fmla="*/ 21178 h 38839"/>
                <a:gd name="connsiteX21" fmla="*/ 12970 w 26965"/>
                <a:gd name="connsiteY21" fmla="*/ 22702 h 38839"/>
                <a:gd name="connsiteX22" fmla="*/ 14399 w 26965"/>
                <a:gd name="connsiteY22" fmla="*/ 22225 h 38839"/>
                <a:gd name="connsiteX23" fmla="*/ 15542 w 26965"/>
                <a:gd name="connsiteY23" fmla="*/ 21559 h 38839"/>
                <a:gd name="connsiteX24" fmla="*/ 17256 w 26965"/>
                <a:gd name="connsiteY24" fmla="*/ 21559 h 38839"/>
                <a:gd name="connsiteX25" fmla="*/ 18018 w 26965"/>
                <a:gd name="connsiteY25" fmla="*/ 22226 h 38839"/>
                <a:gd name="connsiteX26" fmla="*/ 18780 w 26965"/>
                <a:gd name="connsiteY26" fmla="*/ 24226 h 38839"/>
                <a:gd name="connsiteX27" fmla="*/ 18780 w 26965"/>
                <a:gd name="connsiteY27" fmla="*/ 25178 h 38839"/>
                <a:gd name="connsiteX28" fmla="*/ 17446 w 26965"/>
                <a:gd name="connsiteY28" fmla="*/ 26417 h 38839"/>
                <a:gd name="connsiteX29" fmla="*/ 15827 w 26965"/>
                <a:gd name="connsiteY29" fmla="*/ 27369 h 38839"/>
                <a:gd name="connsiteX30" fmla="*/ 15827 w 26965"/>
                <a:gd name="connsiteY30" fmla="*/ 28417 h 38839"/>
                <a:gd name="connsiteX31" fmla="*/ 16780 w 26965"/>
                <a:gd name="connsiteY31" fmla="*/ 28988 h 38839"/>
                <a:gd name="connsiteX32" fmla="*/ 18971 w 26965"/>
                <a:gd name="connsiteY32" fmla="*/ 28226 h 38839"/>
                <a:gd name="connsiteX33" fmla="*/ 20685 w 26965"/>
                <a:gd name="connsiteY33" fmla="*/ 28226 h 38839"/>
                <a:gd name="connsiteX34" fmla="*/ 22781 w 26965"/>
                <a:gd name="connsiteY34" fmla="*/ 27464 h 38839"/>
                <a:gd name="connsiteX35" fmla="*/ 24686 w 26965"/>
                <a:gd name="connsiteY35" fmla="*/ 27464 h 38839"/>
                <a:gd name="connsiteX36" fmla="*/ 26496 w 26965"/>
                <a:gd name="connsiteY36" fmla="*/ 29655 h 38839"/>
                <a:gd name="connsiteX37" fmla="*/ 24305 w 26965"/>
                <a:gd name="connsiteY37" fmla="*/ 34036 h 38839"/>
                <a:gd name="connsiteX38" fmla="*/ 21733 w 26965"/>
                <a:gd name="connsiteY38" fmla="*/ 34036 h 38839"/>
                <a:gd name="connsiteX39" fmla="*/ 17637 w 26965"/>
                <a:gd name="connsiteY39" fmla="*/ 34798 h 38839"/>
                <a:gd name="connsiteX40" fmla="*/ 15446 w 26965"/>
                <a:gd name="connsiteY40" fmla="*/ 34798 h 38839"/>
                <a:gd name="connsiteX41" fmla="*/ 13446 w 26965"/>
                <a:gd name="connsiteY41" fmla="*/ 35275 h 38839"/>
                <a:gd name="connsiteX42" fmla="*/ 11351 w 26965"/>
                <a:gd name="connsiteY42" fmla="*/ 35941 h 38839"/>
                <a:gd name="connsiteX43" fmla="*/ 8684 w 26965"/>
                <a:gd name="connsiteY43" fmla="*/ 36799 h 38839"/>
                <a:gd name="connsiteX44" fmla="*/ 6017 w 26965"/>
                <a:gd name="connsiteY44" fmla="*/ 37465 h 38839"/>
                <a:gd name="connsiteX45" fmla="*/ 3255 w 26965"/>
                <a:gd name="connsiteY45" fmla="*/ 38704 h 38839"/>
                <a:gd name="connsiteX46" fmla="*/ 1349 w 26965"/>
                <a:gd name="connsiteY46" fmla="*/ 38037 h 38839"/>
                <a:gd name="connsiteX47" fmla="*/ 588 w 26965"/>
                <a:gd name="connsiteY47" fmla="*/ 35751 h 38839"/>
                <a:gd name="connsiteX48" fmla="*/ 588 w 26965"/>
                <a:gd name="connsiteY48" fmla="*/ 34608 h 38839"/>
                <a:gd name="connsiteX49" fmla="*/ 588 w 26965"/>
                <a:gd name="connsiteY49" fmla="*/ 33274 h 38839"/>
                <a:gd name="connsiteX50" fmla="*/ 1159 w 26965"/>
                <a:gd name="connsiteY50" fmla="*/ 32608 h 38839"/>
                <a:gd name="connsiteX51" fmla="*/ 2112 w 26965"/>
                <a:gd name="connsiteY51" fmla="*/ 32608 h 38839"/>
                <a:gd name="connsiteX52" fmla="*/ 4398 w 26965"/>
                <a:gd name="connsiteY52" fmla="*/ 31465 h 38839"/>
                <a:gd name="connsiteX53" fmla="*/ 7350 w 26965"/>
                <a:gd name="connsiteY53" fmla="*/ 29655 h 38839"/>
                <a:gd name="connsiteX54" fmla="*/ 6683 w 26965"/>
                <a:gd name="connsiteY54" fmla="*/ 28798 h 38839"/>
                <a:gd name="connsiteX55" fmla="*/ 5350 w 26965"/>
                <a:gd name="connsiteY55" fmla="*/ 28798 h 38839"/>
                <a:gd name="connsiteX56" fmla="*/ 4207 w 26965"/>
                <a:gd name="connsiteY56" fmla="*/ 28798 h 38839"/>
                <a:gd name="connsiteX57" fmla="*/ 4207 w 26965"/>
                <a:gd name="connsiteY57" fmla="*/ 27750 h 38839"/>
                <a:gd name="connsiteX58" fmla="*/ 4207 w 26965"/>
                <a:gd name="connsiteY58" fmla="*/ 26416 h 38839"/>
                <a:gd name="connsiteX59" fmla="*/ 4779 w 26965"/>
                <a:gd name="connsiteY59" fmla="*/ 25369 h 38839"/>
                <a:gd name="connsiteX60" fmla="*/ 5445 w 26965"/>
                <a:gd name="connsiteY60" fmla="*/ 25369 h 38839"/>
                <a:gd name="connsiteX61" fmla="*/ 6207 w 26965"/>
                <a:gd name="connsiteY61" fmla="*/ 25369 h 38839"/>
                <a:gd name="connsiteX62" fmla="*/ 6969 w 26965"/>
                <a:gd name="connsiteY62" fmla="*/ 25369 h 38839"/>
                <a:gd name="connsiteX63" fmla="*/ 7541 w 26965"/>
                <a:gd name="connsiteY63" fmla="*/ 24607 h 38839"/>
                <a:gd name="connsiteX64" fmla="*/ 7541 w 26965"/>
                <a:gd name="connsiteY64" fmla="*/ 23083 h 38839"/>
                <a:gd name="connsiteX65" fmla="*/ 6588 w 26965"/>
                <a:gd name="connsiteY65" fmla="*/ 23083 h 38839"/>
                <a:gd name="connsiteX66" fmla="*/ 5445 w 26965"/>
                <a:gd name="connsiteY66" fmla="*/ 23559 h 38839"/>
                <a:gd name="connsiteX67" fmla="*/ 4398 w 26965"/>
                <a:gd name="connsiteY67" fmla="*/ 23559 h 38839"/>
                <a:gd name="connsiteX68" fmla="*/ 3540 w 26965"/>
                <a:gd name="connsiteY68" fmla="*/ 23559 h 38839"/>
                <a:gd name="connsiteX69" fmla="*/ 2969 w 26965"/>
                <a:gd name="connsiteY69" fmla="*/ 22987 h 38839"/>
                <a:gd name="connsiteX70" fmla="*/ 2969 w 26965"/>
                <a:gd name="connsiteY70" fmla="*/ 22035 h 38839"/>
                <a:gd name="connsiteX71" fmla="*/ 1921 w 26965"/>
                <a:gd name="connsiteY71" fmla="*/ 20701 h 38839"/>
                <a:gd name="connsiteX72" fmla="*/ 1254 w 26965"/>
                <a:gd name="connsiteY72" fmla="*/ 19177 h 38839"/>
                <a:gd name="connsiteX73" fmla="*/ 1826 w 26965"/>
                <a:gd name="connsiteY73" fmla="*/ 16606 h 38839"/>
                <a:gd name="connsiteX74" fmla="*/ 873 w 26965"/>
                <a:gd name="connsiteY74" fmla="*/ 12796 h 38839"/>
                <a:gd name="connsiteX75" fmla="*/ 111 w 26965"/>
                <a:gd name="connsiteY75" fmla="*/ 11176 h 38839"/>
                <a:gd name="connsiteX76" fmla="*/ 111 w 26965"/>
                <a:gd name="connsiteY76" fmla="*/ 9843 h 38839"/>
                <a:gd name="connsiteX77" fmla="*/ 111 w 26965"/>
                <a:gd name="connsiteY77" fmla="*/ 7652 h 3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965" h="38839">
                  <a:moveTo>
                    <a:pt x="-365" y="7843"/>
                  </a:moveTo>
                  <a:cubicBezTo>
                    <a:pt x="-365" y="6890"/>
                    <a:pt x="-365" y="5557"/>
                    <a:pt x="397" y="5461"/>
                  </a:cubicBezTo>
                  <a:cubicBezTo>
                    <a:pt x="1159" y="5366"/>
                    <a:pt x="1159" y="6223"/>
                    <a:pt x="1921" y="6128"/>
                  </a:cubicBezTo>
                  <a:cubicBezTo>
                    <a:pt x="2364" y="6170"/>
                    <a:pt x="2811" y="6170"/>
                    <a:pt x="3255" y="6128"/>
                  </a:cubicBezTo>
                  <a:lnTo>
                    <a:pt x="4874" y="5366"/>
                  </a:lnTo>
                  <a:cubicBezTo>
                    <a:pt x="5826" y="5366"/>
                    <a:pt x="6493" y="4318"/>
                    <a:pt x="7541" y="3747"/>
                  </a:cubicBezTo>
                  <a:cubicBezTo>
                    <a:pt x="8589" y="3175"/>
                    <a:pt x="9255" y="3747"/>
                    <a:pt x="9827" y="3271"/>
                  </a:cubicBezTo>
                  <a:cubicBezTo>
                    <a:pt x="10398" y="2794"/>
                    <a:pt x="15827" y="127"/>
                    <a:pt x="16399" y="32"/>
                  </a:cubicBezTo>
                  <a:cubicBezTo>
                    <a:pt x="16971" y="-63"/>
                    <a:pt x="17637" y="508"/>
                    <a:pt x="18114" y="32"/>
                  </a:cubicBezTo>
                  <a:cubicBezTo>
                    <a:pt x="19149" y="-192"/>
                    <a:pt x="20221" y="-192"/>
                    <a:pt x="21257" y="32"/>
                  </a:cubicBezTo>
                  <a:cubicBezTo>
                    <a:pt x="21257" y="32"/>
                    <a:pt x="21733" y="985"/>
                    <a:pt x="22019" y="1175"/>
                  </a:cubicBezTo>
                  <a:cubicBezTo>
                    <a:pt x="22305" y="1366"/>
                    <a:pt x="23352" y="2413"/>
                    <a:pt x="23352" y="3175"/>
                  </a:cubicBezTo>
                  <a:cubicBezTo>
                    <a:pt x="23352" y="3937"/>
                    <a:pt x="22685" y="4985"/>
                    <a:pt x="22781" y="5176"/>
                  </a:cubicBezTo>
                  <a:cubicBezTo>
                    <a:pt x="22969" y="5732"/>
                    <a:pt x="22969" y="6334"/>
                    <a:pt x="22781" y="6890"/>
                  </a:cubicBezTo>
                  <a:cubicBezTo>
                    <a:pt x="22288" y="7817"/>
                    <a:pt x="21935" y="8812"/>
                    <a:pt x="21733" y="9843"/>
                  </a:cubicBezTo>
                  <a:cubicBezTo>
                    <a:pt x="21733" y="9843"/>
                    <a:pt x="20590" y="11272"/>
                    <a:pt x="20495" y="11653"/>
                  </a:cubicBezTo>
                  <a:cubicBezTo>
                    <a:pt x="19828" y="14224"/>
                    <a:pt x="18875" y="16034"/>
                    <a:pt x="18304" y="18606"/>
                  </a:cubicBezTo>
                  <a:cubicBezTo>
                    <a:pt x="18304" y="18606"/>
                    <a:pt x="17732" y="19844"/>
                    <a:pt x="17447" y="19749"/>
                  </a:cubicBezTo>
                  <a:cubicBezTo>
                    <a:pt x="17055" y="19561"/>
                    <a:pt x="16600" y="19561"/>
                    <a:pt x="16208" y="19749"/>
                  </a:cubicBezTo>
                  <a:cubicBezTo>
                    <a:pt x="16208" y="19749"/>
                    <a:pt x="15256" y="19749"/>
                    <a:pt x="14875" y="20320"/>
                  </a:cubicBezTo>
                  <a:cubicBezTo>
                    <a:pt x="14494" y="20892"/>
                    <a:pt x="13160" y="20320"/>
                    <a:pt x="12970" y="21178"/>
                  </a:cubicBezTo>
                  <a:cubicBezTo>
                    <a:pt x="12780" y="22035"/>
                    <a:pt x="12970" y="22416"/>
                    <a:pt x="12970" y="22702"/>
                  </a:cubicBezTo>
                  <a:cubicBezTo>
                    <a:pt x="12970" y="22987"/>
                    <a:pt x="14208" y="22702"/>
                    <a:pt x="14399" y="22225"/>
                  </a:cubicBezTo>
                  <a:cubicBezTo>
                    <a:pt x="14589" y="21749"/>
                    <a:pt x="15065" y="21463"/>
                    <a:pt x="15542" y="21559"/>
                  </a:cubicBezTo>
                  <a:cubicBezTo>
                    <a:pt x="16112" y="21598"/>
                    <a:pt x="16685" y="21598"/>
                    <a:pt x="17256" y="21559"/>
                  </a:cubicBezTo>
                  <a:cubicBezTo>
                    <a:pt x="17642" y="21556"/>
                    <a:pt x="17970" y="21842"/>
                    <a:pt x="18018" y="22226"/>
                  </a:cubicBezTo>
                  <a:cubicBezTo>
                    <a:pt x="18114" y="22942"/>
                    <a:pt x="18374" y="23627"/>
                    <a:pt x="18780" y="24226"/>
                  </a:cubicBezTo>
                  <a:cubicBezTo>
                    <a:pt x="18882" y="24535"/>
                    <a:pt x="18882" y="24869"/>
                    <a:pt x="18780" y="25178"/>
                  </a:cubicBezTo>
                  <a:cubicBezTo>
                    <a:pt x="18429" y="25682"/>
                    <a:pt x="17974" y="26104"/>
                    <a:pt x="17446" y="26417"/>
                  </a:cubicBezTo>
                  <a:cubicBezTo>
                    <a:pt x="17447" y="26416"/>
                    <a:pt x="16304" y="26893"/>
                    <a:pt x="15827" y="27369"/>
                  </a:cubicBezTo>
                  <a:cubicBezTo>
                    <a:pt x="15684" y="27704"/>
                    <a:pt x="15684" y="28082"/>
                    <a:pt x="15827" y="28417"/>
                  </a:cubicBezTo>
                  <a:cubicBezTo>
                    <a:pt x="15827" y="28988"/>
                    <a:pt x="16399" y="28988"/>
                    <a:pt x="16780" y="28988"/>
                  </a:cubicBezTo>
                  <a:cubicBezTo>
                    <a:pt x="17488" y="28675"/>
                    <a:pt x="18221" y="28420"/>
                    <a:pt x="18971" y="28226"/>
                  </a:cubicBezTo>
                  <a:lnTo>
                    <a:pt x="20685" y="28226"/>
                  </a:lnTo>
                  <a:cubicBezTo>
                    <a:pt x="21362" y="27915"/>
                    <a:pt x="22062" y="27661"/>
                    <a:pt x="22781" y="27464"/>
                  </a:cubicBezTo>
                  <a:cubicBezTo>
                    <a:pt x="23448" y="27464"/>
                    <a:pt x="24209" y="26797"/>
                    <a:pt x="24686" y="27464"/>
                  </a:cubicBezTo>
                  <a:cubicBezTo>
                    <a:pt x="25162" y="28131"/>
                    <a:pt x="26305" y="28417"/>
                    <a:pt x="26496" y="29655"/>
                  </a:cubicBezTo>
                  <a:cubicBezTo>
                    <a:pt x="26925" y="31453"/>
                    <a:pt x="26002" y="33301"/>
                    <a:pt x="24305" y="34036"/>
                  </a:cubicBezTo>
                  <a:cubicBezTo>
                    <a:pt x="23638" y="34036"/>
                    <a:pt x="24305" y="34036"/>
                    <a:pt x="21733" y="34036"/>
                  </a:cubicBezTo>
                  <a:lnTo>
                    <a:pt x="17637" y="34798"/>
                  </a:lnTo>
                  <a:cubicBezTo>
                    <a:pt x="16908" y="34854"/>
                    <a:pt x="16176" y="34854"/>
                    <a:pt x="15446" y="34798"/>
                  </a:cubicBezTo>
                  <a:cubicBezTo>
                    <a:pt x="14759" y="34854"/>
                    <a:pt x="14085" y="35015"/>
                    <a:pt x="13446" y="35275"/>
                  </a:cubicBezTo>
                  <a:cubicBezTo>
                    <a:pt x="12780" y="35275"/>
                    <a:pt x="12208" y="35846"/>
                    <a:pt x="11351" y="35941"/>
                  </a:cubicBezTo>
                  <a:cubicBezTo>
                    <a:pt x="10415" y="36053"/>
                    <a:pt x="9509" y="36344"/>
                    <a:pt x="8684" y="36799"/>
                  </a:cubicBezTo>
                  <a:cubicBezTo>
                    <a:pt x="7826" y="37132"/>
                    <a:pt x="6930" y="37356"/>
                    <a:pt x="6017" y="37465"/>
                  </a:cubicBezTo>
                  <a:cubicBezTo>
                    <a:pt x="5178" y="38041"/>
                    <a:pt x="4242" y="38460"/>
                    <a:pt x="3255" y="38704"/>
                  </a:cubicBezTo>
                  <a:cubicBezTo>
                    <a:pt x="2778" y="38704"/>
                    <a:pt x="1445" y="38704"/>
                    <a:pt x="1349" y="38037"/>
                  </a:cubicBezTo>
                  <a:cubicBezTo>
                    <a:pt x="1010" y="37306"/>
                    <a:pt x="754" y="36539"/>
                    <a:pt x="588" y="35751"/>
                  </a:cubicBezTo>
                  <a:lnTo>
                    <a:pt x="588" y="34608"/>
                  </a:lnTo>
                  <a:cubicBezTo>
                    <a:pt x="350" y="34195"/>
                    <a:pt x="350" y="33687"/>
                    <a:pt x="588" y="33274"/>
                  </a:cubicBezTo>
                  <a:cubicBezTo>
                    <a:pt x="588" y="33274"/>
                    <a:pt x="588" y="32608"/>
                    <a:pt x="1159" y="32608"/>
                  </a:cubicBezTo>
                  <a:cubicBezTo>
                    <a:pt x="1731" y="32608"/>
                    <a:pt x="1635" y="33084"/>
                    <a:pt x="2112" y="32608"/>
                  </a:cubicBezTo>
                  <a:cubicBezTo>
                    <a:pt x="2911" y="32306"/>
                    <a:pt x="3677" y="31923"/>
                    <a:pt x="4398" y="31465"/>
                  </a:cubicBezTo>
                  <a:cubicBezTo>
                    <a:pt x="5338" y="30793"/>
                    <a:pt x="6325" y="30188"/>
                    <a:pt x="7350" y="29655"/>
                  </a:cubicBezTo>
                  <a:cubicBezTo>
                    <a:pt x="7350" y="28988"/>
                    <a:pt x="7350" y="28798"/>
                    <a:pt x="6683" y="28798"/>
                  </a:cubicBezTo>
                  <a:cubicBezTo>
                    <a:pt x="6260" y="28989"/>
                    <a:pt x="5774" y="28989"/>
                    <a:pt x="5350" y="28798"/>
                  </a:cubicBezTo>
                  <a:cubicBezTo>
                    <a:pt x="4975" y="28894"/>
                    <a:pt x="4582" y="28894"/>
                    <a:pt x="4207" y="28798"/>
                  </a:cubicBezTo>
                  <a:cubicBezTo>
                    <a:pt x="4164" y="28450"/>
                    <a:pt x="4164" y="28098"/>
                    <a:pt x="4207" y="27750"/>
                  </a:cubicBezTo>
                  <a:lnTo>
                    <a:pt x="4207" y="26416"/>
                  </a:lnTo>
                  <a:cubicBezTo>
                    <a:pt x="4207" y="26416"/>
                    <a:pt x="4207" y="25464"/>
                    <a:pt x="4779" y="25369"/>
                  </a:cubicBezTo>
                  <a:lnTo>
                    <a:pt x="5445" y="25369"/>
                  </a:lnTo>
                  <a:lnTo>
                    <a:pt x="6207" y="25369"/>
                  </a:lnTo>
                  <a:lnTo>
                    <a:pt x="6969" y="25369"/>
                  </a:lnTo>
                  <a:cubicBezTo>
                    <a:pt x="7232" y="25178"/>
                    <a:pt x="7431" y="24912"/>
                    <a:pt x="7541" y="24607"/>
                  </a:cubicBezTo>
                  <a:cubicBezTo>
                    <a:pt x="7592" y="24100"/>
                    <a:pt x="7592" y="23589"/>
                    <a:pt x="7541" y="23083"/>
                  </a:cubicBezTo>
                  <a:cubicBezTo>
                    <a:pt x="7541" y="23083"/>
                    <a:pt x="7064" y="23083"/>
                    <a:pt x="6588" y="23083"/>
                  </a:cubicBezTo>
                  <a:lnTo>
                    <a:pt x="5445" y="23559"/>
                  </a:lnTo>
                  <a:lnTo>
                    <a:pt x="4398" y="23559"/>
                  </a:lnTo>
                  <a:lnTo>
                    <a:pt x="3540" y="23559"/>
                  </a:lnTo>
                  <a:cubicBezTo>
                    <a:pt x="3540" y="23559"/>
                    <a:pt x="3540" y="23559"/>
                    <a:pt x="2969" y="22987"/>
                  </a:cubicBezTo>
                  <a:cubicBezTo>
                    <a:pt x="2397" y="22416"/>
                    <a:pt x="2969" y="22321"/>
                    <a:pt x="2969" y="22035"/>
                  </a:cubicBezTo>
                  <a:cubicBezTo>
                    <a:pt x="2969" y="21749"/>
                    <a:pt x="2112" y="20892"/>
                    <a:pt x="1921" y="20701"/>
                  </a:cubicBezTo>
                  <a:cubicBezTo>
                    <a:pt x="1655" y="20214"/>
                    <a:pt x="1431" y="19704"/>
                    <a:pt x="1254" y="19177"/>
                  </a:cubicBezTo>
                  <a:cubicBezTo>
                    <a:pt x="1254" y="18130"/>
                    <a:pt x="2016" y="17272"/>
                    <a:pt x="1826" y="16606"/>
                  </a:cubicBezTo>
                  <a:cubicBezTo>
                    <a:pt x="1315" y="15392"/>
                    <a:pt x="994" y="14107"/>
                    <a:pt x="873" y="12796"/>
                  </a:cubicBezTo>
                  <a:cubicBezTo>
                    <a:pt x="873" y="12796"/>
                    <a:pt x="206" y="11843"/>
                    <a:pt x="111" y="11176"/>
                  </a:cubicBezTo>
                  <a:cubicBezTo>
                    <a:pt x="63" y="10733"/>
                    <a:pt x="63" y="10286"/>
                    <a:pt x="111" y="9843"/>
                  </a:cubicBezTo>
                  <a:cubicBezTo>
                    <a:pt x="213" y="9116"/>
                    <a:pt x="213" y="8379"/>
                    <a:pt x="111" y="765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AFC2955-DB12-4E46-90E6-A08734AE3ED1}"/>
                </a:ext>
              </a:extLst>
            </p:cNvPr>
            <p:cNvSpPr/>
            <p:nvPr/>
          </p:nvSpPr>
          <p:spPr>
            <a:xfrm>
              <a:off x="5299568" y="270813"/>
              <a:ext cx="16096" cy="34674"/>
            </a:xfrm>
            <a:custGeom>
              <a:avLst/>
              <a:gdLst>
                <a:gd name="connsiteX0" fmla="*/ 15447 w 16096"/>
                <a:gd name="connsiteY0" fmla="*/ 365 h 34674"/>
                <a:gd name="connsiteX1" fmla="*/ 15447 w 16096"/>
                <a:gd name="connsiteY1" fmla="*/ 2270 h 34674"/>
                <a:gd name="connsiteX2" fmla="*/ 15447 w 16096"/>
                <a:gd name="connsiteY2" fmla="*/ 4461 h 34674"/>
                <a:gd name="connsiteX3" fmla="*/ 14494 w 16096"/>
                <a:gd name="connsiteY3" fmla="*/ 6080 h 34674"/>
                <a:gd name="connsiteX4" fmla="*/ 12875 w 16096"/>
                <a:gd name="connsiteY4" fmla="*/ 8462 h 34674"/>
                <a:gd name="connsiteX5" fmla="*/ 12875 w 16096"/>
                <a:gd name="connsiteY5" fmla="*/ 10843 h 34674"/>
                <a:gd name="connsiteX6" fmla="*/ 12875 w 16096"/>
                <a:gd name="connsiteY6" fmla="*/ 12367 h 34674"/>
                <a:gd name="connsiteX7" fmla="*/ 14018 w 16096"/>
                <a:gd name="connsiteY7" fmla="*/ 12367 h 34674"/>
                <a:gd name="connsiteX8" fmla="*/ 14589 w 16096"/>
                <a:gd name="connsiteY8" fmla="*/ 13510 h 34674"/>
                <a:gd name="connsiteX9" fmla="*/ 15637 w 16096"/>
                <a:gd name="connsiteY9" fmla="*/ 15129 h 34674"/>
                <a:gd name="connsiteX10" fmla="*/ 15637 w 16096"/>
                <a:gd name="connsiteY10" fmla="*/ 15986 h 34674"/>
                <a:gd name="connsiteX11" fmla="*/ 12494 w 16096"/>
                <a:gd name="connsiteY11" fmla="*/ 19892 h 34674"/>
                <a:gd name="connsiteX12" fmla="*/ 12494 w 16096"/>
                <a:gd name="connsiteY12" fmla="*/ 21320 h 34674"/>
                <a:gd name="connsiteX13" fmla="*/ 13827 w 16096"/>
                <a:gd name="connsiteY13" fmla="*/ 21320 h 34674"/>
                <a:gd name="connsiteX14" fmla="*/ 15256 w 16096"/>
                <a:gd name="connsiteY14" fmla="*/ 21892 h 34674"/>
                <a:gd name="connsiteX15" fmla="*/ 15732 w 16096"/>
                <a:gd name="connsiteY15" fmla="*/ 23225 h 34674"/>
                <a:gd name="connsiteX16" fmla="*/ 12875 w 16096"/>
                <a:gd name="connsiteY16" fmla="*/ 27893 h 34674"/>
                <a:gd name="connsiteX17" fmla="*/ 7636 w 16096"/>
                <a:gd name="connsiteY17" fmla="*/ 31512 h 34674"/>
                <a:gd name="connsiteX18" fmla="*/ 5159 w 16096"/>
                <a:gd name="connsiteY18" fmla="*/ 34370 h 34674"/>
                <a:gd name="connsiteX19" fmla="*/ 4112 w 16096"/>
                <a:gd name="connsiteY19" fmla="*/ 34370 h 34674"/>
                <a:gd name="connsiteX20" fmla="*/ 2492 w 16096"/>
                <a:gd name="connsiteY20" fmla="*/ 34370 h 34674"/>
                <a:gd name="connsiteX21" fmla="*/ 1635 w 16096"/>
                <a:gd name="connsiteY21" fmla="*/ 33036 h 34674"/>
                <a:gd name="connsiteX22" fmla="*/ 397 w 16096"/>
                <a:gd name="connsiteY22" fmla="*/ 31798 h 34674"/>
                <a:gd name="connsiteX23" fmla="*/ -365 w 16096"/>
                <a:gd name="connsiteY23" fmla="*/ 29417 h 34674"/>
                <a:gd name="connsiteX24" fmla="*/ 1826 w 16096"/>
                <a:gd name="connsiteY24" fmla="*/ 26654 h 34674"/>
                <a:gd name="connsiteX25" fmla="*/ 3064 w 16096"/>
                <a:gd name="connsiteY25" fmla="*/ 25416 h 34674"/>
                <a:gd name="connsiteX26" fmla="*/ 3921 w 16096"/>
                <a:gd name="connsiteY26" fmla="*/ 24273 h 34674"/>
                <a:gd name="connsiteX27" fmla="*/ 3921 w 16096"/>
                <a:gd name="connsiteY27" fmla="*/ 23225 h 34674"/>
                <a:gd name="connsiteX28" fmla="*/ 3921 w 16096"/>
                <a:gd name="connsiteY28" fmla="*/ 21892 h 34674"/>
                <a:gd name="connsiteX29" fmla="*/ 3350 w 16096"/>
                <a:gd name="connsiteY29" fmla="*/ 20844 h 34674"/>
                <a:gd name="connsiteX30" fmla="*/ 2683 w 16096"/>
                <a:gd name="connsiteY30" fmla="*/ 20082 h 34674"/>
                <a:gd name="connsiteX31" fmla="*/ 1254 w 16096"/>
                <a:gd name="connsiteY31" fmla="*/ 18272 h 34674"/>
                <a:gd name="connsiteX32" fmla="*/ 2778 w 16096"/>
                <a:gd name="connsiteY32" fmla="*/ 16177 h 34674"/>
                <a:gd name="connsiteX33" fmla="*/ 4016 w 16096"/>
                <a:gd name="connsiteY33" fmla="*/ 16177 h 34674"/>
                <a:gd name="connsiteX34" fmla="*/ 5445 w 16096"/>
                <a:gd name="connsiteY34" fmla="*/ 14558 h 34674"/>
                <a:gd name="connsiteX35" fmla="*/ 5445 w 16096"/>
                <a:gd name="connsiteY35" fmla="*/ 11986 h 34674"/>
                <a:gd name="connsiteX36" fmla="*/ 4016 w 16096"/>
                <a:gd name="connsiteY36" fmla="*/ 10938 h 34674"/>
                <a:gd name="connsiteX37" fmla="*/ 2397 w 16096"/>
                <a:gd name="connsiteY37" fmla="*/ 10938 h 34674"/>
                <a:gd name="connsiteX38" fmla="*/ 1349 w 16096"/>
                <a:gd name="connsiteY38" fmla="*/ 9986 h 34674"/>
                <a:gd name="connsiteX39" fmla="*/ 397 w 16096"/>
                <a:gd name="connsiteY39" fmla="*/ 9986 h 34674"/>
                <a:gd name="connsiteX40" fmla="*/ -270 w 16096"/>
                <a:gd name="connsiteY40" fmla="*/ 8271 h 34674"/>
                <a:gd name="connsiteX41" fmla="*/ 492 w 16096"/>
                <a:gd name="connsiteY41" fmla="*/ 7604 h 34674"/>
                <a:gd name="connsiteX42" fmla="*/ 968 w 16096"/>
                <a:gd name="connsiteY42" fmla="*/ 6557 h 34674"/>
                <a:gd name="connsiteX43" fmla="*/ 2207 w 16096"/>
                <a:gd name="connsiteY43" fmla="*/ 5604 h 34674"/>
                <a:gd name="connsiteX44" fmla="*/ 3921 w 16096"/>
                <a:gd name="connsiteY44" fmla="*/ 5128 h 34674"/>
                <a:gd name="connsiteX45" fmla="*/ 11065 w 16096"/>
                <a:gd name="connsiteY45" fmla="*/ 461 h 34674"/>
                <a:gd name="connsiteX46" fmla="*/ 13256 w 16096"/>
                <a:gd name="connsiteY46" fmla="*/ -16 h 34674"/>
                <a:gd name="connsiteX47" fmla="*/ 14875 w 16096"/>
                <a:gd name="connsiteY47" fmla="*/ 1604 h 3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6096" h="34674">
                  <a:moveTo>
                    <a:pt x="15447" y="365"/>
                  </a:moveTo>
                  <a:cubicBezTo>
                    <a:pt x="15447" y="365"/>
                    <a:pt x="15447" y="1699"/>
                    <a:pt x="15447" y="2270"/>
                  </a:cubicBezTo>
                  <a:cubicBezTo>
                    <a:pt x="15273" y="2990"/>
                    <a:pt x="15273" y="3741"/>
                    <a:pt x="15447" y="4461"/>
                  </a:cubicBezTo>
                  <a:cubicBezTo>
                    <a:pt x="15447" y="4937"/>
                    <a:pt x="15447" y="5414"/>
                    <a:pt x="14494" y="6080"/>
                  </a:cubicBezTo>
                  <a:lnTo>
                    <a:pt x="12875" y="8462"/>
                  </a:lnTo>
                  <a:cubicBezTo>
                    <a:pt x="12598" y="9231"/>
                    <a:pt x="12598" y="10073"/>
                    <a:pt x="12875" y="10843"/>
                  </a:cubicBezTo>
                  <a:cubicBezTo>
                    <a:pt x="12875" y="10843"/>
                    <a:pt x="12875" y="12081"/>
                    <a:pt x="12875" y="12367"/>
                  </a:cubicBezTo>
                  <a:cubicBezTo>
                    <a:pt x="12875" y="12653"/>
                    <a:pt x="13637" y="12367"/>
                    <a:pt x="14018" y="12367"/>
                  </a:cubicBezTo>
                  <a:cubicBezTo>
                    <a:pt x="14399" y="12367"/>
                    <a:pt x="14018" y="12938"/>
                    <a:pt x="14589" y="13510"/>
                  </a:cubicBezTo>
                  <a:cubicBezTo>
                    <a:pt x="15161" y="14081"/>
                    <a:pt x="15637" y="14653"/>
                    <a:pt x="15637" y="15129"/>
                  </a:cubicBezTo>
                  <a:cubicBezTo>
                    <a:pt x="15637" y="15605"/>
                    <a:pt x="15637" y="15796"/>
                    <a:pt x="15637" y="15986"/>
                  </a:cubicBezTo>
                  <a:cubicBezTo>
                    <a:pt x="14309" y="17035"/>
                    <a:pt x="13234" y="18370"/>
                    <a:pt x="12494" y="19892"/>
                  </a:cubicBezTo>
                  <a:cubicBezTo>
                    <a:pt x="12341" y="20356"/>
                    <a:pt x="12341" y="20856"/>
                    <a:pt x="12494" y="21320"/>
                  </a:cubicBezTo>
                  <a:lnTo>
                    <a:pt x="13827" y="21320"/>
                  </a:lnTo>
                  <a:cubicBezTo>
                    <a:pt x="13827" y="21320"/>
                    <a:pt x="14970" y="21320"/>
                    <a:pt x="15256" y="21892"/>
                  </a:cubicBezTo>
                  <a:cubicBezTo>
                    <a:pt x="15511" y="22296"/>
                    <a:pt x="15674" y="22751"/>
                    <a:pt x="15732" y="23225"/>
                  </a:cubicBezTo>
                  <a:cubicBezTo>
                    <a:pt x="15732" y="25226"/>
                    <a:pt x="14399" y="26559"/>
                    <a:pt x="12875" y="27893"/>
                  </a:cubicBezTo>
                  <a:cubicBezTo>
                    <a:pt x="11351" y="29226"/>
                    <a:pt x="8779" y="30560"/>
                    <a:pt x="7636" y="31512"/>
                  </a:cubicBezTo>
                  <a:cubicBezTo>
                    <a:pt x="6493" y="32465"/>
                    <a:pt x="5731" y="33989"/>
                    <a:pt x="5159" y="34370"/>
                  </a:cubicBezTo>
                  <a:cubicBezTo>
                    <a:pt x="4588" y="34751"/>
                    <a:pt x="4493" y="34370"/>
                    <a:pt x="4112" y="34370"/>
                  </a:cubicBezTo>
                  <a:cubicBezTo>
                    <a:pt x="3731" y="34370"/>
                    <a:pt x="3159" y="34370"/>
                    <a:pt x="2492" y="34370"/>
                  </a:cubicBezTo>
                  <a:cubicBezTo>
                    <a:pt x="1826" y="34370"/>
                    <a:pt x="2016" y="33417"/>
                    <a:pt x="1635" y="33036"/>
                  </a:cubicBezTo>
                  <a:cubicBezTo>
                    <a:pt x="1154" y="32699"/>
                    <a:pt x="734" y="32280"/>
                    <a:pt x="397" y="31798"/>
                  </a:cubicBezTo>
                  <a:cubicBezTo>
                    <a:pt x="-27" y="31069"/>
                    <a:pt x="-287" y="30256"/>
                    <a:pt x="-365" y="29417"/>
                  </a:cubicBezTo>
                  <a:cubicBezTo>
                    <a:pt x="-76" y="28219"/>
                    <a:pt x="725" y="27208"/>
                    <a:pt x="1826" y="26654"/>
                  </a:cubicBezTo>
                  <a:cubicBezTo>
                    <a:pt x="1826" y="26654"/>
                    <a:pt x="2778" y="25607"/>
                    <a:pt x="3064" y="25416"/>
                  </a:cubicBezTo>
                  <a:cubicBezTo>
                    <a:pt x="3464" y="25137"/>
                    <a:pt x="3765" y="24736"/>
                    <a:pt x="3921" y="24273"/>
                  </a:cubicBezTo>
                  <a:cubicBezTo>
                    <a:pt x="3964" y="23925"/>
                    <a:pt x="3964" y="23573"/>
                    <a:pt x="3921" y="23225"/>
                  </a:cubicBezTo>
                  <a:cubicBezTo>
                    <a:pt x="3962" y="22782"/>
                    <a:pt x="3962" y="22336"/>
                    <a:pt x="3921" y="21892"/>
                  </a:cubicBezTo>
                  <a:cubicBezTo>
                    <a:pt x="3848" y="21491"/>
                    <a:pt x="3647" y="21123"/>
                    <a:pt x="3350" y="20844"/>
                  </a:cubicBezTo>
                  <a:cubicBezTo>
                    <a:pt x="3350" y="20844"/>
                    <a:pt x="2873" y="20368"/>
                    <a:pt x="2683" y="20082"/>
                  </a:cubicBezTo>
                  <a:cubicBezTo>
                    <a:pt x="2492" y="19796"/>
                    <a:pt x="1349" y="18939"/>
                    <a:pt x="1254" y="18272"/>
                  </a:cubicBezTo>
                  <a:cubicBezTo>
                    <a:pt x="1180" y="17295"/>
                    <a:pt x="1825" y="16408"/>
                    <a:pt x="2778" y="16177"/>
                  </a:cubicBezTo>
                  <a:lnTo>
                    <a:pt x="4016" y="16177"/>
                  </a:lnTo>
                  <a:cubicBezTo>
                    <a:pt x="4700" y="15863"/>
                    <a:pt x="5218" y="15275"/>
                    <a:pt x="5445" y="14558"/>
                  </a:cubicBezTo>
                  <a:cubicBezTo>
                    <a:pt x="5445" y="14081"/>
                    <a:pt x="5445" y="12748"/>
                    <a:pt x="5445" y="11986"/>
                  </a:cubicBezTo>
                  <a:cubicBezTo>
                    <a:pt x="5445" y="11224"/>
                    <a:pt x="4588" y="11129"/>
                    <a:pt x="4016" y="10938"/>
                  </a:cubicBezTo>
                  <a:cubicBezTo>
                    <a:pt x="3480" y="10848"/>
                    <a:pt x="2933" y="10848"/>
                    <a:pt x="2397" y="10938"/>
                  </a:cubicBezTo>
                  <a:cubicBezTo>
                    <a:pt x="1912" y="10812"/>
                    <a:pt x="1521" y="10456"/>
                    <a:pt x="1349" y="9986"/>
                  </a:cubicBezTo>
                  <a:cubicBezTo>
                    <a:pt x="1349" y="9414"/>
                    <a:pt x="778" y="9986"/>
                    <a:pt x="397" y="9986"/>
                  </a:cubicBezTo>
                  <a:cubicBezTo>
                    <a:pt x="16" y="9986"/>
                    <a:pt x="-175" y="8652"/>
                    <a:pt x="-270" y="8271"/>
                  </a:cubicBezTo>
                  <a:cubicBezTo>
                    <a:pt x="-365" y="7890"/>
                    <a:pt x="-270" y="8271"/>
                    <a:pt x="492" y="7604"/>
                  </a:cubicBezTo>
                  <a:cubicBezTo>
                    <a:pt x="1254" y="6938"/>
                    <a:pt x="492" y="6938"/>
                    <a:pt x="968" y="6557"/>
                  </a:cubicBezTo>
                  <a:cubicBezTo>
                    <a:pt x="1445" y="6176"/>
                    <a:pt x="1731" y="5795"/>
                    <a:pt x="2207" y="5604"/>
                  </a:cubicBezTo>
                  <a:cubicBezTo>
                    <a:pt x="2683" y="5414"/>
                    <a:pt x="3540" y="5604"/>
                    <a:pt x="3921" y="5128"/>
                  </a:cubicBezTo>
                  <a:cubicBezTo>
                    <a:pt x="6302" y="3794"/>
                    <a:pt x="8684" y="651"/>
                    <a:pt x="11065" y="461"/>
                  </a:cubicBezTo>
                  <a:cubicBezTo>
                    <a:pt x="11823" y="482"/>
                    <a:pt x="12575" y="319"/>
                    <a:pt x="13256" y="-16"/>
                  </a:cubicBezTo>
                  <a:cubicBezTo>
                    <a:pt x="13923" y="-587"/>
                    <a:pt x="14589" y="1032"/>
                    <a:pt x="14875" y="160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A714516C-327C-4F7D-BDAB-A8C37CC9A083}"/>
                </a:ext>
              </a:extLst>
            </p:cNvPr>
            <p:cNvSpPr/>
            <p:nvPr/>
          </p:nvSpPr>
          <p:spPr>
            <a:xfrm>
              <a:off x="5328143" y="269219"/>
              <a:ext cx="3714" cy="3523"/>
            </a:xfrm>
            <a:custGeom>
              <a:avLst/>
              <a:gdLst>
                <a:gd name="connsiteX0" fmla="*/ 3350 w 3714"/>
                <a:gd name="connsiteY0" fmla="*/ -41 h 3523"/>
                <a:gd name="connsiteX1" fmla="*/ 3350 w 3714"/>
                <a:gd name="connsiteY1" fmla="*/ 1293 h 3523"/>
                <a:gd name="connsiteX2" fmla="*/ 2302 w 3714"/>
                <a:gd name="connsiteY2" fmla="*/ 3293 h 3523"/>
                <a:gd name="connsiteX3" fmla="*/ 397 w 3714"/>
                <a:gd name="connsiteY3" fmla="*/ 3293 h 3523"/>
                <a:gd name="connsiteX4" fmla="*/ -365 w 3714"/>
                <a:gd name="connsiteY4" fmla="*/ 1769 h 3523"/>
                <a:gd name="connsiteX5" fmla="*/ 2969 w 3714"/>
                <a:gd name="connsiteY5" fmla="*/ -136 h 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" h="3523">
                  <a:moveTo>
                    <a:pt x="3350" y="-41"/>
                  </a:moveTo>
                  <a:cubicBezTo>
                    <a:pt x="3350" y="-41"/>
                    <a:pt x="3350" y="1007"/>
                    <a:pt x="3350" y="1293"/>
                  </a:cubicBezTo>
                  <a:cubicBezTo>
                    <a:pt x="3195" y="2045"/>
                    <a:pt x="2832" y="2738"/>
                    <a:pt x="2302" y="3293"/>
                  </a:cubicBezTo>
                  <a:cubicBezTo>
                    <a:pt x="1673" y="3419"/>
                    <a:pt x="1026" y="3419"/>
                    <a:pt x="397" y="3293"/>
                  </a:cubicBezTo>
                  <a:cubicBezTo>
                    <a:pt x="-175" y="3293"/>
                    <a:pt x="-365" y="2245"/>
                    <a:pt x="-365" y="1769"/>
                  </a:cubicBezTo>
                  <a:cubicBezTo>
                    <a:pt x="-365" y="1293"/>
                    <a:pt x="1731" y="436"/>
                    <a:pt x="2969" y="-136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BE6A85B1-503A-4A70-832F-0968E0F5EA0A}"/>
                </a:ext>
              </a:extLst>
            </p:cNvPr>
            <p:cNvSpPr/>
            <p:nvPr/>
          </p:nvSpPr>
          <p:spPr>
            <a:xfrm>
              <a:off x="5322618" y="272362"/>
              <a:ext cx="2292" cy="3344"/>
            </a:xfrm>
            <a:custGeom>
              <a:avLst/>
              <a:gdLst>
                <a:gd name="connsiteX0" fmla="*/ 588 w 2292"/>
                <a:gd name="connsiteY0" fmla="*/ -136 h 3344"/>
                <a:gd name="connsiteX1" fmla="*/ 1921 w 2292"/>
                <a:gd name="connsiteY1" fmla="*/ 1007 h 3344"/>
                <a:gd name="connsiteX2" fmla="*/ 397 w 2292"/>
                <a:gd name="connsiteY2" fmla="*/ 2912 h 3344"/>
                <a:gd name="connsiteX3" fmla="*/ -365 w 2292"/>
                <a:gd name="connsiteY3" fmla="*/ 2912 h 3344"/>
                <a:gd name="connsiteX4" fmla="*/ -365 w 2292"/>
                <a:gd name="connsiteY4" fmla="*/ 1388 h 3344"/>
                <a:gd name="connsiteX5" fmla="*/ 969 w 2292"/>
                <a:gd name="connsiteY5" fmla="*/ 150 h 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2" h="3344">
                  <a:moveTo>
                    <a:pt x="588" y="-136"/>
                  </a:moveTo>
                  <a:cubicBezTo>
                    <a:pt x="1540" y="-136"/>
                    <a:pt x="1826" y="-136"/>
                    <a:pt x="1921" y="1007"/>
                  </a:cubicBezTo>
                  <a:cubicBezTo>
                    <a:pt x="2016" y="2150"/>
                    <a:pt x="969" y="2245"/>
                    <a:pt x="397" y="2912"/>
                  </a:cubicBezTo>
                  <a:cubicBezTo>
                    <a:pt x="-174" y="3579"/>
                    <a:pt x="-365" y="2912"/>
                    <a:pt x="-365" y="2912"/>
                  </a:cubicBezTo>
                  <a:cubicBezTo>
                    <a:pt x="-365" y="2912"/>
                    <a:pt x="-365" y="1864"/>
                    <a:pt x="-365" y="1388"/>
                  </a:cubicBezTo>
                  <a:cubicBezTo>
                    <a:pt x="-365" y="912"/>
                    <a:pt x="683" y="531"/>
                    <a:pt x="969" y="150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9DBC88C4-B8B8-49A4-901B-AEEA90BCC99E}"/>
                </a:ext>
              </a:extLst>
            </p:cNvPr>
            <p:cNvSpPr/>
            <p:nvPr/>
          </p:nvSpPr>
          <p:spPr>
            <a:xfrm>
              <a:off x="5328619" y="276067"/>
              <a:ext cx="2406" cy="2771"/>
            </a:xfrm>
            <a:custGeom>
              <a:avLst/>
              <a:gdLst>
                <a:gd name="connsiteX0" fmla="*/ 1064 w 2406"/>
                <a:gd name="connsiteY0" fmla="*/ 64 h 2771"/>
                <a:gd name="connsiteX1" fmla="*/ 2007 w 2406"/>
                <a:gd name="connsiteY1" fmla="*/ 55 h 2771"/>
                <a:gd name="connsiteX2" fmla="*/ 2016 w 2406"/>
                <a:gd name="connsiteY2" fmla="*/ 64 h 2771"/>
                <a:gd name="connsiteX3" fmla="*/ 2016 w 2406"/>
                <a:gd name="connsiteY3" fmla="*/ 1207 h 2771"/>
                <a:gd name="connsiteX4" fmla="*/ 588 w 2406"/>
                <a:gd name="connsiteY4" fmla="*/ 2636 h 2771"/>
                <a:gd name="connsiteX5" fmla="*/ -365 w 2406"/>
                <a:gd name="connsiteY5" fmla="*/ 1969 h 2771"/>
                <a:gd name="connsiteX6" fmla="*/ -365 w 2406"/>
                <a:gd name="connsiteY6" fmla="*/ 540 h 2771"/>
                <a:gd name="connsiteX7" fmla="*/ 969 w 2406"/>
                <a:gd name="connsiteY7" fmla="*/ -126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" h="2771">
                  <a:moveTo>
                    <a:pt x="1064" y="64"/>
                  </a:moveTo>
                  <a:cubicBezTo>
                    <a:pt x="1322" y="-199"/>
                    <a:pt x="1744" y="-203"/>
                    <a:pt x="2007" y="55"/>
                  </a:cubicBezTo>
                  <a:cubicBezTo>
                    <a:pt x="2010" y="58"/>
                    <a:pt x="2013" y="61"/>
                    <a:pt x="2016" y="64"/>
                  </a:cubicBezTo>
                  <a:cubicBezTo>
                    <a:pt x="2050" y="444"/>
                    <a:pt x="2050" y="827"/>
                    <a:pt x="2016" y="1207"/>
                  </a:cubicBezTo>
                  <a:cubicBezTo>
                    <a:pt x="1776" y="1872"/>
                    <a:pt x="1252" y="2395"/>
                    <a:pt x="588" y="2636"/>
                  </a:cubicBezTo>
                  <a:cubicBezTo>
                    <a:pt x="588" y="2636"/>
                    <a:pt x="-365" y="2636"/>
                    <a:pt x="-365" y="1969"/>
                  </a:cubicBezTo>
                  <a:cubicBezTo>
                    <a:pt x="-365" y="1302"/>
                    <a:pt x="-365" y="921"/>
                    <a:pt x="-365" y="540"/>
                  </a:cubicBezTo>
                  <a:cubicBezTo>
                    <a:pt x="-365" y="159"/>
                    <a:pt x="492" y="540"/>
                    <a:pt x="969" y="-126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4E3E241-D9F5-4DD0-A486-AA565E8D9450}"/>
                </a:ext>
              </a:extLst>
            </p:cNvPr>
            <p:cNvSpPr/>
            <p:nvPr/>
          </p:nvSpPr>
          <p:spPr>
            <a:xfrm>
              <a:off x="5322954" y="277982"/>
              <a:ext cx="2522" cy="2476"/>
            </a:xfrm>
            <a:custGeom>
              <a:avLst/>
              <a:gdLst>
                <a:gd name="connsiteX0" fmla="*/ 1585 w 2522"/>
                <a:gd name="connsiteY0" fmla="*/ 436 h 2476"/>
                <a:gd name="connsiteX1" fmla="*/ 2157 w 2522"/>
                <a:gd name="connsiteY1" fmla="*/ 436 h 2476"/>
                <a:gd name="connsiteX2" fmla="*/ 1395 w 2522"/>
                <a:gd name="connsiteY2" fmla="*/ 2340 h 2476"/>
                <a:gd name="connsiteX3" fmla="*/ -225 w 2522"/>
                <a:gd name="connsiteY3" fmla="*/ 2341 h 2476"/>
                <a:gd name="connsiteX4" fmla="*/ -225 w 2522"/>
                <a:gd name="connsiteY4" fmla="*/ 1483 h 2476"/>
                <a:gd name="connsiteX5" fmla="*/ -225 w 2522"/>
                <a:gd name="connsiteY5" fmla="*/ 436 h 2476"/>
                <a:gd name="connsiteX6" fmla="*/ 1490 w 2522"/>
                <a:gd name="connsiteY6" fmla="*/ -136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" h="2476">
                  <a:moveTo>
                    <a:pt x="1585" y="436"/>
                  </a:moveTo>
                  <a:lnTo>
                    <a:pt x="2157" y="436"/>
                  </a:lnTo>
                  <a:cubicBezTo>
                    <a:pt x="2178" y="1149"/>
                    <a:pt x="1902" y="1839"/>
                    <a:pt x="1395" y="2340"/>
                  </a:cubicBezTo>
                  <a:cubicBezTo>
                    <a:pt x="1394" y="2341"/>
                    <a:pt x="347" y="2341"/>
                    <a:pt x="-225" y="2341"/>
                  </a:cubicBezTo>
                  <a:cubicBezTo>
                    <a:pt x="-312" y="2062"/>
                    <a:pt x="-312" y="1762"/>
                    <a:pt x="-225" y="1483"/>
                  </a:cubicBezTo>
                  <a:cubicBezTo>
                    <a:pt x="-412" y="1159"/>
                    <a:pt x="-412" y="760"/>
                    <a:pt x="-225" y="436"/>
                  </a:cubicBezTo>
                  <a:lnTo>
                    <a:pt x="1490" y="-136"/>
                  </a:ln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34400EB-9A25-4727-8C79-C6769DEE8F63}"/>
                </a:ext>
              </a:extLst>
            </p:cNvPr>
            <p:cNvSpPr/>
            <p:nvPr/>
          </p:nvSpPr>
          <p:spPr>
            <a:xfrm>
              <a:off x="5235274" y="299339"/>
              <a:ext cx="22972" cy="31894"/>
            </a:xfrm>
            <a:custGeom>
              <a:avLst/>
              <a:gdLst>
                <a:gd name="connsiteX0" fmla="*/ 10589 w 22972"/>
                <a:gd name="connsiteY0" fmla="*/ 605 h 31894"/>
                <a:gd name="connsiteX1" fmla="*/ 12018 w 22972"/>
                <a:gd name="connsiteY1" fmla="*/ 605 h 31894"/>
                <a:gd name="connsiteX2" fmla="*/ 13351 w 22972"/>
                <a:gd name="connsiteY2" fmla="*/ -62 h 31894"/>
                <a:gd name="connsiteX3" fmla="*/ 16018 w 22972"/>
                <a:gd name="connsiteY3" fmla="*/ -62 h 31894"/>
                <a:gd name="connsiteX4" fmla="*/ 17447 w 22972"/>
                <a:gd name="connsiteY4" fmla="*/ 1177 h 31894"/>
                <a:gd name="connsiteX5" fmla="*/ 18209 w 22972"/>
                <a:gd name="connsiteY5" fmla="*/ 2320 h 31894"/>
                <a:gd name="connsiteX6" fmla="*/ 17637 w 22972"/>
                <a:gd name="connsiteY6" fmla="*/ 4891 h 31894"/>
                <a:gd name="connsiteX7" fmla="*/ 17637 w 22972"/>
                <a:gd name="connsiteY7" fmla="*/ 6701 h 31894"/>
                <a:gd name="connsiteX8" fmla="*/ 17637 w 22972"/>
                <a:gd name="connsiteY8" fmla="*/ 12511 h 31894"/>
                <a:gd name="connsiteX9" fmla="*/ 17637 w 22972"/>
                <a:gd name="connsiteY9" fmla="*/ 14607 h 31894"/>
                <a:gd name="connsiteX10" fmla="*/ 16875 w 22972"/>
                <a:gd name="connsiteY10" fmla="*/ 15178 h 31894"/>
                <a:gd name="connsiteX11" fmla="*/ 16875 w 22972"/>
                <a:gd name="connsiteY11" fmla="*/ 16607 h 31894"/>
                <a:gd name="connsiteX12" fmla="*/ 18018 w 22972"/>
                <a:gd name="connsiteY12" fmla="*/ 18036 h 31894"/>
                <a:gd name="connsiteX13" fmla="*/ 22305 w 22972"/>
                <a:gd name="connsiteY13" fmla="*/ 25084 h 31894"/>
                <a:gd name="connsiteX14" fmla="*/ 22305 w 22972"/>
                <a:gd name="connsiteY14" fmla="*/ 27942 h 31894"/>
                <a:gd name="connsiteX15" fmla="*/ 21733 w 22972"/>
                <a:gd name="connsiteY15" fmla="*/ 30228 h 31894"/>
                <a:gd name="connsiteX16" fmla="*/ 20781 w 22972"/>
                <a:gd name="connsiteY16" fmla="*/ 31657 h 31894"/>
                <a:gd name="connsiteX17" fmla="*/ 19923 w 22972"/>
                <a:gd name="connsiteY17" fmla="*/ 31657 h 31894"/>
                <a:gd name="connsiteX18" fmla="*/ 18780 w 22972"/>
                <a:gd name="connsiteY18" fmla="*/ 31657 h 31894"/>
                <a:gd name="connsiteX19" fmla="*/ 17637 w 22972"/>
                <a:gd name="connsiteY19" fmla="*/ 31657 h 31894"/>
                <a:gd name="connsiteX20" fmla="*/ 16113 w 22972"/>
                <a:gd name="connsiteY20" fmla="*/ 31657 h 31894"/>
                <a:gd name="connsiteX21" fmla="*/ 14685 w 22972"/>
                <a:gd name="connsiteY21" fmla="*/ 30799 h 31894"/>
                <a:gd name="connsiteX22" fmla="*/ 11637 w 22972"/>
                <a:gd name="connsiteY22" fmla="*/ 30037 h 31894"/>
                <a:gd name="connsiteX23" fmla="*/ 12494 w 22972"/>
                <a:gd name="connsiteY23" fmla="*/ 28799 h 31894"/>
                <a:gd name="connsiteX24" fmla="*/ 14685 w 22972"/>
                <a:gd name="connsiteY24" fmla="*/ 28323 h 31894"/>
                <a:gd name="connsiteX25" fmla="*/ 14685 w 22972"/>
                <a:gd name="connsiteY25" fmla="*/ 25846 h 31894"/>
                <a:gd name="connsiteX26" fmla="*/ 14018 w 22972"/>
                <a:gd name="connsiteY26" fmla="*/ 24608 h 31894"/>
                <a:gd name="connsiteX27" fmla="*/ 13065 w 22972"/>
                <a:gd name="connsiteY27" fmla="*/ 23084 h 31894"/>
                <a:gd name="connsiteX28" fmla="*/ 12018 w 22972"/>
                <a:gd name="connsiteY28" fmla="*/ 20798 h 31894"/>
                <a:gd name="connsiteX29" fmla="*/ 11256 w 22972"/>
                <a:gd name="connsiteY29" fmla="*/ 20227 h 31894"/>
                <a:gd name="connsiteX30" fmla="*/ 9922 w 22972"/>
                <a:gd name="connsiteY30" fmla="*/ 20227 h 31894"/>
                <a:gd name="connsiteX31" fmla="*/ 9065 w 22972"/>
                <a:gd name="connsiteY31" fmla="*/ 20989 h 31894"/>
                <a:gd name="connsiteX32" fmla="*/ 7541 w 22972"/>
                <a:gd name="connsiteY32" fmla="*/ 21656 h 31894"/>
                <a:gd name="connsiteX33" fmla="*/ 6684 w 22972"/>
                <a:gd name="connsiteY33" fmla="*/ 21655 h 31894"/>
                <a:gd name="connsiteX34" fmla="*/ 5826 w 22972"/>
                <a:gd name="connsiteY34" fmla="*/ 20798 h 31894"/>
                <a:gd name="connsiteX35" fmla="*/ 5160 w 22972"/>
                <a:gd name="connsiteY35" fmla="*/ 20322 h 31894"/>
                <a:gd name="connsiteX36" fmla="*/ 4398 w 22972"/>
                <a:gd name="connsiteY36" fmla="*/ 19274 h 31894"/>
                <a:gd name="connsiteX37" fmla="*/ 3064 w 22972"/>
                <a:gd name="connsiteY37" fmla="*/ 17845 h 31894"/>
                <a:gd name="connsiteX38" fmla="*/ 1445 w 22972"/>
                <a:gd name="connsiteY38" fmla="*/ 15940 h 31894"/>
                <a:gd name="connsiteX39" fmla="*/ 16 w 22972"/>
                <a:gd name="connsiteY39" fmla="*/ 13845 h 31894"/>
                <a:gd name="connsiteX40" fmla="*/ 16 w 22972"/>
                <a:gd name="connsiteY40" fmla="*/ 10702 h 31894"/>
                <a:gd name="connsiteX41" fmla="*/ 968 w 22972"/>
                <a:gd name="connsiteY41" fmla="*/ 9368 h 31894"/>
                <a:gd name="connsiteX42" fmla="*/ 2397 w 22972"/>
                <a:gd name="connsiteY42" fmla="*/ 9368 h 31894"/>
                <a:gd name="connsiteX43" fmla="*/ 3350 w 22972"/>
                <a:gd name="connsiteY43" fmla="*/ 9368 h 31894"/>
                <a:gd name="connsiteX44" fmla="*/ 5160 w 22972"/>
                <a:gd name="connsiteY44" fmla="*/ 7368 h 31894"/>
                <a:gd name="connsiteX45" fmla="*/ 6588 w 22972"/>
                <a:gd name="connsiteY45" fmla="*/ 5844 h 31894"/>
                <a:gd name="connsiteX46" fmla="*/ 7541 w 22972"/>
                <a:gd name="connsiteY46" fmla="*/ 4701 h 31894"/>
                <a:gd name="connsiteX47" fmla="*/ 8398 w 22972"/>
                <a:gd name="connsiteY47" fmla="*/ 3844 h 31894"/>
                <a:gd name="connsiteX48" fmla="*/ 9351 w 22972"/>
                <a:gd name="connsiteY48" fmla="*/ 2510 h 31894"/>
                <a:gd name="connsiteX49" fmla="*/ 9827 w 22972"/>
                <a:gd name="connsiteY49" fmla="*/ 1558 h 31894"/>
                <a:gd name="connsiteX50" fmla="*/ 10303 w 22972"/>
                <a:gd name="connsiteY50" fmla="*/ 796 h 31894"/>
                <a:gd name="connsiteX51" fmla="*/ 10875 w 22972"/>
                <a:gd name="connsiteY51" fmla="*/ 129 h 3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2972" h="31894">
                  <a:moveTo>
                    <a:pt x="10589" y="605"/>
                  </a:moveTo>
                  <a:cubicBezTo>
                    <a:pt x="11062" y="532"/>
                    <a:pt x="11544" y="532"/>
                    <a:pt x="12018" y="605"/>
                  </a:cubicBezTo>
                  <a:cubicBezTo>
                    <a:pt x="12018" y="605"/>
                    <a:pt x="12970" y="-62"/>
                    <a:pt x="13351" y="-62"/>
                  </a:cubicBezTo>
                  <a:cubicBezTo>
                    <a:pt x="14237" y="-161"/>
                    <a:pt x="15132" y="-161"/>
                    <a:pt x="16018" y="-62"/>
                  </a:cubicBezTo>
                  <a:cubicBezTo>
                    <a:pt x="16018" y="-62"/>
                    <a:pt x="17161" y="986"/>
                    <a:pt x="17447" y="1177"/>
                  </a:cubicBezTo>
                  <a:cubicBezTo>
                    <a:pt x="17828" y="1456"/>
                    <a:pt x="18098" y="1861"/>
                    <a:pt x="18209" y="2320"/>
                  </a:cubicBezTo>
                  <a:cubicBezTo>
                    <a:pt x="17959" y="3163"/>
                    <a:pt x="17768" y="4022"/>
                    <a:pt x="17637" y="4891"/>
                  </a:cubicBezTo>
                  <a:lnTo>
                    <a:pt x="17637" y="6701"/>
                  </a:lnTo>
                  <a:cubicBezTo>
                    <a:pt x="17637" y="8606"/>
                    <a:pt x="17637" y="10511"/>
                    <a:pt x="17637" y="12511"/>
                  </a:cubicBezTo>
                  <a:cubicBezTo>
                    <a:pt x="17677" y="13209"/>
                    <a:pt x="17677" y="13909"/>
                    <a:pt x="17637" y="14607"/>
                  </a:cubicBezTo>
                  <a:cubicBezTo>
                    <a:pt x="17637" y="14607"/>
                    <a:pt x="17637" y="15178"/>
                    <a:pt x="16875" y="15178"/>
                  </a:cubicBezTo>
                  <a:cubicBezTo>
                    <a:pt x="16541" y="15596"/>
                    <a:pt x="16541" y="16190"/>
                    <a:pt x="16875" y="16607"/>
                  </a:cubicBezTo>
                  <a:cubicBezTo>
                    <a:pt x="17166" y="17149"/>
                    <a:pt x="17554" y="17633"/>
                    <a:pt x="18018" y="18036"/>
                  </a:cubicBezTo>
                  <a:cubicBezTo>
                    <a:pt x="19607" y="20284"/>
                    <a:pt x="21039" y="22639"/>
                    <a:pt x="22305" y="25084"/>
                  </a:cubicBezTo>
                  <a:cubicBezTo>
                    <a:pt x="22708" y="25994"/>
                    <a:pt x="22708" y="27032"/>
                    <a:pt x="22305" y="27942"/>
                  </a:cubicBezTo>
                  <a:cubicBezTo>
                    <a:pt x="22305" y="27942"/>
                    <a:pt x="22305" y="29466"/>
                    <a:pt x="21733" y="30228"/>
                  </a:cubicBezTo>
                  <a:cubicBezTo>
                    <a:pt x="21162" y="30990"/>
                    <a:pt x="21066" y="31466"/>
                    <a:pt x="20781" y="31657"/>
                  </a:cubicBezTo>
                  <a:cubicBezTo>
                    <a:pt x="20511" y="31793"/>
                    <a:pt x="20193" y="31793"/>
                    <a:pt x="19923" y="31657"/>
                  </a:cubicBezTo>
                  <a:cubicBezTo>
                    <a:pt x="19923" y="31657"/>
                    <a:pt x="19066" y="31657"/>
                    <a:pt x="18780" y="31657"/>
                  </a:cubicBezTo>
                  <a:cubicBezTo>
                    <a:pt x="18494" y="31657"/>
                    <a:pt x="18114" y="31657"/>
                    <a:pt x="17637" y="31657"/>
                  </a:cubicBezTo>
                  <a:cubicBezTo>
                    <a:pt x="17161" y="31657"/>
                    <a:pt x="16590" y="31657"/>
                    <a:pt x="16113" y="31657"/>
                  </a:cubicBezTo>
                  <a:cubicBezTo>
                    <a:pt x="15637" y="31657"/>
                    <a:pt x="15256" y="31657"/>
                    <a:pt x="14685" y="30799"/>
                  </a:cubicBezTo>
                  <a:cubicBezTo>
                    <a:pt x="14113" y="29942"/>
                    <a:pt x="11827" y="30799"/>
                    <a:pt x="11637" y="30037"/>
                  </a:cubicBezTo>
                  <a:cubicBezTo>
                    <a:pt x="11446" y="29275"/>
                    <a:pt x="12399" y="28894"/>
                    <a:pt x="12494" y="28799"/>
                  </a:cubicBezTo>
                  <a:cubicBezTo>
                    <a:pt x="12589" y="28704"/>
                    <a:pt x="14399" y="28799"/>
                    <a:pt x="14685" y="28323"/>
                  </a:cubicBezTo>
                  <a:cubicBezTo>
                    <a:pt x="14970" y="27847"/>
                    <a:pt x="15827" y="27180"/>
                    <a:pt x="14685" y="25846"/>
                  </a:cubicBezTo>
                  <a:cubicBezTo>
                    <a:pt x="14499" y="25415"/>
                    <a:pt x="14276" y="25000"/>
                    <a:pt x="14018" y="24608"/>
                  </a:cubicBezTo>
                  <a:cubicBezTo>
                    <a:pt x="13648" y="24134"/>
                    <a:pt x="13329" y="23624"/>
                    <a:pt x="13065" y="23084"/>
                  </a:cubicBezTo>
                  <a:cubicBezTo>
                    <a:pt x="13065" y="23084"/>
                    <a:pt x="12399" y="21751"/>
                    <a:pt x="12018" y="20798"/>
                  </a:cubicBezTo>
                  <a:cubicBezTo>
                    <a:pt x="11859" y="20506"/>
                    <a:pt x="11581" y="20297"/>
                    <a:pt x="11256" y="20227"/>
                  </a:cubicBezTo>
                  <a:cubicBezTo>
                    <a:pt x="11256" y="20227"/>
                    <a:pt x="10303" y="20227"/>
                    <a:pt x="9922" y="20227"/>
                  </a:cubicBezTo>
                  <a:lnTo>
                    <a:pt x="9065" y="20989"/>
                  </a:lnTo>
                  <a:cubicBezTo>
                    <a:pt x="8571" y="21242"/>
                    <a:pt x="8062" y="21464"/>
                    <a:pt x="7541" y="21656"/>
                  </a:cubicBezTo>
                  <a:cubicBezTo>
                    <a:pt x="7541" y="21655"/>
                    <a:pt x="6969" y="21655"/>
                    <a:pt x="6684" y="21655"/>
                  </a:cubicBezTo>
                  <a:cubicBezTo>
                    <a:pt x="6398" y="21655"/>
                    <a:pt x="6207" y="21084"/>
                    <a:pt x="5826" y="20798"/>
                  </a:cubicBezTo>
                  <a:cubicBezTo>
                    <a:pt x="5445" y="20512"/>
                    <a:pt x="5826" y="20322"/>
                    <a:pt x="5160" y="20322"/>
                  </a:cubicBezTo>
                  <a:cubicBezTo>
                    <a:pt x="4875" y="19996"/>
                    <a:pt x="4620" y="19645"/>
                    <a:pt x="4398" y="19274"/>
                  </a:cubicBezTo>
                  <a:lnTo>
                    <a:pt x="3064" y="17845"/>
                  </a:lnTo>
                  <a:cubicBezTo>
                    <a:pt x="2452" y="17276"/>
                    <a:pt x="1908" y="16637"/>
                    <a:pt x="1445" y="15940"/>
                  </a:cubicBezTo>
                  <a:cubicBezTo>
                    <a:pt x="925" y="15273"/>
                    <a:pt x="448" y="14573"/>
                    <a:pt x="16" y="13845"/>
                  </a:cubicBezTo>
                  <a:cubicBezTo>
                    <a:pt x="-841" y="12321"/>
                    <a:pt x="16" y="11464"/>
                    <a:pt x="16" y="10702"/>
                  </a:cubicBezTo>
                  <a:lnTo>
                    <a:pt x="968" y="9368"/>
                  </a:lnTo>
                  <a:cubicBezTo>
                    <a:pt x="1445" y="9368"/>
                    <a:pt x="1635" y="9368"/>
                    <a:pt x="2397" y="9368"/>
                  </a:cubicBezTo>
                  <a:lnTo>
                    <a:pt x="3350" y="9368"/>
                  </a:lnTo>
                  <a:cubicBezTo>
                    <a:pt x="4089" y="8838"/>
                    <a:pt x="4706" y="8156"/>
                    <a:pt x="5160" y="7368"/>
                  </a:cubicBezTo>
                  <a:cubicBezTo>
                    <a:pt x="5160" y="7368"/>
                    <a:pt x="6207" y="6511"/>
                    <a:pt x="6588" y="5844"/>
                  </a:cubicBezTo>
                  <a:lnTo>
                    <a:pt x="7541" y="4701"/>
                  </a:lnTo>
                  <a:lnTo>
                    <a:pt x="8398" y="3844"/>
                  </a:lnTo>
                  <a:cubicBezTo>
                    <a:pt x="8790" y="3457"/>
                    <a:pt x="9112" y="3006"/>
                    <a:pt x="9351" y="2510"/>
                  </a:cubicBezTo>
                  <a:cubicBezTo>
                    <a:pt x="9351" y="2510"/>
                    <a:pt x="9351" y="1843"/>
                    <a:pt x="9827" y="1558"/>
                  </a:cubicBezTo>
                  <a:lnTo>
                    <a:pt x="10303" y="796"/>
                  </a:lnTo>
                  <a:cubicBezTo>
                    <a:pt x="10397" y="506"/>
                    <a:pt x="10603" y="266"/>
                    <a:pt x="10875" y="1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698AC113-3CD9-4B45-BAE5-373A1079185D}"/>
                </a:ext>
              </a:extLst>
            </p:cNvPr>
            <p:cNvSpPr/>
            <p:nvPr/>
          </p:nvSpPr>
          <p:spPr>
            <a:xfrm>
              <a:off x="5255086" y="311034"/>
              <a:ext cx="11033" cy="9312"/>
            </a:xfrm>
            <a:custGeom>
              <a:avLst/>
              <a:gdLst>
                <a:gd name="connsiteX0" fmla="*/ -365 w 11033"/>
                <a:gd name="connsiteY0" fmla="*/ 1198 h 9312"/>
                <a:gd name="connsiteX1" fmla="*/ 873 w 11033"/>
                <a:gd name="connsiteY1" fmla="*/ 1198 h 9312"/>
                <a:gd name="connsiteX2" fmla="*/ 2302 w 11033"/>
                <a:gd name="connsiteY2" fmla="*/ 1198 h 9312"/>
                <a:gd name="connsiteX3" fmla="*/ 3445 w 11033"/>
                <a:gd name="connsiteY3" fmla="*/ 626 h 9312"/>
                <a:gd name="connsiteX4" fmla="*/ 4683 w 11033"/>
                <a:gd name="connsiteY4" fmla="*/ 626 h 9312"/>
                <a:gd name="connsiteX5" fmla="*/ 5540 w 11033"/>
                <a:gd name="connsiteY5" fmla="*/ -136 h 9312"/>
                <a:gd name="connsiteX6" fmla="*/ 8874 w 11033"/>
                <a:gd name="connsiteY6" fmla="*/ 531 h 9312"/>
                <a:gd name="connsiteX7" fmla="*/ 10017 w 11033"/>
                <a:gd name="connsiteY7" fmla="*/ 531 h 9312"/>
                <a:gd name="connsiteX8" fmla="*/ 10589 w 11033"/>
                <a:gd name="connsiteY8" fmla="*/ 1674 h 9312"/>
                <a:gd name="connsiteX9" fmla="*/ 10589 w 11033"/>
                <a:gd name="connsiteY9" fmla="*/ 3102 h 9312"/>
                <a:gd name="connsiteX10" fmla="*/ 10589 w 11033"/>
                <a:gd name="connsiteY10" fmla="*/ 4722 h 9312"/>
                <a:gd name="connsiteX11" fmla="*/ 10589 w 11033"/>
                <a:gd name="connsiteY11" fmla="*/ 5960 h 9312"/>
                <a:gd name="connsiteX12" fmla="*/ 9636 w 11033"/>
                <a:gd name="connsiteY12" fmla="*/ 7198 h 9312"/>
                <a:gd name="connsiteX13" fmla="*/ 8684 w 11033"/>
                <a:gd name="connsiteY13" fmla="*/ 7865 h 9312"/>
                <a:gd name="connsiteX14" fmla="*/ 7827 w 11033"/>
                <a:gd name="connsiteY14" fmla="*/ 9103 h 9312"/>
                <a:gd name="connsiteX15" fmla="*/ 6493 w 11033"/>
                <a:gd name="connsiteY15" fmla="*/ 8627 h 9312"/>
                <a:gd name="connsiteX16" fmla="*/ 5731 w 11033"/>
                <a:gd name="connsiteY16" fmla="*/ 7484 h 9312"/>
                <a:gd name="connsiteX17" fmla="*/ 3826 w 11033"/>
                <a:gd name="connsiteY17" fmla="*/ 6436 h 9312"/>
                <a:gd name="connsiteX18" fmla="*/ 2302 w 11033"/>
                <a:gd name="connsiteY18" fmla="*/ 5389 h 9312"/>
                <a:gd name="connsiteX19" fmla="*/ 968 w 11033"/>
                <a:gd name="connsiteY19" fmla="*/ 4150 h 9312"/>
                <a:gd name="connsiteX20" fmla="*/ 397 w 11033"/>
                <a:gd name="connsiteY20" fmla="*/ 3102 h 9312"/>
                <a:gd name="connsiteX21" fmla="*/ -79 w 11033"/>
                <a:gd name="connsiteY21" fmla="*/ 1483 h 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033" h="9312">
                  <a:moveTo>
                    <a:pt x="-365" y="1198"/>
                  </a:moveTo>
                  <a:cubicBezTo>
                    <a:pt x="-365" y="1198"/>
                    <a:pt x="397" y="1198"/>
                    <a:pt x="873" y="1198"/>
                  </a:cubicBezTo>
                  <a:cubicBezTo>
                    <a:pt x="1350" y="1198"/>
                    <a:pt x="2016" y="1198"/>
                    <a:pt x="2302" y="1198"/>
                  </a:cubicBezTo>
                  <a:lnTo>
                    <a:pt x="3445" y="626"/>
                  </a:lnTo>
                  <a:cubicBezTo>
                    <a:pt x="3445" y="626"/>
                    <a:pt x="4398" y="626"/>
                    <a:pt x="4683" y="626"/>
                  </a:cubicBezTo>
                  <a:lnTo>
                    <a:pt x="5540" y="-136"/>
                  </a:lnTo>
                  <a:cubicBezTo>
                    <a:pt x="6017" y="-136"/>
                    <a:pt x="8112" y="-136"/>
                    <a:pt x="8874" y="531"/>
                  </a:cubicBezTo>
                  <a:lnTo>
                    <a:pt x="10017" y="531"/>
                  </a:lnTo>
                  <a:cubicBezTo>
                    <a:pt x="10017" y="531"/>
                    <a:pt x="10494" y="1388"/>
                    <a:pt x="10589" y="1674"/>
                  </a:cubicBezTo>
                  <a:cubicBezTo>
                    <a:pt x="10695" y="2144"/>
                    <a:pt x="10695" y="2632"/>
                    <a:pt x="10589" y="3102"/>
                  </a:cubicBezTo>
                  <a:cubicBezTo>
                    <a:pt x="10543" y="3641"/>
                    <a:pt x="10543" y="4183"/>
                    <a:pt x="10589" y="4722"/>
                  </a:cubicBezTo>
                  <a:cubicBezTo>
                    <a:pt x="10623" y="5134"/>
                    <a:pt x="10623" y="5548"/>
                    <a:pt x="10589" y="5960"/>
                  </a:cubicBezTo>
                  <a:cubicBezTo>
                    <a:pt x="10388" y="6451"/>
                    <a:pt x="10059" y="6879"/>
                    <a:pt x="9636" y="7198"/>
                  </a:cubicBezTo>
                  <a:cubicBezTo>
                    <a:pt x="9636" y="7198"/>
                    <a:pt x="8874" y="7198"/>
                    <a:pt x="8684" y="7865"/>
                  </a:cubicBezTo>
                  <a:cubicBezTo>
                    <a:pt x="8493" y="8532"/>
                    <a:pt x="8112" y="8913"/>
                    <a:pt x="7827" y="9103"/>
                  </a:cubicBezTo>
                  <a:cubicBezTo>
                    <a:pt x="7541" y="9294"/>
                    <a:pt x="6969" y="9103"/>
                    <a:pt x="6493" y="8627"/>
                  </a:cubicBezTo>
                  <a:cubicBezTo>
                    <a:pt x="6017" y="8151"/>
                    <a:pt x="6493" y="7770"/>
                    <a:pt x="5731" y="7484"/>
                  </a:cubicBezTo>
                  <a:cubicBezTo>
                    <a:pt x="4969" y="7198"/>
                    <a:pt x="4017" y="6627"/>
                    <a:pt x="3826" y="6436"/>
                  </a:cubicBezTo>
                  <a:cubicBezTo>
                    <a:pt x="3636" y="6246"/>
                    <a:pt x="2493" y="5865"/>
                    <a:pt x="2302" y="5389"/>
                  </a:cubicBezTo>
                  <a:cubicBezTo>
                    <a:pt x="1953" y="4883"/>
                    <a:pt x="1498" y="4460"/>
                    <a:pt x="968" y="4150"/>
                  </a:cubicBezTo>
                  <a:cubicBezTo>
                    <a:pt x="652" y="3886"/>
                    <a:pt x="447" y="3512"/>
                    <a:pt x="397" y="3102"/>
                  </a:cubicBezTo>
                  <a:cubicBezTo>
                    <a:pt x="397" y="2626"/>
                    <a:pt x="-270" y="2055"/>
                    <a:pt x="-79" y="148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D3513A29-33ED-4D2C-B4A6-E3F098792E5B}"/>
                </a:ext>
              </a:extLst>
            </p:cNvPr>
            <p:cNvSpPr/>
            <p:nvPr/>
          </p:nvSpPr>
          <p:spPr>
            <a:xfrm>
              <a:off x="5238193" y="325035"/>
              <a:ext cx="7674" cy="10601"/>
            </a:xfrm>
            <a:custGeom>
              <a:avLst/>
              <a:gdLst>
                <a:gd name="connsiteX0" fmla="*/ 621 w 7674"/>
                <a:gd name="connsiteY0" fmla="*/ 1198 h 10601"/>
                <a:gd name="connsiteX1" fmla="*/ 3002 w 7674"/>
                <a:gd name="connsiteY1" fmla="*/ 2150 h 10601"/>
                <a:gd name="connsiteX2" fmla="*/ 4241 w 7674"/>
                <a:gd name="connsiteY2" fmla="*/ 912 h 10601"/>
                <a:gd name="connsiteX3" fmla="*/ 5860 w 7674"/>
                <a:gd name="connsiteY3" fmla="*/ -136 h 10601"/>
                <a:gd name="connsiteX4" fmla="*/ 6622 w 7674"/>
                <a:gd name="connsiteY4" fmla="*/ -136 h 10601"/>
                <a:gd name="connsiteX5" fmla="*/ 6622 w 7674"/>
                <a:gd name="connsiteY5" fmla="*/ 912 h 10601"/>
                <a:gd name="connsiteX6" fmla="*/ 7098 w 7674"/>
                <a:gd name="connsiteY6" fmla="*/ 2055 h 10601"/>
                <a:gd name="connsiteX7" fmla="*/ 7098 w 7674"/>
                <a:gd name="connsiteY7" fmla="*/ 3293 h 10601"/>
                <a:gd name="connsiteX8" fmla="*/ 7098 w 7674"/>
                <a:gd name="connsiteY8" fmla="*/ 4246 h 10601"/>
                <a:gd name="connsiteX9" fmla="*/ 7098 w 7674"/>
                <a:gd name="connsiteY9" fmla="*/ 6055 h 10601"/>
                <a:gd name="connsiteX10" fmla="*/ 6527 w 7674"/>
                <a:gd name="connsiteY10" fmla="*/ 7389 h 10601"/>
                <a:gd name="connsiteX11" fmla="*/ 5384 w 7674"/>
                <a:gd name="connsiteY11" fmla="*/ 8246 h 10601"/>
                <a:gd name="connsiteX12" fmla="*/ 4145 w 7674"/>
                <a:gd name="connsiteY12" fmla="*/ 9865 h 10601"/>
                <a:gd name="connsiteX13" fmla="*/ 1317 w 7674"/>
                <a:gd name="connsiteY13" fmla="*/ 9894 h 10601"/>
                <a:gd name="connsiteX14" fmla="*/ 1288 w 7674"/>
                <a:gd name="connsiteY14" fmla="*/ 9865 h 10601"/>
                <a:gd name="connsiteX15" fmla="*/ 812 w 7674"/>
                <a:gd name="connsiteY15" fmla="*/ 8532 h 10601"/>
                <a:gd name="connsiteX16" fmla="*/ -46 w 7674"/>
                <a:gd name="connsiteY16" fmla="*/ 7770 h 10601"/>
                <a:gd name="connsiteX17" fmla="*/ -46 w 7674"/>
                <a:gd name="connsiteY17" fmla="*/ 6341 h 10601"/>
                <a:gd name="connsiteX18" fmla="*/ -46 w 7674"/>
                <a:gd name="connsiteY18" fmla="*/ 2912 h 10601"/>
                <a:gd name="connsiteX19" fmla="*/ 621 w 7674"/>
                <a:gd name="connsiteY19" fmla="*/ 1674 h 1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674" h="10601">
                  <a:moveTo>
                    <a:pt x="621" y="1198"/>
                  </a:moveTo>
                  <a:cubicBezTo>
                    <a:pt x="1574" y="626"/>
                    <a:pt x="2621" y="2340"/>
                    <a:pt x="3002" y="2150"/>
                  </a:cubicBezTo>
                  <a:lnTo>
                    <a:pt x="4241" y="912"/>
                  </a:lnTo>
                  <a:cubicBezTo>
                    <a:pt x="4750" y="517"/>
                    <a:pt x="5292" y="167"/>
                    <a:pt x="5860" y="-136"/>
                  </a:cubicBezTo>
                  <a:cubicBezTo>
                    <a:pt x="5860" y="-136"/>
                    <a:pt x="6431" y="-136"/>
                    <a:pt x="6622" y="-136"/>
                  </a:cubicBezTo>
                  <a:cubicBezTo>
                    <a:pt x="6689" y="210"/>
                    <a:pt x="6689" y="566"/>
                    <a:pt x="6622" y="912"/>
                  </a:cubicBezTo>
                  <a:cubicBezTo>
                    <a:pt x="6860" y="1255"/>
                    <a:pt x="7022" y="1644"/>
                    <a:pt x="7098" y="2055"/>
                  </a:cubicBezTo>
                  <a:cubicBezTo>
                    <a:pt x="7078" y="2467"/>
                    <a:pt x="7078" y="2881"/>
                    <a:pt x="7098" y="3293"/>
                  </a:cubicBezTo>
                  <a:cubicBezTo>
                    <a:pt x="7098" y="3293"/>
                    <a:pt x="7098" y="3960"/>
                    <a:pt x="7098" y="4246"/>
                  </a:cubicBezTo>
                  <a:cubicBezTo>
                    <a:pt x="7098" y="4531"/>
                    <a:pt x="7574" y="5389"/>
                    <a:pt x="7098" y="6055"/>
                  </a:cubicBezTo>
                  <a:cubicBezTo>
                    <a:pt x="6955" y="6518"/>
                    <a:pt x="6763" y="6965"/>
                    <a:pt x="6527" y="7389"/>
                  </a:cubicBezTo>
                  <a:cubicBezTo>
                    <a:pt x="6527" y="7960"/>
                    <a:pt x="5574" y="7960"/>
                    <a:pt x="5384" y="8246"/>
                  </a:cubicBezTo>
                  <a:cubicBezTo>
                    <a:pt x="5193" y="8532"/>
                    <a:pt x="4622" y="9580"/>
                    <a:pt x="4145" y="9865"/>
                  </a:cubicBezTo>
                  <a:cubicBezTo>
                    <a:pt x="3372" y="10654"/>
                    <a:pt x="2106" y="10667"/>
                    <a:pt x="1317" y="9894"/>
                  </a:cubicBezTo>
                  <a:cubicBezTo>
                    <a:pt x="1307" y="9885"/>
                    <a:pt x="1297" y="9875"/>
                    <a:pt x="1288" y="9865"/>
                  </a:cubicBezTo>
                  <a:lnTo>
                    <a:pt x="812" y="8532"/>
                  </a:lnTo>
                  <a:cubicBezTo>
                    <a:pt x="812" y="8532"/>
                    <a:pt x="145" y="8532"/>
                    <a:pt x="-46" y="7770"/>
                  </a:cubicBezTo>
                  <a:cubicBezTo>
                    <a:pt x="-236" y="7008"/>
                    <a:pt x="-46" y="6722"/>
                    <a:pt x="-46" y="6341"/>
                  </a:cubicBezTo>
                  <a:cubicBezTo>
                    <a:pt x="-471" y="5238"/>
                    <a:pt x="-471" y="4016"/>
                    <a:pt x="-46" y="2912"/>
                  </a:cubicBezTo>
                  <a:cubicBezTo>
                    <a:pt x="-46" y="2912"/>
                    <a:pt x="-46" y="1864"/>
                    <a:pt x="621" y="167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748A6233-B5A0-460B-A85F-48D3A35D376D}"/>
                </a:ext>
              </a:extLst>
            </p:cNvPr>
            <p:cNvSpPr/>
            <p:nvPr/>
          </p:nvSpPr>
          <p:spPr>
            <a:xfrm>
              <a:off x="5225173" y="286343"/>
              <a:ext cx="29074" cy="27461"/>
            </a:xfrm>
            <a:custGeom>
              <a:avLst/>
              <a:gdLst>
                <a:gd name="connsiteX0" fmla="*/ 8688 w 29074"/>
                <a:gd name="connsiteY0" fmla="*/ 1314 h 27461"/>
                <a:gd name="connsiteX1" fmla="*/ 9736 w 29074"/>
                <a:gd name="connsiteY1" fmla="*/ 742 h 27461"/>
                <a:gd name="connsiteX2" fmla="*/ 10974 w 29074"/>
                <a:gd name="connsiteY2" fmla="*/ 76 h 27461"/>
                <a:gd name="connsiteX3" fmla="*/ 11926 w 29074"/>
                <a:gd name="connsiteY3" fmla="*/ 76 h 27461"/>
                <a:gd name="connsiteX4" fmla="*/ 13355 w 29074"/>
                <a:gd name="connsiteY4" fmla="*/ 76 h 27461"/>
                <a:gd name="connsiteX5" fmla="*/ 14594 w 29074"/>
                <a:gd name="connsiteY5" fmla="*/ 1219 h 27461"/>
                <a:gd name="connsiteX6" fmla="*/ 16689 w 29074"/>
                <a:gd name="connsiteY6" fmla="*/ 2647 h 27461"/>
                <a:gd name="connsiteX7" fmla="*/ 16689 w 29074"/>
                <a:gd name="connsiteY7" fmla="*/ 5410 h 27461"/>
                <a:gd name="connsiteX8" fmla="*/ 17356 w 29074"/>
                <a:gd name="connsiteY8" fmla="*/ 5981 h 27461"/>
                <a:gd name="connsiteX9" fmla="*/ 20785 w 29074"/>
                <a:gd name="connsiteY9" fmla="*/ 2647 h 27461"/>
                <a:gd name="connsiteX10" fmla="*/ 22690 w 29074"/>
                <a:gd name="connsiteY10" fmla="*/ 742 h 27461"/>
                <a:gd name="connsiteX11" fmla="*/ 23928 w 29074"/>
                <a:gd name="connsiteY11" fmla="*/ 742 h 27461"/>
                <a:gd name="connsiteX12" fmla="*/ 25166 w 29074"/>
                <a:gd name="connsiteY12" fmla="*/ 742 h 27461"/>
                <a:gd name="connsiteX13" fmla="*/ 27071 w 29074"/>
                <a:gd name="connsiteY13" fmla="*/ 742 h 27461"/>
                <a:gd name="connsiteX14" fmla="*/ 27929 w 29074"/>
                <a:gd name="connsiteY14" fmla="*/ 742 h 27461"/>
                <a:gd name="connsiteX15" fmla="*/ 28595 w 29074"/>
                <a:gd name="connsiteY15" fmla="*/ 1981 h 27461"/>
                <a:gd name="connsiteX16" fmla="*/ 27548 w 29074"/>
                <a:gd name="connsiteY16" fmla="*/ 5219 h 27461"/>
                <a:gd name="connsiteX17" fmla="*/ 26119 w 29074"/>
                <a:gd name="connsiteY17" fmla="*/ 5219 h 27461"/>
                <a:gd name="connsiteX18" fmla="*/ 24214 w 29074"/>
                <a:gd name="connsiteY18" fmla="*/ 6553 h 27461"/>
                <a:gd name="connsiteX19" fmla="*/ 22785 w 29074"/>
                <a:gd name="connsiteY19" fmla="*/ 7791 h 27461"/>
                <a:gd name="connsiteX20" fmla="*/ 21547 w 29074"/>
                <a:gd name="connsiteY20" fmla="*/ 9029 h 27461"/>
                <a:gd name="connsiteX21" fmla="*/ 20404 w 29074"/>
                <a:gd name="connsiteY21" fmla="*/ 10458 h 27461"/>
                <a:gd name="connsiteX22" fmla="*/ 18975 w 29074"/>
                <a:gd name="connsiteY22" fmla="*/ 11220 h 27461"/>
                <a:gd name="connsiteX23" fmla="*/ 17451 w 29074"/>
                <a:gd name="connsiteY23" fmla="*/ 13315 h 27461"/>
                <a:gd name="connsiteX24" fmla="*/ 13450 w 29074"/>
                <a:gd name="connsiteY24" fmla="*/ 17316 h 27461"/>
                <a:gd name="connsiteX25" fmla="*/ 12307 w 29074"/>
                <a:gd name="connsiteY25" fmla="*/ 18459 h 27461"/>
                <a:gd name="connsiteX26" fmla="*/ 11260 w 29074"/>
                <a:gd name="connsiteY26" fmla="*/ 19602 h 27461"/>
                <a:gd name="connsiteX27" fmla="*/ 10212 w 29074"/>
                <a:gd name="connsiteY27" fmla="*/ 20650 h 27461"/>
                <a:gd name="connsiteX28" fmla="*/ 9259 w 29074"/>
                <a:gd name="connsiteY28" fmla="*/ 21412 h 27461"/>
                <a:gd name="connsiteX29" fmla="*/ 8307 w 29074"/>
                <a:gd name="connsiteY29" fmla="*/ 22364 h 27461"/>
                <a:gd name="connsiteX30" fmla="*/ 7450 w 29074"/>
                <a:gd name="connsiteY30" fmla="*/ 22936 h 27461"/>
                <a:gd name="connsiteX31" fmla="*/ 6688 w 29074"/>
                <a:gd name="connsiteY31" fmla="*/ 23412 h 27461"/>
                <a:gd name="connsiteX32" fmla="*/ 5640 w 29074"/>
                <a:gd name="connsiteY32" fmla="*/ 24555 h 27461"/>
                <a:gd name="connsiteX33" fmla="*/ 4783 w 29074"/>
                <a:gd name="connsiteY33" fmla="*/ 25507 h 27461"/>
                <a:gd name="connsiteX34" fmla="*/ 4211 w 29074"/>
                <a:gd name="connsiteY34" fmla="*/ 26555 h 27461"/>
                <a:gd name="connsiteX35" fmla="*/ 3164 w 29074"/>
                <a:gd name="connsiteY35" fmla="*/ 26555 h 27461"/>
                <a:gd name="connsiteX36" fmla="*/ 1735 w 29074"/>
                <a:gd name="connsiteY36" fmla="*/ 27317 h 27461"/>
                <a:gd name="connsiteX37" fmla="*/ 497 w 29074"/>
                <a:gd name="connsiteY37" fmla="*/ 26079 h 27461"/>
                <a:gd name="connsiteX38" fmla="*/ -266 w 29074"/>
                <a:gd name="connsiteY38" fmla="*/ 24936 h 27461"/>
                <a:gd name="connsiteX39" fmla="*/ -266 w 29074"/>
                <a:gd name="connsiteY39" fmla="*/ 23888 h 27461"/>
                <a:gd name="connsiteX40" fmla="*/ 1640 w 29074"/>
                <a:gd name="connsiteY40" fmla="*/ 20840 h 27461"/>
                <a:gd name="connsiteX41" fmla="*/ 2592 w 29074"/>
                <a:gd name="connsiteY41" fmla="*/ 20840 h 27461"/>
                <a:gd name="connsiteX42" fmla="*/ 3830 w 29074"/>
                <a:gd name="connsiteY42" fmla="*/ 19411 h 27461"/>
                <a:gd name="connsiteX43" fmla="*/ 7069 w 29074"/>
                <a:gd name="connsiteY43" fmla="*/ 16459 h 27461"/>
                <a:gd name="connsiteX44" fmla="*/ 8498 w 29074"/>
                <a:gd name="connsiteY44" fmla="*/ 15316 h 27461"/>
                <a:gd name="connsiteX45" fmla="*/ 10783 w 29074"/>
                <a:gd name="connsiteY45" fmla="*/ 12649 h 27461"/>
                <a:gd name="connsiteX46" fmla="*/ 11546 w 29074"/>
                <a:gd name="connsiteY46" fmla="*/ 11315 h 27461"/>
                <a:gd name="connsiteX47" fmla="*/ 10974 w 29074"/>
                <a:gd name="connsiteY47" fmla="*/ 10553 h 27461"/>
                <a:gd name="connsiteX48" fmla="*/ 10022 w 29074"/>
                <a:gd name="connsiteY48" fmla="*/ 10553 h 27461"/>
                <a:gd name="connsiteX49" fmla="*/ 8783 w 29074"/>
                <a:gd name="connsiteY49" fmla="*/ 10553 h 27461"/>
                <a:gd name="connsiteX50" fmla="*/ 8783 w 29074"/>
                <a:gd name="connsiteY50" fmla="*/ 9601 h 27461"/>
                <a:gd name="connsiteX51" fmla="*/ 8783 w 29074"/>
                <a:gd name="connsiteY51" fmla="*/ 8648 h 27461"/>
                <a:gd name="connsiteX52" fmla="*/ 8783 w 29074"/>
                <a:gd name="connsiteY52" fmla="*/ 7505 h 27461"/>
                <a:gd name="connsiteX53" fmla="*/ 6212 w 29074"/>
                <a:gd name="connsiteY53" fmla="*/ 5600 h 27461"/>
                <a:gd name="connsiteX54" fmla="*/ 6212 w 29074"/>
                <a:gd name="connsiteY54" fmla="*/ 4552 h 27461"/>
                <a:gd name="connsiteX55" fmla="*/ 7545 w 29074"/>
                <a:gd name="connsiteY55" fmla="*/ 3409 h 27461"/>
                <a:gd name="connsiteX56" fmla="*/ 8212 w 29074"/>
                <a:gd name="connsiteY56" fmla="*/ 2552 h 27461"/>
                <a:gd name="connsiteX57" fmla="*/ 9069 w 29074"/>
                <a:gd name="connsiteY57" fmla="*/ 1981 h 27461"/>
                <a:gd name="connsiteX58" fmla="*/ 9736 w 29074"/>
                <a:gd name="connsiteY58" fmla="*/ 1123 h 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9074" h="27461">
                  <a:moveTo>
                    <a:pt x="8688" y="1314"/>
                  </a:moveTo>
                  <a:lnTo>
                    <a:pt x="9736" y="742"/>
                  </a:lnTo>
                  <a:lnTo>
                    <a:pt x="10974" y="76"/>
                  </a:lnTo>
                  <a:cubicBezTo>
                    <a:pt x="10974" y="76"/>
                    <a:pt x="11450" y="76"/>
                    <a:pt x="11926" y="76"/>
                  </a:cubicBezTo>
                  <a:cubicBezTo>
                    <a:pt x="12403" y="76"/>
                    <a:pt x="12974" y="-401"/>
                    <a:pt x="13355" y="76"/>
                  </a:cubicBezTo>
                  <a:cubicBezTo>
                    <a:pt x="13736" y="552"/>
                    <a:pt x="14308" y="1028"/>
                    <a:pt x="14594" y="1219"/>
                  </a:cubicBezTo>
                  <a:cubicBezTo>
                    <a:pt x="14879" y="1409"/>
                    <a:pt x="15832" y="1219"/>
                    <a:pt x="16689" y="2647"/>
                  </a:cubicBezTo>
                  <a:cubicBezTo>
                    <a:pt x="17546" y="4076"/>
                    <a:pt x="17261" y="4267"/>
                    <a:pt x="16689" y="5410"/>
                  </a:cubicBezTo>
                  <a:cubicBezTo>
                    <a:pt x="16117" y="6553"/>
                    <a:pt x="16689" y="6267"/>
                    <a:pt x="17356" y="5981"/>
                  </a:cubicBezTo>
                  <a:lnTo>
                    <a:pt x="20785" y="2647"/>
                  </a:lnTo>
                  <a:cubicBezTo>
                    <a:pt x="21371" y="1965"/>
                    <a:pt x="22007" y="1328"/>
                    <a:pt x="22690" y="742"/>
                  </a:cubicBezTo>
                  <a:cubicBezTo>
                    <a:pt x="22690" y="742"/>
                    <a:pt x="23547" y="742"/>
                    <a:pt x="23928" y="742"/>
                  </a:cubicBezTo>
                  <a:cubicBezTo>
                    <a:pt x="24309" y="742"/>
                    <a:pt x="24881" y="742"/>
                    <a:pt x="25166" y="742"/>
                  </a:cubicBezTo>
                  <a:cubicBezTo>
                    <a:pt x="25760" y="1064"/>
                    <a:pt x="26477" y="1064"/>
                    <a:pt x="27071" y="742"/>
                  </a:cubicBezTo>
                  <a:cubicBezTo>
                    <a:pt x="27071" y="742"/>
                    <a:pt x="27833" y="742"/>
                    <a:pt x="27929" y="742"/>
                  </a:cubicBezTo>
                  <a:lnTo>
                    <a:pt x="28595" y="1981"/>
                  </a:lnTo>
                  <a:cubicBezTo>
                    <a:pt x="29072" y="2933"/>
                    <a:pt x="27929" y="4362"/>
                    <a:pt x="27548" y="5219"/>
                  </a:cubicBezTo>
                  <a:cubicBezTo>
                    <a:pt x="27166" y="6076"/>
                    <a:pt x="26881" y="5219"/>
                    <a:pt x="26119" y="5219"/>
                  </a:cubicBezTo>
                  <a:cubicBezTo>
                    <a:pt x="25523" y="5717"/>
                    <a:pt x="24886" y="6163"/>
                    <a:pt x="24214" y="6553"/>
                  </a:cubicBezTo>
                  <a:lnTo>
                    <a:pt x="22785" y="7791"/>
                  </a:lnTo>
                  <a:lnTo>
                    <a:pt x="21547" y="9029"/>
                  </a:lnTo>
                  <a:lnTo>
                    <a:pt x="20404" y="10458"/>
                  </a:lnTo>
                  <a:cubicBezTo>
                    <a:pt x="20404" y="10458"/>
                    <a:pt x="19547" y="10458"/>
                    <a:pt x="18975" y="11220"/>
                  </a:cubicBezTo>
                  <a:cubicBezTo>
                    <a:pt x="18512" y="11950"/>
                    <a:pt x="18002" y="12650"/>
                    <a:pt x="17451" y="13315"/>
                  </a:cubicBezTo>
                  <a:cubicBezTo>
                    <a:pt x="16040" y="14570"/>
                    <a:pt x="14705" y="15905"/>
                    <a:pt x="13450" y="17316"/>
                  </a:cubicBezTo>
                  <a:cubicBezTo>
                    <a:pt x="13450" y="17983"/>
                    <a:pt x="12593" y="17983"/>
                    <a:pt x="12307" y="18459"/>
                  </a:cubicBezTo>
                  <a:cubicBezTo>
                    <a:pt x="12022" y="18935"/>
                    <a:pt x="11450" y="19221"/>
                    <a:pt x="11260" y="19602"/>
                  </a:cubicBezTo>
                  <a:cubicBezTo>
                    <a:pt x="11069" y="19983"/>
                    <a:pt x="10403" y="20269"/>
                    <a:pt x="10212" y="20650"/>
                  </a:cubicBezTo>
                  <a:cubicBezTo>
                    <a:pt x="9955" y="20971"/>
                    <a:pt x="9630" y="21232"/>
                    <a:pt x="9259" y="21412"/>
                  </a:cubicBezTo>
                  <a:cubicBezTo>
                    <a:pt x="9259" y="21412"/>
                    <a:pt x="8688" y="21983"/>
                    <a:pt x="8307" y="22364"/>
                  </a:cubicBezTo>
                  <a:cubicBezTo>
                    <a:pt x="8069" y="22617"/>
                    <a:pt x="7776" y="22813"/>
                    <a:pt x="7450" y="22936"/>
                  </a:cubicBezTo>
                  <a:lnTo>
                    <a:pt x="6688" y="23412"/>
                  </a:lnTo>
                  <a:cubicBezTo>
                    <a:pt x="6688" y="23412"/>
                    <a:pt x="6116" y="24174"/>
                    <a:pt x="5640" y="24555"/>
                  </a:cubicBezTo>
                  <a:cubicBezTo>
                    <a:pt x="5164" y="24936"/>
                    <a:pt x="4878" y="25317"/>
                    <a:pt x="4783" y="25507"/>
                  </a:cubicBezTo>
                  <a:cubicBezTo>
                    <a:pt x="4688" y="25698"/>
                    <a:pt x="4783" y="26174"/>
                    <a:pt x="4211" y="26555"/>
                  </a:cubicBezTo>
                  <a:cubicBezTo>
                    <a:pt x="3640" y="26936"/>
                    <a:pt x="4211" y="26555"/>
                    <a:pt x="3164" y="26555"/>
                  </a:cubicBezTo>
                  <a:cubicBezTo>
                    <a:pt x="2116" y="26555"/>
                    <a:pt x="2211" y="27222"/>
                    <a:pt x="1735" y="27317"/>
                  </a:cubicBezTo>
                  <a:cubicBezTo>
                    <a:pt x="1258" y="27412"/>
                    <a:pt x="782" y="26650"/>
                    <a:pt x="497" y="26079"/>
                  </a:cubicBezTo>
                  <a:lnTo>
                    <a:pt x="-266" y="24936"/>
                  </a:lnTo>
                  <a:cubicBezTo>
                    <a:pt x="-398" y="24599"/>
                    <a:pt x="-398" y="24225"/>
                    <a:pt x="-266" y="23888"/>
                  </a:cubicBezTo>
                  <a:cubicBezTo>
                    <a:pt x="184" y="22767"/>
                    <a:pt x="829" y="21735"/>
                    <a:pt x="1640" y="20840"/>
                  </a:cubicBezTo>
                  <a:cubicBezTo>
                    <a:pt x="1640" y="20840"/>
                    <a:pt x="2306" y="20840"/>
                    <a:pt x="2592" y="20840"/>
                  </a:cubicBezTo>
                  <a:cubicBezTo>
                    <a:pt x="2878" y="20840"/>
                    <a:pt x="3449" y="19697"/>
                    <a:pt x="3830" y="19411"/>
                  </a:cubicBezTo>
                  <a:cubicBezTo>
                    <a:pt x="4211" y="19126"/>
                    <a:pt x="5926" y="17506"/>
                    <a:pt x="7069" y="16459"/>
                  </a:cubicBezTo>
                  <a:cubicBezTo>
                    <a:pt x="8212" y="15411"/>
                    <a:pt x="8307" y="15792"/>
                    <a:pt x="8498" y="15316"/>
                  </a:cubicBezTo>
                  <a:cubicBezTo>
                    <a:pt x="9200" y="14377"/>
                    <a:pt x="9963" y="13486"/>
                    <a:pt x="10783" y="12649"/>
                  </a:cubicBezTo>
                  <a:cubicBezTo>
                    <a:pt x="10783" y="12649"/>
                    <a:pt x="11641" y="11887"/>
                    <a:pt x="11546" y="11315"/>
                  </a:cubicBezTo>
                  <a:cubicBezTo>
                    <a:pt x="11450" y="10744"/>
                    <a:pt x="11546" y="10744"/>
                    <a:pt x="10974" y="10553"/>
                  </a:cubicBezTo>
                  <a:cubicBezTo>
                    <a:pt x="10403" y="10363"/>
                    <a:pt x="10307" y="10553"/>
                    <a:pt x="10022" y="10553"/>
                  </a:cubicBezTo>
                  <a:cubicBezTo>
                    <a:pt x="9623" y="10707"/>
                    <a:pt x="9182" y="10707"/>
                    <a:pt x="8783" y="10553"/>
                  </a:cubicBezTo>
                  <a:cubicBezTo>
                    <a:pt x="8783" y="10553"/>
                    <a:pt x="8783" y="9886"/>
                    <a:pt x="8783" y="9601"/>
                  </a:cubicBezTo>
                  <a:cubicBezTo>
                    <a:pt x="8765" y="9283"/>
                    <a:pt x="8765" y="8965"/>
                    <a:pt x="8783" y="8648"/>
                  </a:cubicBezTo>
                  <a:cubicBezTo>
                    <a:pt x="8814" y="8268"/>
                    <a:pt x="8814" y="7886"/>
                    <a:pt x="8783" y="7505"/>
                  </a:cubicBezTo>
                  <a:cubicBezTo>
                    <a:pt x="8783" y="6838"/>
                    <a:pt x="6592" y="5981"/>
                    <a:pt x="6212" y="5600"/>
                  </a:cubicBezTo>
                  <a:cubicBezTo>
                    <a:pt x="6042" y="5272"/>
                    <a:pt x="6042" y="4881"/>
                    <a:pt x="6212" y="4552"/>
                  </a:cubicBezTo>
                  <a:cubicBezTo>
                    <a:pt x="6212" y="3886"/>
                    <a:pt x="7069" y="3790"/>
                    <a:pt x="7545" y="3409"/>
                  </a:cubicBezTo>
                  <a:cubicBezTo>
                    <a:pt x="7842" y="3191"/>
                    <a:pt x="8073" y="2894"/>
                    <a:pt x="8212" y="2552"/>
                  </a:cubicBezTo>
                  <a:lnTo>
                    <a:pt x="9069" y="1981"/>
                  </a:lnTo>
                  <a:cubicBezTo>
                    <a:pt x="9069" y="1981"/>
                    <a:pt x="9069" y="1409"/>
                    <a:pt x="9736" y="112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EF35382-BDB2-48D0-9E99-B1179F5937C3}"/>
                </a:ext>
              </a:extLst>
            </p:cNvPr>
            <p:cNvSpPr/>
            <p:nvPr/>
          </p:nvSpPr>
          <p:spPr>
            <a:xfrm>
              <a:off x="5242489" y="306835"/>
              <a:ext cx="4501" cy="6662"/>
            </a:xfrm>
            <a:custGeom>
              <a:avLst/>
              <a:gdLst>
                <a:gd name="connsiteX0" fmla="*/ 2898 w 4501"/>
                <a:gd name="connsiteY0" fmla="*/ 634 h 6662"/>
                <a:gd name="connsiteX1" fmla="*/ 3755 w 4501"/>
                <a:gd name="connsiteY1" fmla="*/ -128 h 6662"/>
                <a:gd name="connsiteX2" fmla="*/ 3755 w 4501"/>
                <a:gd name="connsiteY2" fmla="*/ 1206 h 6662"/>
                <a:gd name="connsiteX3" fmla="*/ 3184 w 4501"/>
                <a:gd name="connsiteY3" fmla="*/ 2920 h 6662"/>
                <a:gd name="connsiteX4" fmla="*/ 2421 w 4501"/>
                <a:gd name="connsiteY4" fmla="*/ 4920 h 6662"/>
                <a:gd name="connsiteX5" fmla="*/ 1183 w 4501"/>
                <a:gd name="connsiteY5" fmla="*/ 6254 h 6662"/>
                <a:gd name="connsiteX6" fmla="*/ -150 w 4501"/>
                <a:gd name="connsiteY6" fmla="*/ 6254 h 6662"/>
                <a:gd name="connsiteX7" fmla="*/ -150 w 4501"/>
                <a:gd name="connsiteY7" fmla="*/ 4920 h 6662"/>
                <a:gd name="connsiteX8" fmla="*/ 1278 w 4501"/>
                <a:gd name="connsiteY8" fmla="*/ 2920 h 6662"/>
                <a:gd name="connsiteX9" fmla="*/ 1754 w 4501"/>
                <a:gd name="connsiteY9" fmla="*/ 1967 h 6662"/>
                <a:gd name="connsiteX10" fmla="*/ 2612 w 4501"/>
                <a:gd name="connsiteY10" fmla="*/ 1015 h 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01" h="6662">
                  <a:moveTo>
                    <a:pt x="2898" y="634"/>
                  </a:moveTo>
                  <a:cubicBezTo>
                    <a:pt x="2898" y="634"/>
                    <a:pt x="2898" y="-33"/>
                    <a:pt x="3755" y="-128"/>
                  </a:cubicBezTo>
                  <a:cubicBezTo>
                    <a:pt x="4612" y="-223"/>
                    <a:pt x="3755" y="539"/>
                    <a:pt x="3755" y="1206"/>
                  </a:cubicBezTo>
                  <a:cubicBezTo>
                    <a:pt x="3639" y="1799"/>
                    <a:pt x="3447" y="2375"/>
                    <a:pt x="3184" y="2920"/>
                  </a:cubicBezTo>
                  <a:cubicBezTo>
                    <a:pt x="3184" y="3682"/>
                    <a:pt x="2707" y="4254"/>
                    <a:pt x="2421" y="4920"/>
                  </a:cubicBezTo>
                  <a:cubicBezTo>
                    <a:pt x="2085" y="5430"/>
                    <a:pt x="1667" y="5881"/>
                    <a:pt x="1183" y="6254"/>
                  </a:cubicBezTo>
                  <a:cubicBezTo>
                    <a:pt x="813" y="6617"/>
                    <a:pt x="220" y="6617"/>
                    <a:pt x="-150" y="6254"/>
                  </a:cubicBezTo>
                  <a:cubicBezTo>
                    <a:pt x="-436" y="5855"/>
                    <a:pt x="-436" y="5319"/>
                    <a:pt x="-150" y="4920"/>
                  </a:cubicBezTo>
                  <a:cubicBezTo>
                    <a:pt x="228" y="4189"/>
                    <a:pt x="709" y="3516"/>
                    <a:pt x="1278" y="2920"/>
                  </a:cubicBezTo>
                  <a:cubicBezTo>
                    <a:pt x="1456" y="2612"/>
                    <a:pt x="1615" y="2294"/>
                    <a:pt x="1754" y="1967"/>
                  </a:cubicBezTo>
                  <a:cubicBezTo>
                    <a:pt x="1755" y="1968"/>
                    <a:pt x="2326" y="1491"/>
                    <a:pt x="2612" y="1015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90870A7C-50CC-4314-8756-EB3CC89F178D}"/>
                </a:ext>
              </a:extLst>
            </p:cNvPr>
            <p:cNvSpPr/>
            <p:nvPr/>
          </p:nvSpPr>
          <p:spPr>
            <a:xfrm>
              <a:off x="5511689" y="339429"/>
              <a:ext cx="49560" cy="35360"/>
            </a:xfrm>
            <a:custGeom>
              <a:avLst/>
              <a:gdLst>
                <a:gd name="connsiteX0" fmla="*/ 43450 w 49560"/>
                <a:gd name="connsiteY0" fmla="*/ 7759 h 35360"/>
                <a:gd name="connsiteX1" fmla="*/ 43450 w 49560"/>
                <a:gd name="connsiteY1" fmla="*/ 9855 h 35360"/>
                <a:gd name="connsiteX2" fmla="*/ 41545 w 49560"/>
                <a:gd name="connsiteY2" fmla="*/ 10712 h 35360"/>
                <a:gd name="connsiteX3" fmla="*/ 39259 w 49560"/>
                <a:gd name="connsiteY3" fmla="*/ 10712 h 35360"/>
                <a:gd name="connsiteX4" fmla="*/ 38116 w 49560"/>
                <a:gd name="connsiteY4" fmla="*/ 11760 h 35360"/>
                <a:gd name="connsiteX5" fmla="*/ 38116 w 49560"/>
                <a:gd name="connsiteY5" fmla="*/ 13189 h 35360"/>
                <a:gd name="connsiteX6" fmla="*/ 34116 w 49560"/>
                <a:gd name="connsiteY6" fmla="*/ 14427 h 35360"/>
                <a:gd name="connsiteX7" fmla="*/ 31639 w 49560"/>
                <a:gd name="connsiteY7" fmla="*/ 14427 h 35360"/>
                <a:gd name="connsiteX8" fmla="*/ 32211 w 49560"/>
                <a:gd name="connsiteY8" fmla="*/ 16236 h 35360"/>
                <a:gd name="connsiteX9" fmla="*/ 32211 w 49560"/>
                <a:gd name="connsiteY9" fmla="*/ 17761 h 35360"/>
                <a:gd name="connsiteX10" fmla="*/ 34401 w 49560"/>
                <a:gd name="connsiteY10" fmla="*/ 17761 h 35360"/>
                <a:gd name="connsiteX11" fmla="*/ 33830 w 49560"/>
                <a:gd name="connsiteY11" fmla="*/ 16522 h 35360"/>
                <a:gd name="connsiteX12" fmla="*/ 34687 w 49560"/>
                <a:gd name="connsiteY12" fmla="*/ 15189 h 35360"/>
                <a:gd name="connsiteX13" fmla="*/ 35830 w 49560"/>
                <a:gd name="connsiteY13" fmla="*/ 15189 h 35360"/>
                <a:gd name="connsiteX14" fmla="*/ 36973 w 49560"/>
                <a:gd name="connsiteY14" fmla="*/ 15189 h 35360"/>
                <a:gd name="connsiteX15" fmla="*/ 37926 w 49560"/>
                <a:gd name="connsiteY15" fmla="*/ 14046 h 35360"/>
                <a:gd name="connsiteX16" fmla="*/ 39260 w 49560"/>
                <a:gd name="connsiteY16" fmla="*/ 14046 h 35360"/>
                <a:gd name="connsiteX17" fmla="*/ 40498 w 49560"/>
                <a:gd name="connsiteY17" fmla="*/ 14046 h 35360"/>
                <a:gd name="connsiteX18" fmla="*/ 41641 w 49560"/>
                <a:gd name="connsiteY18" fmla="*/ 13474 h 35360"/>
                <a:gd name="connsiteX19" fmla="*/ 42593 w 49560"/>
                <a:gd name="connsiteY19" fmla="*/ 11284 h 35360"/>
                <a:gd name="connsiteX20" fmla="*/ 47451 w 49560"/>
                <a:gd name="connsiteY20" fmla="*/ 12998 h 35360"/>
                <a:gd name="connsiteX21" fmla="*/ 48213 w 49560"/>
                <a:gd name="connsiteY21" fmla="*/ 12998 h 35360"/>
                <a:gd name="connsiteX22" fmla="*/ 49165 w 49560"/>
                <a:gd name="connsiteY22" fmla="*/ 13855 h 35360"/>
                <a:gd name="connsiteX23" fmla="*/ 49165 w 49560"/>
                <a:gd name="connsiteY23" fmla="*/ 15570 h 35360"/>
                <a:gd name="connsiteX24" fmla="*/ 48594 w 49560"/>
                <a:gd name="connsiteY24" fmla="*/ 16617 h 35360"/>
                <a:gd name="connsiteX25" fmla="*/ 47165 w 49560"/>
                <a:gd name="connsiteY25" fmla="*/ 17761 h 35360"/>
                <a:gd name="connsiteX26" fmla="*/ 44593 w 49560"/>
                <a:gd name="connsiteY26" fmla="*/ 17761 h 35360"/>
                <a:gd name="connsiteX27" fmla="*/ 40688 w 49560"/>
                <a:gd name="connsiteY27" fmla="*/ 19189 h 35360"/>
                <a:gd name="connsiteX28" fmla="*/ 39450 w 49560"/>
                <a:gd name="connsiteY28" fmla="*/ 19189 h 35360"/>
                <a:gd name="connsiteX29" fmla="*/ 38021 w 49560"/>
                <a:gd name="connsiteY29" fmla="*/ 19951 h 35360"/>
                <a:gd name="connsiteX30" fmla="*/ 36402 w 49560"/>
                <a:gd name="connsiteY30" fmla="*/ 21094 h 35360"/>
                <a:gd name="connsiteX31" fmla="*/ 36402 w 49560"/>
                <a:gd name="connsiteY31" fmla="*/ 21952 h 35360"/>
                <a:gd name="connsiteX32" fmla="*/ 38307 w 49560"/>
                <a:gd name="connsiteY32" fmla="*/ 22618 h 35360"/>
                <a:gd name="connsiteX33" fmla="*/ 39259 w 49560"/>
                <a:gd name="connsiteY33" fmla="*/ 23380 h 35360"/>
                <a:gd name="connsiteX34" fmla="*/ 39259 w 49560"/>
                <a:gd name="connsiteY34" fmla="*/ 24619 h 35360"/>
                <a:gd name="connsiteX35" fmla="*/ 39831 w 49560"/>
                <a:gd name="connsiteY35" fmla="*/ 25666 h 35360"/>
                <a:gd name="connsiteX36" fmla="*/ 40307 w 49560"/>
                <a:gd name="connsiteY36" fmla="*/ 26905 h 35360"/>
                <a:gd name="connsiteX37" fmla="*/ 38688 w 49560"/>
                <a:gd name="connsiteY37" fmla="*/ 29381 h 35360"/>
                <a:gd name="connsiteX38" fmla="*/ 36307 w 49560"/>
                <a:gd name="connsiteY38" fmla="*/ 30619 h 35360"/>
                <a:gd name="connsiteX39" fmla="*/ 32782 w 49560"/>
                <a:gd name="connsiteY39" fmla="*/ 28429 h 35360"/>
                <a:gd name="connsiteX40" fmla="*/ 31639 w 49560"/>
                <a:gd name="connsiteY40" fmla="*/ 28429 h 35360"/>
                <a:gd name="connsiteX41" fmla="*/ 30687 w 49560"/>
                <a:gd name="connsiteY41" fmla="*/ 27190 h 35360"/>
                <a:gd name="connsiteX42" fmla="*/ 29353 w 49560"/>
                <a:gd name="connsiteY42" fmla="*/ 25761 h 35360"/>
                <a:gd name="connsiteX43" fmla="*/ 25258 w 49560"/>
                <a:gd name="connsiteY43" fmla="*/ 24904 h 35360"/>
                <a:gd name="connsiteX44" fmla="*/ 23448 w 49560"/>
                <a:gd name="connsiteY44" fmla="*/ 24904 h 35360"/>
                <a:gd name="connsiteX45" fmla="*/ 21067 w 49560"/>
                <a:gd name="connsiteY45" fmla="*/ 24904 h 35360"/>
                <a:gd name="connsiteX46" fmla="*/ 19543 w 49560"/>
                <a:gd name="connsiteY46" fmla="*/ 25857 h 35360"/>
                <a:gd name="connsiteX47" fmla="*/ 20019 w 49560"/>
                <a:gd name="connsiteY47" fmla="*/ 26714 h 35360"/>
                <a:gd name="connsiteX48" fmla="*/ 21733 w 49560"/>
                <a:gd name="connsiteY48" fmla="*/ 27476 h 35360"/>
                <a:gd name="connsiteX49" fmla="*/ 22876 w 49560"/>
                <a:gd name="connsiteY49" fmla="*/ 27476 h 35360"/>
                <a:gd name="connsiteX50" fmla="*/ 23448 w 49560"/>
                <a:gd name="connsiteY50" fmla="*/ 29572 h 35360"/>
                <a:gd name="connsiteX51" fmla="*/ 24210 w 49560"/>
                <a:gd name="connsiteY51" fmla="*/ 31477 h 35360"/>
                <a:gd name="connsiteX52" fmla="*/ 24210 w 49560"/>
                <a:gd name="connsiteY52" fmla="*/ 32619 h 35360"/>
                <a:gd name="connsiteX53" fmla="*/ 22495 w 49560"/>
                <a:gd name="connsiteY53" fmla="*/ 33572 h 35360"/>
                <a:gd name="connsiteX54" fmla="*/ 20971 w 49560"/>
                <a:gd name="connsiteY54" fmla="*/ 33572 h 35360"/>
                <a:gd name="connsiteX55" fmla="*/ 19352 w 49560"/>
                <a:gd name="connsiteY55" fmla="*/ 32429 h 35360"/>
                <a:gd name="connsiteX56" fmla="*/ 18114 w 49560"/>
                <a:gd name="connsiteY56" fmla="*/ 31667 h 35360"/>
                <a:gd name="connsiteX57" fmla="*/ 14971 w 49560"/>
                <a:gd name="connsiteY57" fmla="*/ 30429 h 35360"/>
                <a:gd name="connsiteX58" fmla="*/ 13447 w 49560"/>
                <a:gd name="connsiteY58" fmla="*/ 31953 h 35360"/>
                <a:gd name="connsiteX59" fmla="*/ 12018 w 49560"/>
                <a:gd name="connsiteY59" fmla="*/ 33096 h 35360"/>
                <a:gd name="connsiteX60" fmla="*/ 10113 w 49560"/>
                <a:gd name="connsiteY60" fmla="*/ 34144 h 35360"/>
                <a:gd name="connsiteX61" fmla="*/ 8589 w 49560"/>
                <a:gd name="connsiteY61" fmla="*/ 34144 h 35360"/>
                <a:gd name="connsiteX62" fmla="*/ 5255 w 49560"/>
                <a:gd name="connsiteY62" fmla="*/ 35096 h 35360"/>
                <a:gd name="connsiteX63" fmla="*/ 3160 w 49560"/>
                <a:gd name="connsiteY63" fmla="*/ 33953 h 35360"/>
                <a:gd name="connsiteX64" fmla="*/ 1540 w 49560"/>
                <a:gd name="connsiteY64" fmla="*/ 33001 h 35360"/>
                <a:gd name="connsiteX65" fmla="*/ -365 w 49560"/>
                <a:gd name="connsiteY65" fmla="*/ 31000 h 35360"/>
                <a:gd name="connsiteX66" fmla="*/ 778 w 49560"/>
                <a:gd name="connsiteY66" fmla="*/ 29667 h 35360"/>
                <a:gd name="connsiteX67" fmla="*/ 778 w 49560"/>
                <a:gd name="connsiteY67" fmla="*/ 26047 h 35360"/>
                <a:gd name="connsiteX68" fmla="*/ 2207 w 49560"/>
                <a:gd name="connsiteY68" fmla="*/ 26619 h 35360"/>
                <a:gd name="connsiteX69" fmla="*/ 5065 w 49560"/>
                <a:gd name="connsiteY69" fmla="*/ 28714 h 35360"/>
                <a:gd name="connsiteX70" fmla="*/ 10303 w 49560"/>
                <a:gd name="connsiteY70" fmla="*/ 27476 h 35360"/>
                <a:gd name="connsiteX71" fmla="*/ 10303 w 49560"/>
                <a:gd name="connsiteY71" fmla="*/ 26238 h 35360"/>
                <a:gd name="connsiteX72" fmla="*/ 8208 w 49560"/>
                <a:gd name="connsiteY72" fmla="*/ 24714 h 35360"/>
                <a:gd name="connsiteX73" fmla="*/ 6112 w 49560"/>
                <a:gd name="connsiteY73" fmla="*/ 23094 h 35360"/>
                <a:gd name="connsiteX74" fmla="*/ 4112 w 49560"/>
                <a:gd name="connsiteY74" fmla="*/ 22047 h 35360"/>
                <a:gd name="connsiteX75" fmla="*/ 3160 w 49560"/>
                <a:gd name="connsiteY75" fmla="*/ 20332 h 35360"/>
                <a:gd name="connsiteX76" fmla="*/ 3160 w 49560"/>
                <a:gd name="connsiteY76" fmla="*/ 19380 h 35360"/>
                <a:gd name="connsiteX77" fmla="*/ 4112 w 49560"/>
                <a:gd name="connsiteY77" fmla="*/ 18332 h 35360"/>
                <a:gd name="connsiteX78" fmla="*/ 5350 w 49560"/>
                <a:gd name="connsiteY78" fmla="*/ 18523 h 35360"/>
                <a:gd name="connsiteX79" fmla="*/ 8017 w 49560"/>
                <a:gd name="connsiteY79" fmla="*/ 19189 h 35360"/>
                <a:gd name="connsiteX80" fmla="*/ 8875 w 49560"/>
                <a:gd name="connsiteY80" fmla="*/ 20809 h 35360"/>
                <a:gd name="connsiteX81" fmla="*/ 10780 w 49560"/>
                <a:gd name="connsiteY81" fmla="*/ 21285 h 35360"/>
                <a:gd name="connsiteX82" fmla="*/ 12589 w 49560"/>
                <a:gd name="connsiteY82" fmla="*/ 22428 h 35360"/>
                <a:gd name="connsiteX83" fmla="*/ 13923 w 49560"/>
                <a:gd name="connsiteY83" fmla="*/ 22904 h 35360"/>
                <a:gd name="connsiteX84" fmla="*/ 14685 w 49560"/>
                <a:gd name="connsiteY84" fmla="*/ 22904 h 35360"/>
                <a:gd name="connsiteX85" fmla="*/ 15923 w 49560"/>
                <a:gd name="connsiteY85" fmla="*/ 22047 h 35360"/>
                <a:gd name="connsiteX86" fmla="*/ 17447 w 49560"/>
                <a:gd name="connsiteY86" fmla="*/ 21475 h 35360"/>
                <a:gd name="connsiteX87" fmla="*/ 16685 w 49560"/>
                <a:gd name="connsiteY87" fmla="*/ 20523 h 35360"/>
                <a:gd name="connsiteX88" fmla="*/ 15161 w 49560"/>
                <a:gd name="connsiteY88" fmla="*/ 20523 h 35360"/>
                <a:gd name="connsiteX89" fmla="*/ 13637 w 49560"/>
                <a:gd name="connsiteY89" fmla="*/ 19951 h 35360"/>
                <a:gd name="connsiteX90" fmla="*/ 12780 w 49560"/>
                <a:gd name="connsiteY90" fmla="*/ 18999 h 35360"/>
                <a:gd name="connsiteX91" fmla="*/ 13256 w 49560"/>
                <a:gd name="connsiteY91" fmla="*/ 17856 h 35360"/>
                <a:gd name="connsiteX92" fmla="*/ 14780 w 49560"/>
                <a:gd name="connsiteY92" fmla="*/ 16999 h 35360"/>
                <a:gd name="connsiteX93" fmla="*/ 17923 w 49560"/>
                <a:gd name="connsiteY93" fmla="*/ 15856 h 35360"/>
                <a:gd name="connsiteX94" fmla="*/ 19257 w 49560"/>
                <a:gd name="connsiteY94" fmla="*/ 17094 h 35360"/>
                <a:gd name="connsiteX95" fmla="*/ 20019 w 49560"/>
                <a:gd name="connsiteY95" fmla="*/ 17094 h 35360"/>
                <a:gd name="connsiteX96" fmla="*/ 21353 w 49560"/>
                <a:gd name="connsiteY96" fmla="*/ 18237 h 35360"/>
                <a:gd name="connsiteX97" fmla="*/ 22972 w 49560"/>
                <a:gd name="connsiteY97" fmla="*/ 19380 h 35360"/>
                <a:gd name="connsiteX98" fmla="*/ 24210 w 49560"/>
                <a:gd name="connsiteY98" fmla="*/ 20237 h 35360"/>
                <a:gd name="connsiteX99" fmla="*/ 25353 w 49560"/>
                <a:gd name="connsiteY99" fmla="*/ 20809 h 35360"/>
                <a:gd name="connsiteX100" fmla="*/ 26210 w 49560"/>
                <a:gd name="connsiteY100" fmla="*/ 20809 h 35360"/>
                <a:gd name="connsiteX101" fmla="*/ 27353 w 49560"/>
                <a:gd name="connsiteY101" fmla="*/ 22047 h 35360"/>
                <a:gd name="connsiteX102" fmla="*/ 28401 w 49560"/>
                <a:gd name="connsiteY102" fmla="*/ 22999 h 35360"/>
                <a:gd name="connsiteX103" fmla="*/ 29068 w 49560"/>
                <a:gd name="connsiteY103" fmla="*/ 24333 h 35360"/>
                <a:gd name="connsiteX104" fmla="*/ 30687 w 49560"/>
                <a:gd name="connsiteY104" fmla="*/ 24904 h 35360"/>
                <a:gd name="connsiteX105" fmla="*/ 32592 w 49560"/>
                <a:gd name="connsiteY105" fmla="*/ 24904 h 35360"/>
                <a:gd name="connsiteX106" fmla="*/ 30973 w 49560"/>
                <a:gd name="connsiteY106" fmla="*/ 23571 h 35360"/>
                <a:gd name="connsiteX107" fmla="*/ 29258 w 49560"/>
                <a:gd name="connsiteY107" fmla="*/ 22142 h 35360"/>
                <a:gd name="connsiteX108" fmla="*/ 26591 w 49560"/>
                <a:gd name="connsiteY108" fmla="*/ 19951 h 35360"/>
                <a:gd name="connsiteX109" fmla="*/ 25163 w 49560"/>
                <a:gd name="connsiteY109" fmla="*/ 18904 h 35360"/>
                <a:gd name="connsiteX110" fmla="*/ 23734 w 49560"/>
                <a:gd name="connsiteY110" fmla="*/ 17856 h 35360"/>
                <a:gd name="connsiteX111" fmla="*/ 21543 w 49560"/>
                <a:gd name="connsiteY111" fmla="*/ 16046 h 35360"/>
                <a:gd name="connsiteX112" fmla="*/ 19733 w 49560"/>
                <a:gd name="connsiteY112" fmla="*/ 14808 h 35360"/>
                <a:gd name="connsiteX113" fmla="*/ 14590 w 49560"/>
                <a:gd name="connsiteY113" fmla="*/ 13855 h 35360"/>
                <a:gd name="connsiteX114" fmla="*/ 13447 w 49560"/>
                <a:gd name="connsiteY114" fmla="*/ 13855 h 35360"/>
                <a:gd name="connsiteX115" fmla="*/ 9446 w 49560"/>
                <a:gd name="connsiteY115" fmla="*/ 13189 h 35360"/>
                <a:gd name="connsiteX116" fmla="*/ 8970 w 49560"/>
                <a:gd name="connsiteY116" fmla="*/ 11855 h 35360"/>
                <a:gd name="connsiteX117" fmla="*/ 10494 w 49560"/>
                <a:gd name="connsiteY117" fmla="*/ 9188 h 35360"/>
                <a:gd name="connsiteX118" fmla="*/ 12685 w 49560"/>
                <a:gd name="connsiteY118" fmla="*/ 7188 h 35360"/>
                <a:gd name="connsiteX119" fmla="*/ 13923 w 49560"/>
                <a:gd name="connsiteY119" fmla="*/ 6616 h 35360"/>
                <a:gd name="connsiteX120" fmla="*/ 14875 w 49560"/>
                <a:gd name="connsiteY120" fmla="*/ 6616 h 35360"/>
                <a:gd name="connsiteX121" fmla="*/ 18876 w 49560"/>
                <a:gd name="connsiteY121" fmla="*/ 5759 h 35360"/>
                <a:gd name="connsiteX122" fmla="*/ 19352 w 49560"/>
                <a:gd name="connsiteY122" fmla="*/ 5759 h 35360"/>
                <a:gd name="connsiteX123" fmla="*/ 17638 w 49560"/>
                <a:gd name="connsiteY123" fmla="*/ 7950 h 35360"/>
                <a:gd name="connsiteX124" fmla="*/ 17410 w 49560"/>
                <a:gd name="connsiteY124" fmla="*/ 8865 h 35360"/>
                <a:gd name="connsiteX125" fmla="*/ 17638 w 49560"/>
                <a:gd name="connsiteY125" fmla="*/ 9093 h 35360"/>
                <a:gd name="connsiteX126" fmla="*/ 19352 w 49560"/>
                <a:gd name="connsiteY126" fmla="*/ 9950 h 35360"/>
                <a:gd name="connsiteX127" fmla="*/ 20305 w 49560"/>
                <a:gd name="connsiteY127" fmla="*/ 9950 h 35360"/>
                <a:gd name="connsiteX128" fmla="*/ 20876 w 49560"/>
                <a:gd name="connsiteY128" fmla="*/ 8712 h 35360"/>
                <a:gd name="connsiteX129" fmla="*/ 22019 w 49560"/>
                <a:gd name="connsiteY129" fmla="*/ 7283 h 35360"/>
                <a:gd name="connsiteX130" fmla="*/ 24876 w 49560"/>
                <a:gd name="connsiteY130" fmla="*/ 4997 h 35360"/>
                <a:gd name="connsiteX131" fmla="*/ 27543 w 49560"/>
                <a:gd name="connsiteY131" fmla="*/ 2044 h 35360"/>
                <a:gd name="connsiteX132" fmla="*/ 28972 w 49560"/>
                <a:gd name="connsiteY132" fmla="*/ 235 h 35360"/>
                <a:gd name="connsiteX133" fmla="*/ 30401 w 49560"/>
                <a:gd name="connsiteY133" fmla="*/ 235 h 35360"/>
                <a:gd name="connsiteX134" fmla="*/ 31163 w 49560"/>
                <a:gd name="connsiteY134" fmla="*/ 997 h 35360"/>
                <a:gd name="connsiteX135" fmla="*/ 31830 w 49560"/>
                <a:gd name="connsiteY135" fmla="*/ 997 h 35360"/>
                <a:gd name="connsiteX136" fmla="*/ 31830 w 49560"/>
                <a:gd name="connsiteY136" fmla="*/ 1759 h 35360"/>
                <a:gd name="connsiteX137" fmla="*/ 30973 w 49560"/>
                <a:gd name="connsiteY137" fmla="*/ 2806 h 35360"/>
                <a:gd name="connsiteX138" fmla="*/ 29925 w 49560"/>
                <a:gd name="connsiteY138" fmla="*/ 3949 h 35360"/>
                <a:gd name="connsiteX139" fmla="*/ 29258 w 49560"/>
                <a:gd name="connsiteY139" fmla="*/ 4711 h 35360"/>
                <a:gd name="connsiteX140" fmla="*/ 28401 w 49560"/>
                <a:gd name="connsiteY140" fmla="*/ 5378 h 35360"/>
                <a:gd name="connsiteX141" fmla="*/ 27353 w 49560"/>
                <a:gd name="connsiteY141" fmla="*/ 6235 h 35360"/>
                <a:gd name="connsiteX142" fmla="*/ 25543 w 49560"/>
                <a:gd name="connsiteY142" fmla="*/ 8140 h 35360"/>
                <a:gd name="connsiteX143" fmla="*/ 24496 w 49560"/>
                <a:gd name="connsiteY143" fmla="*/ 9664 h 35360"/>
                <a:gd name="connsiteX144" fmla="*/ 23448 w 49560"/>
                <a:gd name="connsiteY144" fmla="*/ 10522 h 35360"/>
                <a:gd name="connsiteX145" fmla="*/ 22019 w 49560"/>
                <a:gd name="connsiteY145" fmla="*/ 11188 h 35360"/>
                <a:gd name="connsiteX146" fmla="*/ 22019 w 49560"/>
                <a:gd name="connsiteY146" fmla="*/ 12236 h 35360"/>
                <a:gd name="connsiteX147" fmla="*/ 23353 w 49560"/>
                <a:gd name="connsiteY147" fmla="*/ 13093 h 35360"/>
                <a:gd name="connsiteX148" fmla="*/ 24305 w 49560"/>
                <a:gd name="connsiteY148" fmla="*/ 13950 h 35360"/>
                <a:gd name="connsiteX149" fmla="*/ 26020 w 49560"/>
                <a:gd name="connsiteY149" fmla="*/ 15189 h 35360"/>
                <a:gd name="connsiteX150" fmla="*/ 27067 w 49560"/>
                <a:gd name="connsiteY150" fmla="*/ 15760 h 35360"/>
                <a:gd name="connsiteX151" fmla="*/ 28115 w 49560"/>
                <a:gd name="connsiteY151" fmla="*/ 15760 h 35360"/>
                <a:gd name="connsiteX152" fmla="*/ 28686 w 49560"/>
                <a:gd name="connsiteY152" fmla="*/ 15760 h 35360"/>
                <a:gd name="connsiteX153" fmla="*/ 27925 w 49560"/>
                <a:gd name="connsiteY153" fmla="*/ 14808 h 35360"/>
                <a:gd name="connsiteX154" fmla="*/ 26782 w 49560"/>
                <a:gd name="connsiteY154" fmla="*/ 14236 h 35360"/>
                <a:gd name="connsiteX155" fmla="*/ 27353 w 49560"/>
                <a:gd name="connsiteY155" fmla="*/ 13284 h 35360"/>
                <a:gd name="connsiteX156" fmla="*/ 27353 w 49560"/>
                <a:gd name="connsiteY156" fmla="*/ 12236 h 35360"/>
                <a:gd name="connsiteX157" fmla="*/ 26115 w 49560"/>
                <a:gd name="connsiteY157" fmla="*/ 12236 h 35360"/>
                <a:gd name="connsiteX158" fmla="*/ 25162 w 49560"/>
                <a:gd name="connsiteY158" fmla="*/ 12236 h 35360"/>
                <a:gd name="connsiteX159" fmla="*/ 24400 w 49560"/>
                <a:gd name="connsiteY159" fmla="*/ 12236 h 35360"/>
                <a:gd name="connsiteX160" fmla="*/ 24876 w 49560"/>
                <a:gd name="connsiteY160" fmla="*/ 10617 h 35360"/>
                <a:gd name="connsiteX161" fmla="*/ 27258 w 49560"/>
                <a:gd name="connsiteY161" fmla="*/ 8617 h 35360"/>
                <a:gd name="connsiteX162" fmla="*/ 28496 w 49560"/>
                <a:gd name="connsiteY162" fmla="*/ 6997 h 35360"/>
                <a:gd name="connsiteX163" fmla="*/ 30592 w 49560"/>
                <a:gd name="connsiteY163" fmla="*/ 4997 h 35360"/>
                <a:gd name="connsiteX164" fmla="*/ 31163 w 49560"/>
                <a:gd name="connsiteY164" fmla="*/ 4140 h 35360"/>
                <a:gd name="connsiteX165" fmla="*/ 32592 w 49560"/>
                <a:gd name="connsiteY165" fmla="*/ 3664 h 35360"/>
                <a:gd name="connsiteX166" fmla="*/ 33735 w 49560"/>
                <a:gd name="connsiteY166" fmla="*/ 3664 h 35360"/>
                <a:gd name="connsiteX167" fmla="*/ 32878 w 49560"/>
                <a:gd name="connsiteY167" fmla="*/ 5092 h 35360"/>
                <a:gd name="connsiteX168" fmla="*/ 32878 w 49560"/>
                <a:gd name="connsiteY168" fmla="*/ 6045 h 35360"/>
                <a:gd name="connsiteX169" fmla="*/ 30782 w 49560"/>
                <a:gd name="connsiteY169" fmla="*/ 8617 h 35360"/>
                <a:gd name="connsiteX170" fmla="*/ 30782 w 49560"/>
                <a:gd name="connsiteY170" fmla="*/ 9474 h 35360"/>
                <a:gd name="connsiteX171" fmla="*/ 31925 w 49560"/>
                <a:gd name="connsiteY171" fmla="*/ 10807 h 35360"/>
                <a:gd name="connsiteX172" fmla="*/ 31925 w 49560"/>
                <a:gd name="connsiteY172" fmla="*/ 11760 h 35360"/>
                <a:gd name="connsiteX173" fmla="*/ 34021 w 49560"/>
                <a:gd name="connsiteY173" fmla="*/ 11760 h 35360"/>
                <a:gd name="connsiteX174" fmla="*/ 34878 w 49560"/>
                <a:gd name="connsiteY174" fmla="*/ 9760 h 35360"/>
                <a:gd name="connsiteX175" fmla="*/ 33544 w 49560"/>
                <a:gd name="connsiteY175" fmla="*/ 9093 h 35360"/>
                <a:gd name="connsiteX176" fmla="*/ 32592 w 49560"/>
                <a:gd name="connsiteY176" fmla="*/ 9093 h 35360"/>
                <a:gd name="connsiteX177" fmla="*/ 34021 w 49560"/>
                <a:gd name="connsiteY177" fmla="*/ 7759 h 35360"/>
                <a:gd name="connsiteX178" fmla="*/ 35640 w 49560"/>
                <a:gd name="connsiteY178" fmla="*/ 7092 h 35360"/>
                <a:gd name="connsiteX179" fmla="*/ 36402 w 49560"/>
                <a:gd name="connsiteY179" fmla="*/ 5378 h 35360"/>
                <a:gd name="connsiteX180" fmla="*/ 38021 w 49560"/>
                <a:gd name="connsiteY180" fmla="*/ 5378 h 35360"/>
                <a:gd name="connsiteX181" fmla="*/ 38021 w 49560"/>
                <a:gd name="connsiteY181" fmla="*/ 6902 h 35360"/>
                <a:gd name="connsiteX182" fmla="*/ 40402 w 49560"/>
                <a:gd name="connsiteY182" fmla="*/ 6902 h 35360"/>
                <a:gd name="connsiteX183" fmla="*/ 42593 w 49560"/>
                <a:gd name="connsiteY183" fmla="*/ 6331 h 35360"/>
                <a:gd name="connsiteX184" fmla="*/ 43260 w 49560"/>
                <a:gd name="connsiteY184" fmla="*/ 6902 h 35360"/>
                <a:gd name="connsiteX185" fmla="*/ 43926 w 49560"/>
                <a:gd name="connsiteY185" fmla="*/ 7378 h 3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49560" h="35360">
                  <a:moveTo>
                    <a:pt x="43450" y="7759"/>
                  </a:moveTo>
                  <a:cubicBezTo>
                    <a:pt x="43736" y="8429"/>
                    <a:pt x="43736" y="9185"/>
                    <a:pt x="43450" y="9855"/>
                  </a:cubicBezTo>
                  <a:cubicBezTo>
                    <a:pt x="43450" y="10522"/>
                    <a:pt x="42307" y="10807"/>
                    <a:pt x="41545" y="10712"/>
                  </a:cubicBezTo>
                  <a:cubicBezTo>
                    <a:pt x="40797" y="10505"/>
                    <a:pt x="40007" y="10505"/>
                    <a:pt x="39259" y="10712"/>
                  </a:cubicBezTo>
                  <a:cubicBezTo>
                    <a:pt x="39259" y="10712"/>
                    <a:pt x="38116" y="11379"/>
                    <a:pt x="38116" y="11760"/>
                  </a:cubicBezTo>
                  <a:cubicBezTo>
                    <a:pt x="38116" y="12141"/>
                    <a:pt x="38116" y="12807"/>
                    <a:pt x="38116" y="13189"/>
                  </a:cubicBezTo>
                  <a:cubicBezTo>
                    <a:pt x="38116" y="13569"/>
                    <a:pt x="36688" y="13665"/>
                    <a:pt x="34116" y="14427"/>
                  </a:cubicBezTo>
                  <a:cubicBezTo>
                    <a:pt x="34116" y="14427"/>
                    <a:pt x="31925" y="14427"/>
                    <a:pt x="31639" y="14427"/>
                  </a:cubicBezTo>
                  <a:cubicBezTo>
                    <a:pt x="31354" y="14427"/>
                    <a:pt x="31639" y="15760"/>
                    <a:pt x="32211" y="16236"/>
                  </a:cubicBezTo>
                  <a:cubicBezTo>
                    <a:pt x="32782" y="16713"/>
                    <a:pt x="30973" y="16999"/>
                    <a:pt x="32211" y="17761"/>
                  </a:cubicBezTo>
                  <a:cubicBezTo>
                    <a:pt x="33449" y="18523"/>
                    <a:pt x="34021" y="18523"/>
                    <a:pt x="34401" y="17761"/>
                  </a:cubicBezTo>
                  <a:cubicBezTo>
                    <a:pt x="34783" y="16999"/>
                    <a:pt x="33830" y="16903"/>
                    <a:pt x="33830" y="16522"/>
                  </a:cubicBezTo>
                  <a:cubicBezTo>
                    <a:pt x="33830" y="16141"/>
                    <a:pt x="34497" y="15094"/>
                    <a:pt x="34687" y="15189"/>
                  </a:cubicBezTo>
                  <a:cubicBezTo>
                    <a:pt x="35057" y="15320"/>
                    <a:pt x="35460" y="15320"/>
                    <a:pt x="35830" y="15189"/>
                  </a:cubicBezTo>
                  <a:cubicBezTo>
                    <a:pt x="35830" y="15189"/>
                    <a:pt x="36592" y="15189"/>
                    <a:pt x="36973" y="15189"/>
                  </a:cubicBezTo>
                  <a:cubicBezTo>
                    <a:pt x="37354" y="15189"/>
                    <a:pt x="36973" y="14236"/>
                    <a:pt x="37926" y="14046"/>
                  </a:cubicBezTo>
                  <a:cubicBezTo>
                    <a:pt x="38350" y="13854"/>
                    <a:pt x="38836" y="13854"/>
                    <a:pt x="39260" y="14046"/>
                  </a:cubicBezTo>
                  <a:cubicBezTo>
                    <a:pt x="39259" y="14046"/>
                    <a:pt x="40212" y="14046"/>
                    <a:pt x="40498" y="14046"/>
                  </a:cubicBezTo>
                  <a:lnTo>
                    <a:pt x="41641" y="13474"/>
                  </a:lnTo>
                  <a:cubicBezTo>
                    <a:pt x="42403" y="12807"/>
                    <a:pt x="41641" y="11665"/>
                    <a:pt x="42593" y="11284"/>
                  </a:cubicBezTo>
                  <a:cubicBezTo>
                    <a:pt x="43546" y="10903"/>
                    <a:pt x="46975" y="12903"/>
                    <a:pt x="47451" y="12998"/>
                  </a:cubicBezTo>
                  <a:lnTo>
                    <a:pt x="48213" y="12998"/>
                  </a:lnTo>
                  <a:cubicBezTo>
                    <a:pt x="48665" y="13084"/>
                    <a:pt x="49032" y="13415"/>
                    <a:pt x="49165" y="13855"/>
                  </a:cubicBezTo>
                  <a:cubicBezTo>
                    <a:pt x="49206" y="14426"/>
                    <a:pt x="49206" y="14999"/>
                    <a:pt x="49165" y="15570"/>
                  </a:cubicBezTo>
                  <a:cubicBezTo>
                    <a:pt x="49167" y="15994"/>
                    <a:pt x="48951" y="16389"/>
                    <a:pt x="48594" y="16617"/>
                  </a:cubicBezTo>
                  <a:cubicBezTo>
                    <a:pt x="48594" y="16618"/>
                    <a:pt x="47165" y="17284"/>
                    <a:pt x="47165" y="17761"/>
                  </a:cubicBezTo>
                  <a:cubicBezTo>
                    <a:pt x="47165" y="18237"/>
                    <a:pt x="45546" y="17761"/>
                    <a:pt x="44593" y="17761"/>
                  </a:cubicBezTo>
                  <a:cubicBezTo>
                    <a:pt x="43185" y="17870"/>
                    <a:pt x="41834" y="18365"/>
                    <a:pt x="40688" y="19189"/>
                  </a:cubicBezTo>
                  <a:lnTo>
                    <a:pt x="39450" y="19189"/>
                  </a:lnTo>
                  <a:lnTo>
                    <a:pt x="38021" y="19951"/>
                  </a:lnTo>
                  <a:cubicBezTo>
                    <a:pt x="37430" y="20254"/>
                    <a:pt x="36885" y="20639"/>
                    <a:pt x="36402" y="21094"/>
                  </a:cubicBezTo>
                  <a:cubicBezTo>
                    <a:pt x="36402" y="21094"/>
                    <a:pt x="36402" y="21666"/>
                    <a:pt x="36402" y="21952"/>
                  </a:cubicBezTo>
                  <a:cubicBezTo>
                    <a:pt x="36402" y="22237"/>
                    <a:pt x="38021" y="22523"/>
                    <a:pt x="38307" y="22618"/>
                  </a:cubicBezTo>
                  <a:cubicBezTo>
                    <a:pt x="38681" y="22792"/>
                    <a:pt x="39008" y="23054"/>
                    <a:pt x="39259" y="23380"/>
                  </a:cubicBezTo>
                  <a:cubicBezTo>
                    <a:pt x="39259" y="23380"/>
                    <a:pt x="39259" y="24333"/>
                    <a:pt x="39259" y="24619"/>
                  </a:cubicBezTo>
                  <a:cubicBezTo>
                    <a:pt x="39259" y="24904"/>
                    <a:pt x="39735" y="24619"/>
                    <a:pt x="39831" y="25666"/>
                  </a:cubicBezTo>
                  <a:cubicBezTo>
                    <a:pt x="39926" y="26714"/>
                    <a:pt x="40402" y="26333"/>
                    <a:pt x="40307" y="26905"/>
                  </a:cubicBezTo>
                  <a:cubicBezTo>
                    <a:pt x="40033" y="27876"/>
                    <a:pt x="39467" y="28740"/>
                    <a:pt x="38688" y="29381"/>
                  </a:cubicBezTo>
                  <a:cubicBezTo>
                    <a:pt x="38004" y="29977"/>
                    <a:pt x="37187" y="30401"/>
                    <a:pt x="36307" y="30619"/>
                  </a:cubicBezTo>
                  <a:cubicBezTo>
                    <a:pt x="34931" y="30276"/>
                    <a:pt x="33699" y="29510"/>
                    <a:pt x="32782" y="28429"/>
                  </a:cubicBezTo>
                  <a:cubicBezTo>
                    <a:pt x="32424" y="28242"/>
                    <a:pt x="31998" y="28242"/>
                    <a:pt x="31639" y="28429"/>
                  </a:cubicBezTo>
                  <a:cubicBezTo>
                    <a:pt x="31186" y="28141"/>
                    <a:pt x="30849" y="27702"/>
                    <a:pt x="30687" y="27190"/>
                  </a:cubicBezTo>
                  <a:cubicBezTo>
                    <a:pt x="30687" y="27190"/>
                    <a:pt x="29925" y="26238"/>
                    <a:pt x="29353" y="25761"/>
                  </a:cubicBezTo>
                  <a:cubicBezTo>
                    <a:pt x="28123" y="25024"/>
                    <a:pt x="26680" y="24722"/>
                    <a:pt x="25258" y="24904"/>
                  </a:cubicBezTo>
                  <a:cubicBezTo>
                    <a:pt x="24669" y="25094"/>
                    <a:pt x="24036" y="25094"/>
                    <a:pt x="23448" y="24904"/>
                  </a:cubicBezTo>
                  <a:cubicBezTo>
                    <a:pt x="22661" y="24759"/>
                    <a:pt x="21854" y="24759"/>
                    <a:pt x="21067" y="24904"/>
                  </a:cubicBezTo>
                  <a:cubicBezTo>
                    <a:pt x="20450" y="25000"/>
                    <a:pt x="19899" y="25345"/>
                    <a:pt x="19543" y="25857"/>
                  </a:cubicBezTo>
                  <a:cubicBezTo>
                    <a:pt x="19543" y="25857"/>
                    <a:pt x="19543" y="26428"/>
                    <a:pt x="20019" y="26714"/>
                  </a:cubicBezTo>
                  <a:cubicBezTo>
                    <a:pt x="20495" y="27000"/>
                    <a:pt x="21257" y="26714"/>
                    <a:pt x="21733" y="27476"/>
                  </a:cubicBezTo>
                  <a:cubicBezTo>
                    <a:pt x="22210" y="28238"/>
                    <a:pt x="22686" y="27476"/>
                    <a:pt x="22876" y="27476"/>
                  </a:cubicBezTo>
                  <a:cubicBezTo>
                    <a:pt x="23067" y="27476"/>
                    <a:pt x="22876" y="28619"/>
                    <a:pt x="23448" y="29572"/>
                  </a:cubicBezTo>
                  <a:cubicBezTo>
                    <a:pt x="23659" y="30223"/>
                    <a:pt x="23913" y="30859"/>
                    <a:pt x="24210" y="31477"/>
                  </a:cubicBezTo>
                  <a:cubicBezTo>
                    <a:pt x="24210" y="31477"/>
                    <a:pt x="24210" y="32239"/>
                    <a:pt x="24210" y="32619"/>
                  </a:cubicBezTo>
                  <a:cubicBezTo>
                    <a:pt x="24210" y="33001"/>
                    <a:pt x="23067" y="33572"/>
                    <a:pt x="22495" y="33572"/>
                  </a:cubicBezTo>
                  <a:cubicBezTo>
                    <a:pt x="21924" y="33572"/>
                    <a:pt x="21352" y="33572"/>
                    <a:pt x="20971" y="33572"/>
                  </a:cubicBezTo>
                  <a:cubicBezTo>
                    <a:pt x="20465" y="33147"/>
                    <a:pt x="19923" y="32764"/>
                    <a:pt x="19352" y="32429"/>
                  </a:cubicBezTo>
                  <a:cubicBezTo>
                    <a:pt x="18927" y="32197"/>
                    <a:pt x="18513" y="31942"/>
                    <a:pt x="18114" y="31667"/>
                  </a:cubicBezTo>
                  <a:cubicBezTo>
                    <a:pt x="17638" y="31667"/>
                    <a:pt x="15637" y="29857"/>
                    <a:pt x="14971" y="30429"/>
                  </a:cubicBezTo>
                  <a:cubicBezTo>
                    <a:pt x="14304" y="31000"/>
                    <a:pt x="14018" y="31572"/>
                    <a:pt x="13447" y="31953"/>
                  </a:cubicBezTo>
                  <a:lnTo>
                    <a:pt x="12018" y="33096"/>
                  </a:lnTo>
                  <a:cubicBezTo>
                    <a:pt x="11318" y="33311"/>
                    <a:pt x="10669" y="33667"/>
                    <a:pt x="10113" y="34144"/>
                  </a:cubicBezTo>
                  <a:cubicBezTo>
                    <a:pt x="10113" y="34144"/>
                    <a:pt x="8684" y="34144"/>
                    <a:pt x="8589" y="34144"/>
                  </a:cubicBezTo>
                  <a:cubicBezTo>
                    <a:pt x="8493" y="34144"/>
                    <a:pt x="6303" y="35668"/>
                    <a:pt x="5255" y="35096"/>
                  </a:cubicBezTo>
                  <a:cubicBezTo>
                    <a:pt x="4517" y="34793"/>
                    <a:pt x="3814" y="34410"/>
                    <a:pt x="3160" y="33953"/>
                  </a:cubicBezTo>
                  <a:cubicBezTo>
                    <a:pt x="2657" y="33576"/>
                    <a:pt x="2114" y="33257"/>
                    <a:pt x="1540" y="33001"/>
                  </a:cubicBezTo>
                  <a:cubicBezTo>
                    <a:pt x="740" y="32513"/>
                    <a:pt x="84" y="31823"/>
                    <a:pt x="-365" y="31000"/>
                  </a:cubicBezTo>
                  <a:cubicBezTo>
                    <a:pt x="-365" y="31000"/>
                    <a:pt x="397" y="30048"/>
                    <a:pt x="778" y="29667"/>
                  </a:cubicBezTo>
                  <a:cubicBezTo>
                    <a:pt x="1159" y="29286"/>
                    <a:pt x="778" y="26524"/>
                    <a:pt x="778" y="26047"/>
                  </a:cubicBezTo>
                  <a:cubicBezTo>
                    <a:pt x="778" y="25571"/>
                    <a:pt x="1635" y="26047"/>
                    <a:pt x="2207" y="26619"/>
                  </a:cubicBezTo>
                  <a:cubicBezTo>
                    <a:pt x="2779" y="27190"/>
                    <a:pt x="4398" y="28333"/>
                    <a:pt x="5065" y="28714"/>
                  </a:cubicBezTo>
                  <a:cubicBezTo>
                    <a:pt x="5731" y="29095"/>
                    <a:pt x="8875" y="27857"/>
                    <a:pt x="10303" y="27476"/>
                  </a:cubicBezTo>
                  <a:cubicBezTo>
                    <a:pt x="11732" y="27095"/>
                    <a:pt x="11160" y="27000"/>
                    <a:pt x="10303" y="26238"/>
                  </a:cubicBezTo>
                  <a:cubicBezTo>
                    <a:pt x="9650" y="25671"/>
                    <a:pt x="8949" y="25161"/>
                    <a:pt x="8208" y="24714"/>
                  </a:cubicBezTo>
                  <a:lnTo>
                    <a:pt x="6112" y="23094"/>
                  </a:lnTo>
                  <a:cubicBezTo>
                    <a:pt x="6112" y="23094"/>
                    <a:pt x="4303" y="22332"/>
                    <a:pt x="4112" y="22047"/>
                  </a:cubicBezTo>
                  <a:cubicBezTo>
                    <a:pt x="3922" y="21761"/>
                    <a:pt x="3064" y="21380"/>
                    <a:pt x="3160" y="20332"/>
                  </a:cubicBezTo>
                  <a:cubicBezTo>
                    <a:pt x="3255" y="19285"/>
                    <a:pt x="3160" y="19665"/>
                    <a:pt x="3160" y="19380"/>
                  </a:cubicBezTo>
                  <a:cubicBezTo>
                    <a:pt x="3160" y="19094"/>
                    <a:pt x="3826" y="18523"/>
                    <a:pt x="4112" y="18332"/>
                  </a:cubicBezTo>
                  <a:cubicBezTo>
                    <a:pt x="4530" y="18351"/>
                    <a:pt x="4945" y="18415"/>
                    <a:pt x="5350" y="18523"/>
                  </a:cubicBezTo>
                  <a:cubicBezTo>
                    <a:pt x="6294" y="18351"/>
                    <a:pt x="7266" y="18594"/>
                    <a:pt x="8017" y="19189"/>
                  </a:cubicBezTo>
                  <a:cubicBezTo>
                    <a:pt x="8340" y="19709"/>
                    <a:pt x="8626" y="20250"/>
                    <a:pt x="8875" y="20809"/>
                  </a:cubicBezTo>
                  <a:cubicBezTo>
                    <a:pt x="9501" y="21001"/>
                    <a:pt x="10136" y="21160"/>
                    <a:pt x="10780" y="21285"/>
                  </a:cubicBezTo>
                  <a:cubicBezTo>
                    <a:pt x="11446" y="21285"/>
                    <a:pt x="12018" y="22142"/>
                    <a:pt x="12589" y="22428"/>
                  </a:cubicBezTo>
                  <a:cubicBezTo>
                    <a:pt x="12999" y="22671"/>
                    <a:pt x="13452" y="22832"/>
                    <a:pt x="13923" y="22904"/>
                  </a:cubicBezTo>
                  <a:cubicBezTo>
                    <a:pt x="14168" y="23000"/>
                    <a:pt x="14440" y="23000"/>
                    <a:pt x="14685" y="22904"/>
                  </a:cubicBezTo>
                  <a:cubicBezTo>
                    <a:pt x="14685" y="22904"/>
                    <a:pt x="15637" y="22142"/>
                    <a:pt x="15923" y="22047"/>
                  </a:cubicBezTo>
                  <a:lnTo>
                    <a:pt x="17447" y="21475"/>
                  </a:lnTo>
                  <a:cubicBezTo>
                    <a:pt x="17447" y="21475"/>
                    <a:pt x="16971" y="20713"/>
                    <a:pt x="16685" y="20523"/>
                  </a:cubicBezTo>
                  <a:cubicBezTo>
                    <a:pt x="16399" y="20332"/>
                    <a:pt x="15733" y="20523"/>
                    <a:pt x="15161" y="20523"/>
                  </a:cubicBezTo>
                  <a:cubicBezTo>
                    <a:pt x="14616" y="20450"/>
                    <a:pt x="14095" y="20255"/>
                    <a:pt x="13637" y="19951"/>
                  </a:cubicBezTo>
                  <a:cubicBezTo>
                    <a:pt x="13259" y="19731"/>
                    <a:pt x="12959" y="19398"/>
                    <a:pt x="12780" y="18999"/>
                  </a:cubicBezTo>
                  <a:cubicBezTo>
                    <a:pt x="12780" y="18427"/>
                    <a:pt x="12780" y="18332"/>
                    <a:pt x="13256" y="17856"/>
                  </a:cubicBezTo>
                  <a:cubicBezTo>
                    <a:pt x="13686" y="17450"/>
                    <a:pt x="14209" y="17155"/>
                    <a:pt x="14780" y="16999"/>
                  </a:cubicBezTo>
                  <a:cubicBezTo>
                    <a:pt x="14780" y="16999"/>
                    <a:pt x="16399" y="15760"/>
                    <a:pt x="17923" y="15856"/>
                  </a:cubicBezTo>
                  <a:cubicBezTo>
                    <a:pt x="19447" y="15951"/>
                    <a:pt x="18781" y="16999"/>
                    <a:pt x="19257" y="17094"/>
                  </a:cubicBezTo>
                  <a:lnTo>
                    <a:pt x="20019" y="17094"/>
                  </a:lnTo>
                  <a:cubicBezTo>
                    <a:pt x="20487" y="17447"/>
                    <a:pt x="20932" y="17829"/>
                    <a:pt x="21353" y="18237"/>
                  </a:cubicBezTo>
                  <a:lnTo>
                    <a:pt x="22972" y="19380"/>
                  </a:lnTo>
                  <a:cubicBezTo>
                    <a:pt x="22972" y="19380"/>
                    <a:pt x="23734" y="20142"/>
                    <a:pt x="24210" y="20237"/>
                  </a:cubicBezTo>
                  <a:lnTo>
                    <a:pt x="25353" y="20809"/>
                  </a:lnTo>
                  <a:cubicBezTo>
                    <a:pt x="25353" y="20809"/>
                    <a:pt x="25924" y="20809"/>
                    <a:pt x="26210" y="20809"/>
                  </a:cubicBezTo>
                  <a:cubicBezTo>
                    <a:pt x="26662" y="21150"/>
                    <a:pt x="27049" y="21569"/>
                    <a:pt x="27353" y="22047"/>
                  </a:cubicBezTo>
                  <a:cubicBezTo>
                    <a:pt x="27675" y="22393"/>
                    <a:pt x="28026" y="22711"/>
                    <a:pt x="28401" y="22999"/>
                  </a:cubicBezTo>
                  <a:cubicBezTo>
                    <a:pt x="28545" y="23479"/>
                    <a:pt x="28771" y="23930"/>
                    <a:pt x="29068" y="24333"/>
                  </a:cubicBezTo>
                  <a:lnTo>
                    <a:pt x="30687" y="24904"/>
                  </a:lnTo>
                  <a:cubicBezTo>
                    <a:pt x="31244" y="25350"/>
                    <a:pt x="32035" y="25350"/>
                    <a:pt x="32592" y="24904"/>
                  </a:cubicBezTo>
                  <a:cubicBezTo>
                    <a:pt x="32080" y="24427"/>
                    <a:pt x="31539" y="23982"/>
                    <a:pt x="30973" y="23571"/>
                  </a:cubicBezTo>
                  <a:cubicBezTo>
                    <a:pt x="30363" y="23142"/>
                    <a:pt x="29790" y="22664"/>
                    <a:pt x="29258" y="22142"/>
                  </a:cubicBezTo>
                  <a:cubicBezTo>
                    <a:pt x="28190" y="21662"/>
                    <a:pt x="27269" y="20906"/>
                    <a:pt x="26591" y="19951"/>
                  </a:cubicBezTo>
                  <a:cubicBezTo>
                    <a:pt x="26180" y="19521"/>
                    <a:pt x="25697" y="19166"/>
                    <a:pt x="25163" y="18904"/>
                  </a:cubicBezTo>
                  <a:cubicBezTo>
                    <a:pt x="24622" y="18651"/>
                    <a:pt x="24137" y="18295"/>
                    <a:pt x="23734" y="17856"/>
                  </a:cubicBezTo>
                  <a:lnTo>
                    <a:pt x="21543" y="16046"/>
                  </a:lnTo>
                  <a:lnTo>
                    <a:pt x="19733" y="14808"/>
                  </a:lnTo>
                  <a:cubicBezTo>
                    <a:pt x="18295" y="13631"/>
                    <a:pt x="16354" y="13272"/>
                    <a:pt x="14590" y="13855"/>
                  </a:cubicBezTo>
                  <a:lnTo>
                    <a:pt x="13447" y="13855"/>
                  </a:lnTo>
                  <a:cubicBezTo>
                    <a:pt x="11827" y="13855"/>
                    <a:pt x="10399" y="13855"/>
                    <a:pt x="9446" y="13189"/>
                  </a:cubicBezTo>
                  <a:cubicBezTo>
                    <a:pt x="8493" y="12522"/>
                    <a:pt x="8779" y="12617"/>
                    <a:pt x="8970" y="11855"/>
                  </a:cubicBezTo>
                  <a:cubicBezTo>
                    <a:pt x="9257" y="10857"/>
                    <a:pt x="9779" y="9942"/>
                    <a:pt x="10494" y="9188"/>
                  </a:cubicBezTo>
                  <a:cubicBezTo>
                    <a:pt x="11160" y="8521"/>
                    <a:pt x="11732" y="9188"/>
                    <a:pt x="12685" y="7188"/>
                  </a:cubicBezTo>
                  <a:cubicBezTo>
                    <a:pt x="12961" y="6785"/>
                    <a:pt x="13436" y="6565"/>
                    <a:pt x="13923" y="6616"/>
                  </a:cubicBezTo>
                  <a:cubicBezTo>
                    <a:pt x="14235" y="6697"/>
                    <a:pt x="14563" y="6697"/>
                    <a:pt x="14875" y="6616"/>
                  </a:cubicBezTo>
                  <a:cubicBezTo>
                    <a:pt x="16228" y="6429"/>
                    <a:pt x="17565" y="6143"/>
                    <a:pt x="18876" y="5759"/>
                  </a:cubicBezTo>
                  <a:cubicBezTo>
                    <a:pt x="18876" y="5759"/>
                    <a:pt x="18876" y="5759"/>
                    <a:pt x="19352" y="5759"/>
                  </a:cubicBezTo>
                  <a:cubicBezTo>
                    <a:pt x="18879" y="6561"/>
                    <a:pt x="18302" y="7297"/>
                    <a:pt x="17638" y="7950"/>
                  </a:cubicBezTo>
                  <a:cubicBezTo>
                    <a:pt x="17322" y="8139"/>
                    <a:pt x="17220" y="8549"/>
                    <a:pt x="17410" y="8865"/>
                  </a:cubicBezTo>
                  <a:cubicBezTo>
                    <a:pt x="17466" y="8958"/>
                    <a:pt x="17544" y="9036"/>
                    <a:pt x="17638" y="9093"/>
                  </a:cubicBezTo>
                  <a:lnTo>
                    <a:pt x="19352" y="9950"/>
                  </a:lnTo>
                  <a:cubicBezTo>
                    <a:pt x="19352" y="9950"/>
                    <a:pt x="20019" y="9950"/>
                    <a:pt x="20305" y="9950"/>
                  </a:cubicBezTo>
                  <a:cubicBezTo>
                    <a:pt x="20531" y="9555"/>
                    <a:pt x="20723" y="9141"/>
                    <a:pt x="20876" y="8712"/>
                  </a:cubicBezTo>
                  <a:cubicBezTo>
                    <a:pt x="21179" y="8178"/>
                    <a:pt x="21565" y="7696"/>
                    <a:pt x="22019" y="7283"/>
                  </a:cubicBezTo>
                  <a:lnTo>
                    <a:pt x="24876" y="4997"/>
                  </a:lnTo>
                  <a:cubicBezTo>
                    <a:pt x="25713" y="3967"/>
                    <a:pt x="26604" y="2981"/>
                    <a:pt x="27543" y="2044"/>
                  </a:cubicBezTo>
                  <a:cubicBezTo>
                    <a:pt x="28020" y="2044"/>
                    <a:pt x="29068" y="520"/>
                    <a:pt x="28972" y="235"/>
                  </a:cubicBezTo>
                  <a:cubicBezTo>
                    <a:pt x="28877" y="-51"/>
                    <a:pt x="29925" y="-432"/>
                    <a:pt x="30401" y="235"/>
                  </a:cubicBezTo>
                  <a:cubicBezTo>
                    <a:pt x="30877" y="901"/>
                    <a:pt x="30973" y="806"/>
                    <a:pt x="31163" y="997"/>
                  </a:cubicBezTo>
                  <a:cubicBezTo>
                    <a:pt x="31354" y="1187"/>
                    <a:pt x="31735" y="997"/>
                    <a:pt x="31830" y="997"/>
                  </a:cubicBezTo>
                  <a:cubicBezTo>
                    <a:pt x="31925" y="997"/>
                    <a:pt x="31830" y="997"/>
                    <a:pt x="31830" y="1759"/>
                  </a:cubicBezTo>
                  <a:cubicBezTo>
                    <a:pt x="31830" y="2521"/>
                    <a:pt x="31258" y="2330"/>
                    <a:pt x="30973" y="2806"/>
                  </a:cubicBezTo>
                  <a:cubicBezTo>
                    <a:pt x="30687" y="3282"/>
                    <a:pt x="30020" y="3664"/>
                    <a:pt x="29925" y="3949"/>
                  </a:cubicBezTo>
                  <a:cubicBezTo>
                    <a:pt x="29821" y="4287"/>
                    <a:pt x="29579" y="4564"/>
                    <a:pt x="29258" y="4711"/>
                  </a:cubicBezTo>
                  <a:cubicBezTo>
                    <a:pt x="29258" y="4711"/>
                    <a:pt x="28591" y="5188"/>
                    <a:pt x="28401" y="5378"/>
                  </a:cubicBezTo>
                  <a:lnTo>
                    <a:pt x="27353" y="6235"/>
                  </a:lnTo>
                  <a:lnTo>
                    <a:pt x="25543" y="8140"/>
                  </a:lnTo>
                  <a:cubicBezTo>
                    <a:pt x="25225" y="8669"/>
                    <a:pt x="24876" y="9178"/>
                    <a:pt x="24496" y="9664"/>
                  </a:cubicBezTo>
                  <a:lnTo>
                    <a:pt x="23448" y="10522"/>
                  </a:lnTo>
                  <a:cubicBezTo>
                    <a:pt x="22972" y="10522"/>
                    <a:pt x="22114" y="10522"/>
                    <a:pt x="22019" y="11188"/>
                  </a:cubicBezTo>
                  <a:cubicBezTo>
                    <a:pt x="21887" y="11525"/>
                    <a:pt x="21887" y="11899"/>
                    <a:pt x="22019" y="12236"/>
                  </a:cubicBezTo>
                  <a:cubicBezTo>
                    <a:pt x="22019" y="12236"/>
                    <a:pt x="23067" y="12807"/>
                    <a:pt x="23353" y="13093"/>
                  </a:cubicBezTo>
                  <a:cubicBezTo>
                    <a:pt x="23625" y="13425"/>
                    <a:pt x="23947" y="13714"/>
                    <a:pt x="24305" y="13950"/>
                  </a:cubicBezTo>
                  <a:lnTo>
                    <a:pt x="26020" y="15189"/>
                  </a:lnTo>
                  <a:cubicBezTo>
                    <a:pt x="26020" y="15189"/>
                    <a:pt x="26782" y="15189"/>
                    <a:pt x="27067" y="15760"/>
                  </a:cubicBezTo>
                  <a:cubicBezTo>
                    <a:pt x="27412" y="15845"/>
                    <a:pt x="27771" y="15845"/>
                    <a:pt x="28115" y="15760"/>
                  </a:cubicBezTo>
                  <a:cubicBezTo>
                    <a:pt x="28296" y="15846"/>
                    <a:pt x="28506" y="15846"/>
                    <a:pt x="28686" y="15760"/>
                  </a:cubicBezTo>
                  <a:cubicBezTo>
                    <a:pt x="28687" y="15284"/>
                    <a:pt x="28687" y="15094"/>
                    <a:pt x="27925" y="14808"/>
                  </a:cubicBezTo>
                  <a:cubicBezTo>
                    <a:pt x="27163" y="14522"/>
                    <a:pt x="26782" y="14808"/>
                    <a:pt x="26782" y="14236"/>
                  </a:cubicBezTo>
                  <a:cubicBezTo>
                    <a:pt x="26748" y="13829"/>
                    <a:pt x="26978" y="13446"/>
                    <a:pt x="27353" y="13284"/>
                  </a:cubicBezTo>
                  <a:cubicBezTo>
                    <a:pt x="27353" y="13284"/>
                    <a:pt x="28020" y="12427"/>
                    <a:pt x="27353" y="12236"/>
                  </a:cubicBezTo>
                  <a:cubicBezTo>
                    <a:pt x="26686" y="12046"/>
                    <a:pt x="26401" y="12236"/>
                    <a:pt x="26115" y="12236"/>
                  </a:cubicBezTo>
                  <a:cubicBezTo>
                    <a:pt x="25829" y="12236"/>
                    <a:pt x="25448" y="12236"/>
                    <a:pt x="25162" y="12236"/>
                  </a:cubicBezTo>
                  <a:cubicBezTo>
                    <a:pt x="24876" y="12236"/>
                    <a:pt x="24496" y="12236"/>
                    <a:pt x="24400" y="12236"/>
                  </a:cubicBezTo>
                  <a:cubicBezTo>
                    <a:pt x="24243" y="11650"/>
                    <a:pt x="24427" y="11025"/>
                    <a:pt x="24876" y="10617"/>
                  </a:cubicBezTo>
                  <a:lnTo>
                    <a:pt x="27258" y="8617"/>
                  </a:lnTo>
                  <a:cubicBezTo>
                    <a:pt x="27700" y="8100"/>
                    <a:pt x="28114" y="7560"/>
                    <a:pt x="28496" y="6997"/>
                  </a:cubicBezTo>
                  <a:cubicBezTo>
                    <a:pt x="29236" y="6375"/>
                    <a:pt x="29935" y="5707"/>
                    <a:pt x="30592" y="4997"/>
                  </a:cubicBezTo>
                  <a:lnTo>
                    <a:pt x="31163" y="4140"/>
                  </a:lnTo>
                  <a:cubicBezTo>
                    <a:pt x="31588" y="3856"/>
                    <a:pt x="32082" y="3692"/>
                    <a:pt x="32592" y="3664"/>
                  </a:cubicBezTo>
                  <a:cubicBezTo>
                    <a:pt x="32956" y="3505"/>
                    <a:pt x="33370" y="3505"/>
                    <a:pt x="33735" y="3664"/>
                  </a:cubicBezTo>
                  <a:cubicBezTo>
                    <a:pt x="33735" y="3664"/>
                    <a:pt x="33735" y="4711"/>
                    <a:pt x="32878" y="5092"/>
                  </a:cubicBezTo>
                  <a:cubicBezTo>
                    <a:pt x="32776" y="5402"/>
                    <a:pt x="32776" y="5735"/>
                    <a:pt x="32878" y="6045"/>
                  </a:cubicBezTo>
                  <a:cubicBezTo>
                    <a:pt x="32291" y="6988"/>
                    <a:pt x="31587" y="7852"/>
                    <a:pt x="30782" y="8617"/>
                  </a:cubicBezTo>
                  <a:cubicBezTo>
                    <a:pt x="30306" y="8617"/>
                    <a:pt x="30782" y="9188"/>
                    <a:pt x="30782" y="9474"/>
                  </a:cubicBezTo>
                  <a:cubicBezTo>
                    <a:pt x="30782" y="9760"/>
                    <a:pt x="31830" y="10331"/>
                    <a:pt x="31925" y="10807"/>
                  </a:cubicBezTo>
                  <a:cubicBezTo>
                    <a:pt x="32020" y="11284"/>
                    <a:pt x="31925" y="11569"/>
                    <a:pt x="31925" y="11760"/>
                  </a:cubicBezTo>
                  <a:cubicBezTo>
                    <a:pt x="31925" y="11950"/>
                    <a:pt x="33640" y="11760"/>
                    <a:pt x="34021" y="11760"/>
                  </a:cubicBezTo>
                  <a:cubicBezTo>
                    <a:pt x="34401" y="11760"/>
                    <a:pt x="35068" y="10045"/>
                    <a:pt x="34878" y="9760"/>
                  </a:cubicBezTo>
                  <a:cubicBezTo>
                    <a:pt x="34687" y="9474"/>
                    <a:pt x="34021" y="9760"/>
                    <a:pt x="33544" y="9093"/>
                  </a:cubicBezTo>
                  <a:cubicBezTo>
                    <a:pt x="33068" y="8426"/>
                    <a:pt x="32782" y="9093"/>
                    <a:pt x="32592" y="9093"/>
                  </a:cubicBezTo>
                  <a:cubicBezTo>
                    <a:pt x="32401" y="9093"/>
                    <a:pt x="33354" y="7950"/>
                    <a:pt x="34021" y="7759"/>
                  </a:cubicBezTo>
                  <a:cubicBezTo>
                    <a:pt x="34595" y="7631"/>
                    <a:pt x="35142" y="7406"/>
                    <a:pt x="35640" y="7092"/>
                  </a:cubicBezTo>
                  <a:cubicBezTo>
                    <a:pt x="35640" y="6521"/>
                    <a:pt x="36211" y="5664"/>
                    <a:pt x="36402" y="5378"/>
                  </a:cubicBezTo>
                  <a:cubicBezTo>
                    <a:pt x="36592" y="5092"/>
                    <a:pt x="37735" y="5378"/>
                    <a:pt x="38021" y="5378"/>
                  </a:cubicBezTo>
                  <a:cubicBezTo>
                    <a:pt x="38307" y="5378"/>
                    <a:pt x="38021" y="6616"/>
                    <a:pt x="38021" y="6902"/>
                  </a:cubicBezTo>
                  <a:cubicBezTo>
                    <a:pt x="38021" y="7188"/>
                    <a:pt x="39640" y="6902"/>
                    <a:pt x="40402" y="6902"/>
                  </a:cubicBezTo>
                  <a:cubicBezTo>
                    <a:pt x="41164" y="6902"/>
                    <a:pt x="41831" y="5949"/>
                    <a:pt x="42593" y="6331"/>
                  </a:cubicBezTo>
                  <a:cubicBezTo>
                    <a:pt x="43355" y="6711"/>
                    <a:pt x="42593" y="6807"/>
                    <a:pt x="43260" y="6902"/>
                  </a:cubicBezTo>
                  <a:cubicBezTo>
                    <a:pt x="43926" y="6997"/>
                    <a:pt x="43831" y="6902"/>
                    <a:pt x="43926" y="737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9593E847-084C-4332-B401-8BFE4A8AFE65}"/>
                </a:ext>
              </a:extLst>
            </p:cNvPr>
            <p:cNvSpPr/>
            <p:nvPr/>
          </p:nvSpPr>
          <p:spPr>
            <a:xfrm>
              <a:off x="5166021" y="353083"/>
              <a:ext cx="22168" cy="35452"/>
            </a:xfrm>
            <a:custGeom>
              <a:avLst/>
              <a:gdLst>
                <a:gd name="connsiteX0" fmla="*/ -263 w 22168"/>
                <a:gd name="connsiteY0" fmla="*/ 3345 h 35452"/>
                <a:gd name="connsiteX1" fmla="*/ 975 w 22168"/>
                <a:gd name="connsiteY1" fmla="*/ 3345 h 35452"/>
                <a:gd name="connsiteX2" fmla="*/ 2404 w 22168"/>
                <a:gd name="connsiteY2" fmla="*/ 2106 h 35452"/>
                <a:gd name="connsiteX3" fmla="*/ 3642 w 22168"/>
                <a:gd name="connsiteY3" fmla="*/ 678 h 35452"/>
                <a:gd name="connsiteX4" fmla="*/ 4690 w 22168"/>
                <a:gd name="connsiteY4" fmla="*/ 11 h 35452"/>
                <a:gd name="connsiteX5" fmla="*/ 5833 w 22168"/>
                <a:gd name="connsiteY5" fmla="*/ 11 h 35452"/>
                <a:gd name="connsiteX6" fmla="*/ 7928 w 22168"/>
                <a:gd name="connsiteY6" fmla="*/ 11 h 35452"/>
                <a:gd name="connsiteX7" fmla="*/ 8690 w 22168"/>
                <a:gd name="connsiteY7" fmla="*/ 868 h 35452"/>
                <a:gd name="connsiteX8" fmla="*/ 10024 w 22168"/>
                <a:gd name="connsiteY8" fmla="*/ 2106 h 35452"/>
                <a:gd name="connsiteX9" fmla="*/ 10786 w 22168"/>
                <a:gd name="connsiteY9" fmla="*/ 4107 h 35452"/>
                <a:gd name="connsiteX10" fmla="*/ 12119 w 22168"/>
                <a:gd name="connsiteY10" fmla="*/ 5726 h 35452"/>
                <a:gd name="connsiteX11" fmla="*/ 14691 w 22168"/>
                <a:gd name="connsiteY11" fmla="*/ 8393 h 35452"/>
                <a:gd name="connsiteX12" fmla="*/ 16120 w 22168"/>
                <a:gd name="connsiteY12" fmla="*/ 10203 h 35452"/>
                <a:gd name="connsiteX13" fmla="*/ 17358 w 22168"/>
                <a:gd name="connsiteY13" fmla="*/ 11536 h 35452"/>
                <a:gd name="connsiteX14" fmla="*/ 18692 w 22168"/>
                <a:gd name="connsiteY14" fmla="*/ 12108 h 35452"/>
                <a:gd name="connsiteX15" fmla="*/ 19263 w 22168"/>
                <a:gd name="connsiteY15" fmla="*/ 12584 h 35452"/>
                <a:gd name="connsiteX16" fmla="*/ 20311 w 22168"/>
                <a:gd name="connsiteY16" fmla="*/ 13155 h 35452"/>
                <a:gd name="connsiteX17" fmla="*/ 21644 w 22168"/>
                <a:gd name="connsiteY17" fmla="*/ 15441 h 35452"/>
                <a:gd name="connsiteX18" fmla="*/ 21644 w 22168"/>
                <a:gd name="connsiteY18" fmla="*/ 16965 h 35452"/>
                <a:gd name="connsiteX19" fmla="*/ 21073 w 22168"/>
                <a:gd name="connsiteY19" fmla="*/ 20014 h 35452"/>
                <a:gd name="connsiteX20" fmla="*/ 21073 w 22168"/>
                <a:gd name="connsiteY20" fmla="*/ 23252 h 35452"/>
                <a:gd name="connsiteX21" fmla="*/ 20215 w 22168"/>
                <a:gd name="connsiteY21" fmla="*/ 25824 h 35452"/>
                <a:gd name="connsiteX22" fmla="*/ 19454 w 22168"/>
                <a:gd name="connsiteY22" fmla="*/ 29348 h 35452"/>
                <a:gd name="connsiteX23" fmla="*/ 18692 w 22168"/>
                <a:gd name="connsiteY23" fmla="*/ 31348 h 35452"/>
                <a:gd name="connsiteX24" fmla="*/ 18692 w 22168"/>
                <a:gd name="connsiteY24" fmla="*/ 35063 h 35452"/>
                <a:gd name="connsiteX25" fmla="*/ 16120 w 22168"/>
                <a:gd name="connsiteY25" fmla="*/ 35063 h 35452"/>
                <a:gd name="connsiteX26" fmla="*/ 14596 w 22168"/>
                <a:gd name="connsiteY26" fmla="*/ 35063 h 35452"/>
                <a:gd name="connsiteX27" fmla="*/ 13262 w 22168"/>
                <a:gd name="connsiteY27" fmla="*/ 34206 h 35452"/>
                <a:gd name="connsiteX28" fmla="*/ 11929 w 22168"/>
                <a:gd name="connsiteY28" fmla="*/ 33634 h 35452"/>
                <a:gd name="connsiteX29" fmla="*/ 11929 w 22168"/>
                <a:gd name="connsiteY29" fmla="*/ 32301 h 35452"/>
                <a:gd name="connsiteX30" fmla="*/ 12691 w 22168"/>
                <a:gd name="connsiteY30" fmla="*/ 31443 h 35452"/>
                <a:gd name="connsiteX31" fmla="*/ 13167 w 22168"/>
                <a:gd name="connsiteY31" fmla="*/ 29348 h 35452"/>
                <a:gd name="connsiteX32" fmla="*/ 13929 w 22168"/>
                <a:gd name="connsiteY32" fmla="*/ 27443 h 35452"/>
                <a:gd name="connsiteX33" fmla="*/ 14786 w 22168"/>
                <a:gd name="connsiteY33" fmla="*/ 23823 h 35452"/>
                <a:gd name="connsiteX34" fmla="*/ 14786 w 22168"/>
                <a:gd name="connsiteY34" fmla="*/ 21633 h 35452"/>
                <a:gd name="connsiteX35" fmla="*/ 12119 w 22168"/>
                <a:gd name="connsiteY35" fmla="*/ 19251 h 35452"/>
                <a:gd name="connsiteX36" fmla="*/ 11167 w 22168"/>
                <a:gd name="connsiteY36" fmla="*/ 19251 h 35452"/>
                <a:gd name="connsiteX37" fmla="*/ 10214 w 22168"/>
                <a:gd name="connsiteY37" fmla="*/ 20585 h 35452"/>
                <a:gd name="connsiteX38" fmla="*/ 9643 w 22168"/>
                <a:gd name="connsiteY38" fmla="*/ 22014 h 35452"/>
                <a:gd name="connsiteX39" fmla="*/ 8976 w 22168"/>
                <a:gd name="connsiteY39" fmla="*/ 22871 h 35452"/>
                <a:gd name="connsiteX40" fmla="*/ 8023 w 22168"/>
                <a:gd name="connsiteY40" fmla="*/ 22871 h 35452"/>
                <a:gd name="connsiteX41" fmla="*/ 6499 w 22168"/>
                <a:gd name="connsiteY41" fmla="*/ 21918 h 35452"/>
                <a:gd name="connsiteX42" fmla="*/ 5356 w 22168"/>
                <a:gd name="connsiteY42" fmla="*/ 21252 h 35452"/>
                <a:gd name="connsiteX43" fmla="*/ 3547 w 22168"/>
                <a:gd name="connsiteY43" fmla="*/ 19442 h 35452"/>
                <a:gd name="connsiteX44" fmla="*/ 3547 w 22168"/>
                <a:gd name="connsiteY44" fmla="*/ 17251 h 35452"/>
                <a:gd name="connsiteX45" fmla="*/ 4499 w 22168"/>
                <a:gd name="connsiteY45" fmla="*/ 15346 h 35452"/>
                <a:gd name="connsiteX46" fmla="*/ 5452 w 22168"/>
                <a:gd name="connsiteY46" fmla="*/ 14108 h 35452"/>
                <a:gd name="connsiteX47" fmla="*/ 6119 w 22168"/>
                <a:gd name="connsiteY47" fmla="*/ 11917 h 35452"/>
                <a:gd name="connsiteX48" fmla="*/ 5452 w 22168"/>
                <a:gd name="connsiteY48" fmla="*/ 9917 h 35452"/>
                <a:gd name="connsiteX49" fmla="*/ 2880 w 22168"/>
                <a:gd name="connsiteY49" fmla="*/ 6678 h 35452"/>
                <a:gd name="connsiteX50" fmla="*/ 213 w 22168"/>
                <a:gd name="connsiteY50" fmla="*/ 5631 h 35452"/>
                <a:gd name="connsiteX51" fmla="*/ -263 w 22168"/>
                <a:gd name="connsiteY51" fmla="*/ 5059 h 35452"/>
                <a:gd name="connsiteX52" fmla="*/ -263 w 22168"/>
                <a:gd name="connsiteY52" fmla="*/ 3631 h 35452"/>
                <a:gd name="connsiteX53" fmla="*/ -263 w 22168"/>
                <a:gd name="connsiteY53" fmla="*/ 2868 h 3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168" h="35452">
                  <a:moveTo>
                    <a:pt x="-263" y="3345"/>
                  </a:moveTo>
                  <a:cubicBezTo>
                    <a:pt x="-263" y="3345"/>
                    <a:pt x="689" y="3345"/>
                    <a:pt x="975" y="3345"/>
                  </a:cubicBezTo>
                  <a:lnTo>
                    <a:pt x="2404" y="2106"/>
                  </a:lnTo>
                  <a:lnTo>
                    <a:pt x="3642" y="678"/>
                  </a:lnTo>
                  <a:cubicBezTo>
                    <a:pt x="3946" y="392"/>
                    <a:pt x="4302" y="166"/>
                    <a:pt x="4690" y="11"/>
                  </a:cubicBezTo>
                  <a:cubicBezTo>
                    <a:pt x="4690" y="11"/>
                    <a:pt x="5452" y="11"/>
                    <a:pt x="5833" y="11"/>
                  </a:cubicBezTo>
                  <a:cubicBezTo>
                    <a:pt x="6518" y="-185"/>
                    <a:pt x="7244" y="-185"/>
                    <a:pt x="7928" y="11"/>
                  </a:cubicBezTo>
                  <a:cubicBezTo>
                    <a:pt x="7928" y="11"/>
                    <a:pt x="7928" y="582"/>
                    <a:pt x="8690" y="868"/>
                  </a:cubicBezTo>
                  <a:cubicBezTo>
                    <a:pt x="9179" y="1230"/>
                    <a:pt x="9627" y="1645"/>
                    <a:pt x="10024" y="2106"/>
                  </a:cubicBezTo>
                  <a:cubicBezTo>
                    <a:pt x="10024" y="2106"/>
                    <a:pt x="10024" y="3249"/>
                    <a:pt x="10786" y="4107"/>
                  </a:cubicBezTo>
                  <a:lnTo>
                    <a:pt x="12119" y="5726"/>
                  </a:lnTo>
                  <a:lnTo>
                    <a:pt x="14691" y="8393"/>
                  </a:lnTo>
                  <a:cubicBezTo>
                    <a:pt x="15167" y="8393"/>
                    <a:pt x="15453" y="9441"/>
                    <a:pt x="16120" y="10203"/>
                  </a:cubicBezTo>
                  <a:lnTo>
                    <a:pt x="17358" y="11536"/>
                  </a:lnTo>
                  <a:cubicBezTo>
                    <a:pt x="17703" y="11904"/>
                    <a:pt x="18187" y="12111"/>
                    <a:pt x="18692" y="12108"/>
                  </a:cubicBezTo>
                  <a:lnTo>
                    <a:pt x="19263" y="12584"/>
                  </a:lnTo>
                  <a:cubicBezTo>
                    <a:pt x="19263" y="12584"/>
                    <a:pt x="20120" y="12584"/>
                    <a:pt x="20311" y="13155"/>
                  </a:cubicBezTo>
                  <a:cubicBezTo>
                    <a:pt x="20501" y="13727"/>
                    <a:pt x="20882" y="14394"/>
                    <a:pt x="21644" y="15441"/>
                  </a:cubicBezTo>
                  <a:cubicBezTo>
                    <a:pt x="21857" y="15927"/>
                    <a:pt x="21857" y="16480"/>
                    <a:pt x="21644" y="16965"/>
                  </a:cubicBezTo>
                  <a:cubicBezTo>
                    <a:pt x="21639" y="18008"/>
                    <a:pt x="21445" y="19040"/>
                    <a:pt x="21073" y="20014"/>
                  </a:cubicBezTo>
                  <a:cubicBezTo>
                    <a:pt x="21073" y="21061"/>
                    <a:pt x="21073" y="22585"/>
                    <a:pt x="21073" y="23252"/>
                  </a:cubicBezTo>
                  <a:cubicBezTo>
                    <a:pt x="20859" y="24131"/>
                    <a:pt x="20572" y="24992"/>
                    <a:pt x="20215" y="25824"/>
                  </a:cubicBezTo>
                  <a:cubicBezTo>
                    <a:pt x="19817" y="26962"/>
                    <a:pt x="19561" y="28146"/>
                    <a:pt x="19454" y="29348"/>
                  </a:cubicBezTo>
                  <a:cubicBezTo>
                    <a:pt x="19241" y="30030"/>
                    <a:pt x="18987" y="30698"/>
                    <a:pt x="18692" y="31348"/>
                  </a:cubicBezTo>
                  <a:cubicBezTo>
                    <a:pt x="18829" y="32583"/>
                    <a:pt x="18829" y="33828"/>
                    <a:pt x="18692" y="35063"/>
                  </a:cubicBezTo>
                  <a:cubicBezTo>
                    <a:pt x="18691" y="35634"/>
                    <a:pt x="16977" y="35063"/>
                    <a:pt x="16120" y="35063"/>
                  </a:cubicBezTo>
                  <a:cubicBezTo>
                    <a:pt x="15614" y="34996"/>
                    <a:pt x="15102" y="34996"/>
                    <a:pt x="14596" y="35063"/>
                  </a:cubicBezTo>
                  <a:cubicBezTo>
                    <a:pt x="14120" y="35063"/>
                    <a:pt x="13643" y="34396"/>
                    <a:pt x="13262" y="34206"/>
                  </a:cubicBezTo>
                  <a:lnTo>
                    <a:pt x="11929" y="33634"/>
                  </a:lnTo>
                  <a:cubicBezTo>
                    <a:pt x="11709" y="33217"/>
                    <a:pt x="11709" y="32718"/>
                    <a:pt x="11929" y="32301"/>
                  </a:cubicBezTo>
                  <a:cubicBezTo>
                    <a:pt x="11929" y="32301"/>
                    <a:pt x="12596" y="31729"/>
                    <a:pt x="12691" y="31443"/>
                  </a:cubicBezTo>
                  <a:cubicBezTo>
                    <a:pt x="12905" y="30759"/>
                    <a:pt x="13064" y="30058"/>
                    <a:pt x="13167" y="29348"/>
                  </a:cubicBezTo>
                  <a:cubicBezTo>
                    <a:pt x="13329" y="28680"/>
                    <a:pt x="13586" y="28038"/>
                    <a:pt x="13929" y="27443"/>
                  </a:cubicBezTo>
                  <a:cubicBezTo>
                    <a:pt x="14283" y="26254"/>
                    <a:pt x="14570" y="25045"/>
                    <a:pt x="14786" y="23823"/>
                  </a:cubicBezTo>
                  <a:cubicBezTo>
                    <a:pt x="14786" y="23252"/>
                    <a:pt x="14786" y="22204"/>
                    <a:pt x="14786" y="21633"/>
                  </a:cubicBezTo>
                  <a:cubicBezTo>
                    <a:pt x="13960" y="20772"/>
                    <a:pt x="13068" y="19975"/>
                    <a:pt x="12119" y="19251"/>
                  </a:cubicBezTo>
                  <a:cubicBezTo>
                    <a:pt x="11809" y="19156"/>
                    <a:pt x="11477" y="19156"/>
                    <a:pt x="11167" y="19251"/>
                  </a:cubicBezTo>
                  <a:cubicBezTo>
                    <a:pt x="10929" y="19748"/>
                    <a:pt x="10606" y="20199"/>
                    <a:pt x="10214" y="20585"/>
                  </a:cubicBezTo>
                  <a:cubicBezTo>
                    <a:pt x="9974" y="21040"/>
                    <a:pt x="9783" y="21519"/>
                    <a:pt x="9643" y="22014"/>
                  </a:cubicBezTo>
                  <a:cubicBezTo>
                    <a:pt x="9643" y="22014"/>
                    <a:pt x="9643" y="22776"/>
                    <a:pt x="8976" y="22871"/>
                  </a:cubicBezTo>
                  <a:cubicBezTo>
                    <a:pt x="8688" y="23063"/>
                    <a:pt x="8312" y="23063"/>
                    <a:pt x="8023" y="22871"/>
                  </a:cubicBezTo>
                  <a:cubicBezTo>
                    <a:pt x="7357" y="22871"/>
                    <a:pt x="7071" y="22204"/>
                    <a:pt x="6499" y="21918"/>
                  </a:cubicBezTo>
                  <a:cubicBezTo>
                    <a:pt x="6073" y="21785"/>
                    <a:pt x="5682" y="21557"/>
                    <a:pt x="5356" y="21252"/>
                  </a:cubicBezTo>
                  <a:cubicBezTo>
                    <a:pt x="4837" y="20570"/>
                    <a:pt x="4229" y="19961"/>
                    <a:pt x="3547" y="19442"/>
                  </a:cubicBezTo>
                  <a:cubicBezTo>
                    <a:pt x="2978" y="18822"/>
                    <a:pt x="2978" y="17870"/>
                    <a:pt x="3547" y="17251"/>
                  </a:cubicBezTo>
                  <a:cubicBezTo>
                    <a:pt x="3547" y="16680"/>
                    <a:pt x="3547" y="15822"/>
                    <a:pt x="4499" y="15346"/>
                  </a:cubicBezTo>
                  <a:cubicBezTo>
                    <a:pt x="4846" y="14957"/>
                    <a:pt x="5165" y="14543"/>
                    <a:pt x="5452" y="14108"/>
                  </a:cubicBezTo>
                  <a:cubicBezTo>
                    <a:pt x="5773" y="13412"/>
                    <a:pt x="5998" y="12674"/>
                    <a:pt x="6119" y="11917"/>
                  </a:cubicBezTo>
                  <a:cubicBezTo>
                    <a:pt x="6160" y="11190"/>
                    <a:pt x="5921" y="10474"/>
                    <a:pt x="5452" y="9917"/>
                  </a:cubicBezTo>
                  <a:cubicBezTo>
                    <a:pt x="4214" y="8583"/>
                    <a:pt x="3928" y="7726"/>
                    <a:pt x="2880" y="6678"/>
                  </a:cubicBezTo>
                  <a:cubicBezTo>
                    <a:pt x="2232" y="5892"/>
                    <a:pt x="1223" y="5496"/>
                    <a:pt x="213" y="5631"/>
                  </a:cubicBezTo>
                  <a:cubicBezTo>
                    <a:pt x="-65" y="5584"/>
                    <a:pt x="-267" y="5341"/>
                    <a:pt x="-263" y="5059"/>
                  </a:cubicBezTo>
                  <a:cubicBezTo>
                    <a:pt x="-212" y="4584"/>
                    <a:pt x="-212" y="4105"/>
                    <a:pt x="-263" y="3631"/>
                  </a:cubicBezTo>
                  <a:cubicBezTo>
                    <a:pt x="-399" y="3395"/>
                    <a:pt x="-399" y="3104"/>
                    <a:pt x="-263" y="286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210C898-CBDC-46AC-B3D9-5F8AF29FC0BF}"/>
                </a:ext>
              </a:extLst>
            </p:cNvPr>
            <p:cNvSpPr/>
            <p:nvPr/>
          </p:nvSpPr>
          <p:spPr>
            <a:xfrm>
              <a:off x="5174865" y="338326"/>
              <a:ext cx="34224" cy="29287"/>
            </a:xfrm>
            <a:custGeom>
              <a:avLst/>
              <a:gdLst>
                <a:gd name="connsiteX0" fmla="*/ 4419 w 34224"/>
                <a:gd name="connsiteY0" fmla="*/ 575 h 29287"/>
                <a:gd name="connsiteX1" fmla="*/ 5657 w 34224"/>
                <a:gd name="connsiteY1" fmla="*/ 575 h 29287"/>
                <a:gd name="connsiteX2" fmla="*/ 6419 w 34224"/>
                <a:gd name="connsiteY2" fmla="*/ 4 h 29287"/>
                <a:gd name="connsiteX3" fmla="*/ 7562 w 34224"/>
                <a:gd name="connsiteY3" fmla="*/ 4 h 29287"/>
                <a:gd name="connsiteX4" fmla="*/ 9657 w 34224"/>
                <a:gd name="connsiteY4" fmla="*/ 1147 h 29287"/>
                <a:gd name="connsiteX5" fmla="*/ 10800 w 34224"/>
                <a:gd name="connsiteY5" fmla="*/ 4481 h 29287"/>
                <a:gd name="connsiteX6" fmla="*/ 11753 w 34224"/>
                <a:gd name="connsiteY6" fmla="*/ 5814 h 29287"/>
                <a:gd name="connsiteX7" fmla="*/ 13087 w 34224"/>
                <a:gd name="connsiteY7" fmla="*/ 5147 h 29287"/>
                <a:gd name="connsiteX8" fmla="*/ 13087 w 34224"/>
                <a:gd name="connsiteY8" fmla="*/ 3623 h 29287"/>
                <a:gd name="connsiteX9" fmla="*/ 15182 w 34224"/>
                <a:gd name="connsiteY9" fmla="*/ 2480 h 29287"/>
                <a:gd name="connsiteX10" fmla="*/ 17754 w 34224"/>
                <a:gd name="connsiteY10" fmla="*/ 3147 h 29287"/>
                <a:gd name="connsiteX11" fmla="*/ 19182 w 34224"/>
                <a:gd name="connsiteY11" fmla="*/ 4100 h 29287"/>
                <a:gd name="connsiteX12" fmla="*/ 19182 w 34224"/>
                <a:gd name="connsiteY12" fmla="*/ 5243 h 29287"/>
                <a:gd name="connsiteX13" fmla="*/ 18325 w 34224"/>
                <a:gd name="connsiteY13" fmla="*/ 6671 h 29287"/>
                <a:gd name="connsiteX14" fmla="*/ 18325 w 34224"/>
                <a:gd name="connsiteY14" fmla="*/ 8386 h 29287"/>
                <a:gd name="connsiteX15" fmla="*/ 17754 w 34224"/>
                <a:gd name="connsiteY15" fmla="*/ 10481 h 29287"/>
                <a:gd name="connsiteX16" fmla="*/ 16801 w 34224"/>
                <a:gd name="connsiteY16" fmla="*/ 13720 h 29287"/>
                <a:gd name="connsiteX17" fmla="*/ 18516 w 34224"/>
                <a:gd name="connsiteY17" fmla="*/ 16768 h 29287"/>
                <a:gd name="connsiteX18" fmla="*/ 19754 w 34224"/>
                <a:gd name="connsiteY18" fmla="*/ 17815 h 29287"/>
                <a:gd name="connsiteX19" fmla="*/ 22326 w 34224"/>
                <a:gd name="connsiteY19" fmla="*/ 19054 h 29287"/>
                <a:gd name="connsiteX20" fmla="*/ 24707 w 34224"/>
                <a:gd name="connsiteY20" fmla="*/ 18006 h 29287"/>
                <a:gd name="connsiteX21" fmla="*/ 26040 w 34224"/>
                <a:gd name="connsiteY21" fmla="*/ 16958 h 29287"/>
                <a:gd name="connsiteX22" fmla="*/ 26993 w 34224"/>
                <a:gd name="connsiteY22" fmla="*/ 16291 h 29287"/>
                <a:gd name="connsiteX23" fmla="*/ 28136 w 34224"/>
                <a:gd name="connsiteY23" fmla="*/ 15720 h 29287"/>
                <a:gd name="connsiteX24" fmla="*/ 29470 w 34224"/>
                <a:gd name="connsiteY24" fmla="*/ 14577 h 29287"/>
                <a:gd name="connsiteX25" fmla="*/ 31851 w 34224"/>
                <a:gd name="connsiteY25" fmla="*/ 15434 h 29287"/>
                <a:gd name="connsiteX26" fmla="*/ 33184 w 34224"/>
                <a:gd name="connsiteY26" fmla="*/ 17815 h 29287"/>
                <a:gd name="connsiteX27" fmla="*/ 33851 w 34224"/>
                <a:gd name="connsiteY27" fmla="*/ 19530 h 29287"/>
                <a:gd name="connsiteX28" fmla="*/ 32803 w 34224"/>
                <a:gd name="connsiteY28" fmla="*/ 21149 h 29287"/>
                <a:gd name="connsiteX29" fmla="*/ 31755 w 34224"/>
                <a:gd name="connsiteY29" fmla="*/ 22864 h 29287"/>
                <a:gd name="connsiteX30" fmla="*/ 30422 w 34224"/>
                <a:gd name="connsiteY30" fmla="*/ 23531 h 29287"/>
                <a:gd name="connsiteX31" fmla="*/ 28898 w 34224"/>
                <a:gd name="connsiteY31" fmla="*/ 24864 h 29287"/>
                <a:gd name="connsiteX32" fmla="*/ 27469 w 34224"/>
                <a:gd name="connsiteY32" fmla="*/ 26293 h 29287"/>
                <a:gd name="connsiteX33" fmla="*/ 25945 w 34224"/>
                <a:gd name="connsiteY33" fmla="*/ 27245 h 29287"/>
                <a:gd name="connsiteX34" fmla="*/ 24040 w 34224"/>
                <a:gd name="connsiteY34" fmla="*/ 29055 h 29287"/>
                <a:gd name="connsiteX35" fmla="*/ 22707 w 34224"/>
                <a:gd name="connsiteY35" fmla="*/ 29055 h 29287"/>
                <a:gd name="connsiteX36" fmla="*/ 20516 w 34224"/>
                <a:gd name="connsiteY36" fmla="*/ 29055 h 29287"/>
                <a:gd name="connsiteX37" fmla="*/ 18801 w 34224"/>
                <a:gd name="connsiteY37" fmla="*/ 27626 h 29287"/>
                <a:gd name="connsiteX38" fmla="*/ 16420 w 34224"/>
                <a:gd name="connsiteY38" fmla="*/ 26293 h 29287"/>
                <a:gd name="connsiteX39" fmla="*/ 15182 w 34224"/>
                <a:gd name="connsiteY39" fmla="*/ 25150 h 29287"/>
                <a:gd name="connsiteX40" fmla="*/ 13848 w 34224"/>
                <a:gd name="connsiteY40" fmla="*/ 24293 h 29287"/>
                <a:gd name="connsiteX41" fmla="*/ 11943 w 34224"/>
                <a:gd name="connsiteY41" fmla="*/ 22769 h 29287"/>
                <a:gd name="connsiteX42" fmla="*/ 9467 w 34224"/>
                <a:gd name="connsiteY42" fmla="*/ 19625 h 29287"/>
                <a:gd name="connsiteX43" fmla="*/ 8895 w 34224"/>
                <a:gd name="connsiteY43" fmla="*/ 18387 h 29287"/>
                <a:gd name="connsiteX44" fmla="*/ 7753 w 34224"/>
                <a:gd name="connsiteY44" fmla="*/ 16673 h 29287"/>
                <a:gd name="connsiteX45" fmla="*/ 6514 w 34224"/>
                <a:gd name="connsiteY45" fmla="*/ 14863 h 29287"/>
                <a:gd name="connsiteX46" fmla="*/ 4323 w 34224"/>
                <a:gd name="connsiteY46" fmla="*/ 12577 h 29287"/>
                <a:gd name="connsiteX47" fmla="*/ 3180 w 34224"/>
                <a:gd name="connsiteY47" fmla="*/ 10862 h 29287"/>
                <a:gd name="connsiteX48" fmla="*/ 1371 w 34224"/>
                <a:gd name="connsiteY48" fmla="*/ 8195 h 29287"/>
                <a:gd name="connsiteX49" fmla="*/ -153 w 34224"/>
                <a:gd name="connsiteY49" fmla="*/ 6671 h 29287"/>
                <a:gd name="connsiteX50" fmla="*/ -153 w 34224"/>
                <a:gd name="connsiteY50" fmla="*/ 5147 h 29287"/>
                <a:gd name="connsiteX51" fmla="*/ 1180 w 34224"/>
                <a:gd name="connsiteY51" fmla="*/ 4195 h 29287"/>
                <a:gd name="connsiteX52" fmla="*/ 1942 w 34224"/>
                <a:gd name="connsiteY52" fmla="*/ 2957 h 29287"/>
                <a:gd name="connsiteX53" fmla="*/ 2895 w 34224"/>
                <a:gd name="connsiteY53" fmla="*/ 2290 h 29287"/>
                <a:gd name="connsiteX54" fmla="*/ 3847 w 34224"/>
                <a:gd name="connsiteY54" fmla="*/ 861 h 2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24" h="29287">
                  <a:moveTo>
                    <a:pt x="4419" y="575"/>
                  </a:moveTo>
                  <a:cubicBezTo>
                    <a:pt x="4419" y="99"/>
                    <a:pt x="5276" y="575"/>
                    <a:pt x="5657" y="575"/>
                  </a:cubicBezTo>
                  <a:cubicBezTo>
                    <a:pt x="6038" y="575"/>
                    <a:pt x="6229" y="575"/>
                    <a:pt x="6419" y="4"/>
                  </a:cubicBezTo>
                  <a:cubicBezTo>
                    <a:pt x="6777" y="-183"/>
                    <a:pt x="7204" y="-183"/>
                    <a:pt x="7562" y="4"/>
                  </a:cubicBezTo>
                  <a:cubicBezTo>
                    <a:pt x="8351" y="188"/>
                    <a:pt x="9075" y="583"/>
                    <a:pt x="9657" y="1147"/>
                  </a:cubicBezTo>
                  <a:cubicBezTo>
                    <a:pt x="10896" y="2385"/>
                    <a:pt x="10324" y="3433"/>
                    <a:pt x="10800" y="4481"/>
                  </a:cubicBezTo>
                  <a:cubicBezTo>
                    <a:pt x="11066" y="4960"/>
                    <a:pt x="11386" y="5407"/>
                    <a:pt x="11753" y="5814"/>
                  </a:cubicBezTo>
                  <a:cubicBezTo>
                    <a:pt x="12515" y="5814"/>
                    <a:pt x="13277" y="5814"/>
                    <a:pt x="13087" y="5147"/>
                  </a:cubicBezTo>
                  <a:cubicBezTo>
                    <a:pt x="12896" y="4481"/>
                    <a:pt x="13087" y="4004"/>
                    <a:pt x="13087" y="3623"/>
                  </a:cubicBezTo>
                  <a:cubicBezTo>
                    <a:pt x="13087" y="3242"/>
                    <a:pt x="14229" y="3052"/>
                    <a:pt x="15182" y="2480"/>
                  </a:cubicBezTo>
                  <a:cubicBezTo>
                    <a:pt x="16134" y="1909"/>
                    <a:pt x="16992" y="2957"/>
                    <a:pt x="17754" y="3147"/>
                  </a:cubicBezTo>
                  <a:cubicBezTo>
                    <a:pt x="18291" y="3363"/>
                    <a:pt x="18777" y="3687"/>
                    <a:pt x="19182" y="4100"/>
                  </a:cubicBezTo>
                  <a:cubicBezTo>
                    <a:pt x="19473" y="4425"/>
                    <a:pt x="19473" y="4917"/>
                    <a:pt x="19182" y="5243"/>
                  </a:cubicBezTo>
                  <a:lnTo>
                    <a:pt x="18325" y="6671"/>
                  </a:lnTo>
                  <a:cubicBezTo>
                    <a:pt x="18195" y="7235"/>
                    <a:pt x="18195" y="7822"/>
                    <a:pt x="18325" y="8386"/>
                  </a:cubicBezTo>
                  <a:cubicBezTo>
                    <a:pt x="18325" y="9148"/>
                    <a:pt x="17849" y="9624"/>
                    <a:pt x="17754" y="10481"/>
                  </a:cubicBezTo>
                  <a:cubicBezTo>
                    <a:pt x="17686" y="11619"/>
                    <a:pt x="17360" y="12726"/>
                    <a:pt x="16801" y="13720"/>
                  </a:cubicBezTo>
                  <a:cubicBezTo>
                    <a:pt x="17180" y="14833"/>
                    <a:pt x="17761" y="15866"/>
                    <a:pt x="18516" y="16768"/>
                  </a:cubicBezTo>
                  <a:cubicBezTo>
                    <a:pt x="18875" y="17176"/>
                    <a:pt x="19292" y="17529"/>
                    <a:pt x="19754" y="17815"/>
                  </a:cubicBezTo>
                  <a:cubicBezTo>
                    <a:pt x="20611" y="17815"/>
                    <a:pt x="21087" y="18958"/>
                    <a:pt x="22326" y="19054"/>
                  </a:cubicBezTo>
                  <a:cubicBezTo>
                    <a:pt x="23220" y="19003"/>
                    <a:pt x="24065" y="18631"/>
                    <a:pt x="24707" y="18006"/>
                  </a:cubicBezTo>
                  <a:lnTo>
                    <a:pt x="26040" y="16958"/>
                  </a:lnTo>
                  <a:cubicBezTo>
                    <a:pt x="26040" y="16958"/>
                    <a:pt x="26898" y="16291"/>
                    <a:pt x="26993" y="16291"/>
                  </a:cubicBezTo>
                  <a:cubicBezTo>
                    <a:pt x="27088" y="16291"/>
                    <a:pt x="27945" y="16291"/>
                    <a:pt x="28136" y="15720"/>
                  </a:cubicBezTo>
                  <a:cubicBezTo>
                    <a:pt x="28490" y="15245"/>
                    <a:pt x="28946" y="14854"/>
                    <a:pt x="29470" y="14577"/>
                  </a:cubicBezTo>
                  <a:cubicBezTo>
                    <a:pt x="30365" y="14329"/>
                    <a:pt x="31319" y="14673"/>
                    <a:pt x="31851" y="15434"/>
                  </a:cubicBezTo>
                  <a:cubicBezTo>
                    <a:pt x="32352" y="16195"/>
                    <a:pt x="32797" y="16991"/>
                    <a:pt x="33184" y="17815"/>
                  </a:cubicBezTo>
                  <a:cubicBezTo>
                    <a:pt x="33184" y="18482"/>
                    <a:pt x="33946" y="18958"/>
                    <a:pt x="33851" y="19530"/>
                  </a:cubicBezTo>
                  <a:cubicBezTo>
                    <a:pt x="33756" y="20102"/>
                    <a:pt x="32994" y="20578"/>
                    <a:pt x="32803" y="21149"/>
                  </a:cubicBezTo>
                  <a:cubicBezTo>
                    <a:pt x="32602" y="21799"/>
                    <a:pt x="32241" y="22388"/>
                    <a:pt x="31755" y="22864"/>
                  </a:cubicBezTo>
                  <a:cubicBezTo>
                    <a:pt x="31755" y="22864"/>
                    <a:pt x="30708" y="23340"/>
                    <a:pt x="30422" y="23531"/>
                  </a:cubicBezTo>
                  <a:cubicBezTo>
                    <a:pt x="29835" y="23876"/>
                    <a:pt x="29318" y="24328"/>
                    <a:pt x="28898" y="24864"/>
                  </a:cubicBezTo>
                  <a:lnTo>
                    <a:pt x="27469" y="26293"/>
                  </a:lnTo>
                  <a:cubicBezTo>
                    <a:pt x="27469" y="26293"/>
                    <a:pt x="26421" y="26864"/>
                    <a:pt x="25945" y="27245"/>
                  </a:cubicBezTo>
                  <a:cubicBezTo>
                    <a:pt x="25469" y="27626"/>
                    <a:pt x="24612" y="28769"/>
                    <a:pt x="24040" y="29055"/>
                  </a:cubicBezTo>
                  <a:cubicBezTo>
                    <a:pt x="23600" y="29140"/>
                    <a:pt x="23147" y="29140"/>
                    <a:pt x="22707" y="29055"/>
                  </a:cubicBezTo>
                  <a:cubicBezTo>
                    <a:pt x="21982" y="29183"/>
                    <a:pt x="21240" y="29183"/>
                    <a:pt x="20516" y="29055"/>
                  </a:cubicBezTo>
                  <a:cubicBezTo>
                    <a:pt x="19910" y="28622"/>
                    <a:pt x="19336" y="28144"/>
                    <a:pt x="18801" y="27626"/>
                  </a:cubicBezTo>
                  <a:lnTo>
                    <a:pt x="16420" y="26293"/>
                  </a:lnTo>
                  <a:lnTo>
                    <a:pt x="15182" y="25150"/>
                  </a:lnTo>
                  <a:lnTo>
                    <a:pt x="13848" y="24293"/>
                  </a:lnTo>
                  <a:cubicBezTo>
                    <a:pt x="13142" y="23881"/>
                    <a:pt x="12500" y="23368"/>
                    <a:pt x="11943" y="22769"/>
                  </a:cubicBezTo>
                  <a:cubicBezTo>
                    <a:pt x="10991" y="21911"/>
                    <a:pt x="11086" y="21530"/>
                    <a:pt x="9467" y="19625"/>
                  </a:cubicBezTo>
                  <a:cubicBezTo>
                    <a:pt x="9467" y="19625"/>
                    <a:pt x="9467" y="18577"/>
                    <a:pt x="8895" y="18387"/>
                  </a:cubicBezTo>
                  <a:cubicBezTo>
                    <a:pt x="8324" y="18197"/>
                    <a:pt x="8419" y="17339"/>
                    <a:pt x="7753" y="16673"/>
                  </a:cubicBezTo>
                  <a:lnTo>
                    <a:pt x="6514" y="14863"/>
                  </a:lnTo>
                  <a:lnTo>
                    <a:pt x="4323" y="12577"/>
                  </a:lnTo>
                  <a:cubicBezTo>
                    <a:pt x="3889" y="12043"/>
                    <a:pt x="3506" y="11469"/>
                    <a:pt x="3180" y="10862"/>
                  </a:cubicBezTo>
                  <a:cubicBezTo>
                    <a:pt x="2623" y="9943"/>
                    <a:pt x="2019" y="9052"/>
                    <a:pt x="1371" y="8195"/>
                  </a:cubicBezTo>
                  <a:cubicBezTo>
                    <a:pt x="790" y="7765"/>
                    <a:pt x="277" y="7252"/>
                    <a:pt x="-153" y="6671"/>
                  </a:cubicBezTo>
                  <a:cubicBezTo>
                    <a:pt x="-630" y="6005"/>
                    <a:pt x="-153" y="5719"/>
                    <a:pt x="-153" y="5147"/>
                  </a:cubicBezTo>
                  <a:cubicBezTo>
                    <a:pt x="-153" y="4576"/>
                    <a:pt x="799" y="4576"/>
                    <a:pt x="1180" y="4195"/>
                  </a:cubicBezTo>
                  <a:cubicBezTo>
                    <a:pt x="1561" y="3814"/>
                    <a:pt x="1656" y="3242"/>
                    <a:pt x="1942" y="2957"/>
                  </a:cubicBezTo>
                  <a:cubicBezTo>
                    <a:pt x="2228" y="2671"/>
                    <a:pt x="2704" y="2480"/>
                    <a:pt x="2895" y="2290"/>
                  </a:cubicBezTo>
                  <a:cubicBezTo>
                    <a:pt x="3085" y="2099"/>
                    <a:pt x="3466" y="1242"/>
                    <a:pt x="3847" y="86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4D8F7973-2B4E-483E-A6EA-740EDFAFF779}"/>
                </a:ext>
              </a:extLst>
            </p:cNvPr>
            <p:cNvSpPr/>
            <p:nvPr/>
          </p:nvSpPr>
          <p:spPr>
            <a:xfrm>
              <a:off x="5381116" y="272362"/>
              <a:ext cx="40162" cy="28384"/>
            </a:xfrm>
            <a:custGeom>
              <a:avLst/>
              <a:gdLst>
                <a:gd name="connsiteX0" fmla="*/ 37721 w 40162"/>
                <a:gd name="connsiteY0" fmla="*/ -136 h 28384"/>
                <a:gd name="connsiteX1" fmla="*/ 38578 w 40162"/>
                <a:gd name="connsiteY1" fmla="*/ 721 h 28384"/>
                <a:gd name="connsiteX2" fmla="*/ 39721 w 40162"/>
                <a:gd name="connsiteY2" fmla="*/ 2531 h 28384"/>
                <a:gd name="connsiteX3" fmla="*/ 39721 w 40162"/>
                <a:gd name="connsiteY3" fmla="*/ 4055 h 28384"/>
                <a:gd name="connsiteX4" fmla="*/ 39721 w 40162"/>
                <a:gd name="connsiteY4" fmla="*/ 5103 h 28384"/>
                <a:gd name="connsiteX5" fmla="*/ 36864 w 40162"/>
                <a:gd name="connsiteY5" fmla="*/ 6722 h 28384"/>
                <a:gd name="connsiteX6" fmla="*/ 34578 w 40162"/>
                <a:gd name="connsiteY6" fmla="*/ 7770 h 28384"/>
                <a:gd name="connsiteX7" fmla="*/ 32958 w 40162"/>
                <a:gd name="connsiteY7" fmla="*/ 8437 h 28384"/>
                <a:gd name="connsiteX8" fmla="*/ 29624 w 40162"/>
                <a:gd name="connsiteY8" fmla="*/ 9675 h 28384"/>
                <a:gd name="connsiteX9" fmla="*/ 29624 w 40162"/>
                <a:gd name="connsiteY9" fmla="*/ 12247 h 28384"/>
                <a:gd name="connsiteX10" fmla="*/ 28958 w 40162"/>
                <a:gd name="connsiteY10" fmla="*/ 13199 h 28384"/>
                <a:gd name="connsiteX11" fmla="*/ 28291 w 40162"/>
                <a:gd name="connsiteY11" fmla="*/ 14152 h 28384"/>
                <a:gd name="connsiteX12" fmla="*/ 27719 w 40162"/>
                <a:gd name="connsiteY12" fmla="*/ 15104 h 28384"/>
                <a:gd name="connsiteX13" fmla="*/ 27243 w 40162"/>
                <a:gd name="connsiteY13" fmla="*/ 16152 h 28384"/>
                <a:gd name="connsiteX14" fmla="*/ 26672 w 40162"/>
                <a:gd name="connsiteY14" fmla="*/ 19105 h 28384"/>
                <a:gd name="connsiteX15" fmla="*/ 32006 w 40162"/>
                <a:gd name="connsiteY15" fmla="*/ 20343 h 28384"/>
                <a:gd name="connsiteX16" fmla="*/ 33434 w 40162"/>
                <a:gd name="connsiteY16" fmla="*/ 20343 h 28384"/>
                <a:gd name="connsiteX17" fmla="*/ 34768 w 40162"/>
                <a:gd name="connsiteY17" fmla="*/ 20343 h 28384"/>
                <a:gd name="connsiteX18" fmla="*/ 36101 w 40162"/>
                <a:gd name="connsiteY18" fmla="*/ 21010 h 28384"/>
                <a:gd name="connsiteX19" fmla="*/ 37340 w 40162"/>
                <a:gd name="connsiteY19" fmla="*/ 22152 h 28384"/>
                <a:gd name="connsiteX20" fmla="*/ 38768 w 40162"/>
                <a:gd name="connsiteY20" fmla="*/ 24057 h 28384"/>
                <a:gd name="connsiteX21" fmla="*/ 38768 w 40162"/>
                <a:gd name="connsiteY21" fmla="*/ 25391 h 28384"/>
                <a:gd name="connsiteX22" fmla="*/ 38768 w 40162"/>
                <a:gd name="connsiteY22" fmla="*/ 25867 h 28384"/>
                <a:gd name="connsiteX23" fmla="*/ 38768 w 40162"/>
                <a:gd name="connsiteY23" fmla="*/ 26534 h 28384"/>
                <a:gd name="connsiteX24" fmla="*/ 38007 w 40162"/>
                <a:gd name="connsiteY24" fmla="*/ 27487 h 28384"/>
                <a:gd name="connsiteX25" fmla="*/ 36864 w 40162"/>
                <a:gd name="connsiteY25" fmla="*/ 28249 h 28384"/>
                <a:gd name="connsiteX26" fmla="*/ 35149 w 40162"/>
                <a:gd name="connsiteY26" fmla="*/ 28248 h 28384"/>
                <a:gd name="connsiteX27" fmla="*/ 33244 w 40162"/>
                <a:gd name="connsiteY27" fmla="*/ 27486 h 28384"/>
                <a:gd name="connsiteX28" fmla="*/ 31244 w 40162"/>
                <a:gd name="connsiteY28" fmla="*/ 27486 h 28384"/>
                <a:gd name="connsiteX29" fmla="*/ 28100 w 40162"/>
                <a:gd name="connsiteY29" fmla="*/ 26439 h 28384"/>
                <a:gd name="connsiteX30" fmla="*/ 25052 w 40162"/>
                <a:gd name="connsiteY30" fmla="*/ 25677 h 28384"/>
                <a:gd name="connsiteX31" fmla="*/ 22004 w 40162"/>
                <a:gd name="connsiteY31" fmla="*/ 25201 h 28384"/>
                <a:gd name="connsiteX32" fmla="*/ 19052 w 40162"/>
                <a:gd name="connsiteY32" fmla="*/ 25201 h 28384"/>
                <a:gd name="connsiteX33" fmla="*/ 15718 w 40162"/>
                <a:gd name="connsiteY33" fmla="*/ 24343 h 28384"/>
                <a:gd name="connsiteX34" fmla="*/ 9622 w 40162"/>
                <a:gd name="connsiteY34" fmla="*/ 24343 h 28384"/>
                <a:gd name="connsiteX35" fmla="*/ 1716 w 40162"/>
                <a:gd name="connsiteY35" fmla="*/ 25296 h 28384"/>
                <a:gd name="connsiteX36" fmla="*/ -284 w 40162"/>
                <a:gd name="connsiteY36" fmla="*/ 22057 h 28384"/>
                <a:gd name="connsiteX37" fmla="*/ -284 w 40162"/>
                <a:gd name="connsiteY37" fmla="*/ 20533 h 28384"/>
                <a:gd name="connsiteX38" fmla="*/ -284 w 40162"/>
                <a:gd name="connsiteY38" fmla="*/ 18628 h 28384"/>
                <a:gd name="connsiteX39" fmla="*/ 3050 w 40162"/>
                <a:gd name="connsiteY39" fmla="*/ 17771 h 28384"/>
                <a:gd name="connsiteX40" fmla="*/ 4764 w 40162"/>
                <a:gd name="connsiteY40" fmla="*/ 18343 h 28384"/>
                <a:gd name="connsiteX41" fmla="*/ 8765 w 40162"/>
                <a:gd name="connsiteY41" fmla="*/ 17866 h 28384"/>
                <a:gd name="connsiteX42" fmla="*/ 10289 w 40162"/>
                <a:gd name="connsiteY42" fmla="*/ 17866 h 28384"/>
                <a:gd name="connsiteX43" fmla="*/ 14670 w 40162"/>
                <a:gd name="connsiteY43" fmla="*/ 17200 h 28384"/>
                <a:gd name="connsiteX44" fmla="*/ 19147 w 40162"/>
                <a:gd name="connsiteY44" fmla="*/ 12627 h 28384"/>
                <a:gd name="connsiteX45" fmla="*/ 19909 w 40162"/>
                <a:gd name="connsiteY45" fmla="*/ 10913 h 28384"/>
                <a:gd name="connsiteX46" fmla="*/ 19909 w 40162"/>
                <a:gd name="connsiteY46" fmla="*/ 9389 h 28384"/>
                <a:gd name="connsiteX47" fmla="*/ 18290 w 40162"/>
                <a:gd name="connsiteY47" fmla="*/ 9389 h 28384"/>
                <a:gd name="connsiteX48" fmla="*/ 16290 w 40162"/>
                <a:gd name="connsiteY48" fmla="*/ 9389 h 28384"/>
                <a:gd name="connsiteX49" fmla="*/ 16290 w 40162"/>
                <a:gd name="connsiteY49" fmla="*/ 7484 h 28384"/>
                <a:gd name="connsiteX50" fmla="*/ 15623 w 40162"/>
                <a:gd name="connsiteY50" fmla="*/ 5008 h 28384"/>
                <a:gd name="connsiteX51" fmla="*/ 15623 w 40162"/>
                <a:gd name="connsiteY51" fmla="*/ 3103 h 28384"/>
                <a:gd name="connsiteX52" fmla="*/ 15623 w 40162"/>
                <a:gd name="connsiteY52" fmla="*/ 1483 h 28384"/>
                <a:gd name="connsiteX53" fmla="*/ 17432 w 40162"/>
                <a:gd name="connsiteY53" fmla="*/ 531 h 28384"/>
                <a:gd name="connsiteX54" fmla="*/ 19909 w 40162"/>
                <a:gd name="connsiteY54" fmla="*/ 1864 h 28384"/>
                <a:gd name="connsiteX55" fmla="*/ 26577 w 40162"/>
                <a:gd name="connsiteY55" fmla="*/ 2341 h 28384"/>
                <a:gd name="connsiteX56" fmla="*/ 28672 w 40162"/>
                <a:gd name="connsiteY56" fmla="*/ 2340 h 28384"/>
                <a:gd name="connsiteX57" fmla="*/ 33911 w 40162"/>
                <a:gd name="connsiteY57" fmla="*/ 1483 h 28384"/>
                <a:gd name="connsiteX58" fmla="*/ 35339 w 40162"/>
                <a:gd name="connsiteY58" fmla="*/ 1483 h 28384"/>
                <a:gd name="connsiteX59" fmla="*/ 36482 w 40162"/>
                <a:gd name="connsiteY59" fmla="*/ 1483 h 2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0162" h="28384">
                  <a:moveTo>
                    <a:pt x="37721" y="-136"/>
                  </a:moveTo>
                  <a:cubicBezTo>
                    <a:pt x="38113" y="19"/>
                    <a:pt x="38423" y="329"/>
                    <a:pt x="38578" y="721"/>
                  </a:cubicBezTo>
                  <a:cubicBezTo>
                    <a:pt x="38992" y="1303"/>
                    <a:pt x="39374" y="1907"/>
                    <a:pt x="39721" y="2531"/>
                  </a:cubicBezTo>
                  <a:cubicBezTo>
                    <a:pt x="39824" y="3034"/>
                    <a:pt x="39824" y="3552"/>
                    <a:pt x="39721" y="4055"/>
                  </a:cubicBezTo>
                  <a:cubicBezTo>
                    <a:pt x="39721" y="4055"/>
                    <a:pt x="39721" y="4912"/>
                    <a:pt x="39721" y="5103"/>
                  </a:cubicBezTo>
                  <a:cubicBezTo>
                    <a:pt x="39721" y="5293"/>
                    <a:pt x="38292" y="6151"/>
                    <a:pt x="36864" y="6722"/>
                  </a:cubicBezTo>
                  <a:cubicBezTo>
                    <a:pt x="36053" y="6954"/>
                    <a:pt x="35283" y="7308"/>
                    <a:pt x="34578" y="7770"/>
                  </a:cubicBezTo>
                  <a:cubicBezTo>
                    <a:pt x="34083" y="8088"/>
                    <a:pt x="33534" y="8314"/>
                    <a:pt x="32958" y="8437"/>
                  </a:cubicBezTo>
                  <a:cubicBezTo>
                    <a:pt x="31339" y="8436"/>
                    <a:pt x="30006" y="8436"/>
                    <a:pt x="29624" y="9675"/>
                  </a:cubicBezTo>
                  <a:cubicBezTo>
                    <a:pt x="29243" y="10913"/>
                    <a:pt x="29624" y="10723"/>
                    <a:pt x="29624" y="12247"/>
                  </a:cubicBezTo>
                  <a:cubicBezTo>
                    <a:pt x="29624" y="13771"/>
                    <a:pt x="29148" y="13009"/>
                    <a:pt x="28958" y="13199"/>
                  </a:cubicBezTo>
                  <a:cubicBezTo>
                    <a:pt x="28610" y="13408"/>
                    <a:pt x="28368" y="13754"/>
                    <a:pt x="28291" y="14152"/>
                  </a:cubicBezTo>
                  <a:cubicBezTo>
                    <a:pt x="28211" y="14524"/>
                    <a:pt x="28010" y="14859"/>
                    <a:pt x="27719" y="15104"/>
                  </a:cubicBezTo>
                  <a:cubicBezTo>
                    <a:pt x="27486" y="15415"/>
                    <a:pt x="27324" y="15772"/>
                    <a:pt x="27243" y="16152"/>
                  </a:cubicBezTo>
                  <a:cubicBezTo>
                    <a:pt x="27243" y="17485"/>
                    <a:pt x="26386" y="18628"/>
                    <a:pt x="26672" y="19105"/>
                  </a:cubicBezTo>
                  <a:cubicBezTo>
                    <a:pt x="28477" y="19392"/>
                    <a:pt x="30259" y="19805"/>
                    <a:pt x="32006" y="20343"/>
                  </a:cubicBezTo>
                  <a:cubicBezTo>
                    <a:pt x="32577" y="20343"/>
                    <a:pt x="32958" y="20343"/>
                    <a:pt x="33434" y="20343"/>
                  </a:cubicBezTo>
                  <a:lnTo>
                    <a:pt x="34768" y="20343"/>
                  </a:lnTo>
                  <a:lnTo>
                    <a:pt x="36101" y="21010"/>
                  </a:lnTo>
                  <a:lnTo>
                    <a:pt x="37340" y="22152"/>
                  </a:lnTo>
                  <a:cubicBezTo>
                    <a:pt x="37816" y="22152"/>
                    <a:pt x="38673" y="23010"/>
                    <a:pt x="38768" y="24057"/>
                  </a:cubicBezTo>
                  <a:cubicBezTo>
                    <a:pt x="38864" y="24497"/>
                    <a:pt x="38864" y="24952"/>
                    <a:pt x="38768" y="25391"/>
                  </a:cubicBezTo>
                  <a:cubicBezTo>
                    <a:pt x="38768" y="25391"/>
                    <a:pt x="38768" y="25391"/>
                    <a:pt x="38768" y="25867"/>
                  </a:cubicBezTo>
                  <a:cubicBezTo>
                    <a:pt x="38815" y="26087"/>
                    <a:pt x="38815" y="26314"/>
                    <a:pt x="38768" y="26534"/>
                  </a:cubicBezTo>
                  <a:cubicBezTo>
                    <a:pt x="38626" y="26926"/>
                    <a:pt x="38358" y="27261"/>
                    <a:pt x="38007" y="27487"/>
                  </a:cubicBezTo>
                  <a:cubicBezTo>
                    <a:pt x="37748" y="27889"/>
                    <a:pt x="37334" y="28165"/>
                    <a:pt x="36864" y="28249"/>
                  </a:cubicBezTo>
                  <a:lnTo>
                    <a:pt x="35149" y="28248"/>
                  </a:lnTo>
                  <a:cubicBezTo>
                    <a:pt x="34528" y="27962"/>
                    <a:pt x="33892" y="27707"/>
                    <a:pt x="33244" y="27486"/>
                  </a:cubicBezTo>
                  <a:lnTo>
                    <a:pt x="31244" y="27486"/>
                  </a:lnTo>
                  <a:cubicBezTo>
                    <a:pt x="30387" y="27486"/>
                    <a:pt x="28958" y="26725"/>
                    <a:pt x="28100" y="26439"/>
                  </a:cubicBezTo>
                  <a:lnTo>
                    <a:pt x="25052" y="25677"/>
                  </a:lnTo>
                  <a:cubicBezTo>
                    <a:pt x="24079" y="25315"/>
                    <a:pt x="23042" y="25152"/>
                    <a:pt x="22004" y="25201"/>
                  </a:cubicBezTo>
                  <a:lnTo>
                    <a:pt x="19052" y="25201"/>
                  </a:lnTo>
                  <a:cubicBezTo>
                    <a:pt x="17924" y="24982"/>
                    <a:pt x="16811" y="24696"/>
                    <a:pt x="15718" y="24343"/>
                  </a:cubicBezTo>
                  <a:cubicBezTo>
                    <a:pt x="13692" y="24126"/>
                    <a:pt x="11648" y="24126"/>
                    <a:pt x="9622" y="24343"/>
                  </a:cubicBezTo>
                  <a:cubicBezTo>
                    <a:pt x="6955" y="24343"/>
                    <a:pt x="2097" y="25391"/>
                    <a:pt x="1716" y="25296"/>
                  </a:cubicBezTo>
                  <a:cubicBezTo>
                    <a:pt x="1335" y="25201"/>
                    <a:pt x="478" y="23391"/>
                    <a:pt x="-284" y="22057"/>
                  </a:cubicBezTo>
                  <a:cubicBezTo>
                    <a:pt x="-392" y="21555"/>
                    <a:pt x="-392" y="21036"/>
                    <a:pt x="-284" y="20533"/>
                  </a:cubicBezTo>
                  <a:cubicBezTo>
                    <a:pt x="-153" y="19905"/>
                    <a:pt x="-153" y="19256"/>
                    <a:pt x="-284" y="18628"/>
                  </a:cubicBezTo>
                  <a:cubicBezTo>
                    <a:pt x="730" y="18047"/>
                    <a:pt x="1882" y="17751"/>
                    <a:pt x="3050" y="17771"/>
                  </a:cubicBezTo>
                  <a:cubicBezTo>
                    <a:pt x="3050" y="17771"/>
                    <a:pt x="4193" y="18343"/>
                    <a:pt x="4764" y="18343"/>
                  </a:cubicBezTo>
                  <a:lnTo>
                    <a:pt x="8765" y="17866"/>
                  </a:lnTo>
                  <a:lnTo>
                    <a:pt x="10289" y="17866"/>
                  </a:lnTo>
                  <a:lnTo>
                    <a:pt x="14670" y="17200"/>
                  </a:lnTo>
                  <a:cubicBezTo>
                    <a:pt x="17528" y="17200"/>
                    <a:pt x="18480" y="13675"/>
                    <a:pt x="19147" y="12627"/>
                  </a:cubicBezTo>
                  <a:cubicBezTo>
                    <a:pt x="19492" y="12101"/>
                    <a:pt x="19749" y="11522"/>
                    <a:pt x="19909" y="10913"/>
                  </a:cubicBezTo>
                  <a:cubicBezTo>
                    <a:pt x="19909" y="10342"/>
                    <a:pt x="19909" y="9580"/>
                    <a:pt x="19909" y="9389"/>
                  </a:cubicBezTo>
                  <a:cubicBezTo>
                    <a:pt x="19370" y="9349"/>
                    <a:pt x="18829" y="9349"/>
                    <a:pt x="18290" y="9389"/>
                  </a:cubicBezTo>
                  <a:cubicBezTo>
                    <a:pt x="17635" y="9567"/>
                    <a:pt x="16944" y="9567"/>
                    <a:pt x="16290" y="9389"/>
                  </a:cubicBezTo>
                  <a:cubicBezTo>
                    <a:pt x="15718" y="9389"/>
                    <a:pt x="16290" y="8246"/>
                    <a:pt x="16290" y="7484"/>
                  </a:cubicBezTo>
                  <a:cubicBezTo>
                    <a:pt x="16280" y="6616"/>
                    <a:pt x="16051" y="5764"/>
                    <a:pt x="15623" y="5008"/>
                  </a:cubicBezTo>
                  <a:cubicBezTo>
                    <a:pt x="15480" y="4381"/>
                    <a:pt x="15480" y="3730"/>
                    <a:pt x="15623" y="3103"/>
                  </a:cubicBezTo>
                  <a:cubicBezTo>
                    <a:pt x="15623" y="3102"/>
                    <a:pt x="15623" y="1769"/>
                    <a:pt x="15623" y="1483"/>
                  </a:cubicBezTo>
                  <a:cubicBezTo>
                    <a:pt x="15623" y="1198"/>
                    <a:pt x="16671" y="721"/>
                    <a:pt x="17432" y="531"/>
                  </a:cubicBezTo>
                  <a:cubicBezTo>
                    <a:pt x="18195" y="340"/>
                    <a:pt x="19147" y="1578"/>
                    <a:pt x="19909" y="1864"/>
                  </a:cubicBezTo>
                  <a:cubicBezTo>
                    <a:pt x="22121" y="2143"/>
                    <a:pt x="24347" y="2302"/>
                    <a:pt x="26577" y="2341"/>
                  </a:cubicBezTo>
                  <a:lnTo>
                    <a:pt x="28672" y="2340"/>
                  </a:lnTo>
                  <a:cubicBezTo>
                    <a:pt x="30447" y="2273"/>
                    <a:pt x="32207" y="1985"/>
                    <a:pt x="33911" y="1483"/>
                  </a:cubicBezTo>
                  <a:cubicBezTo>
                    <a:pt x="34383" y="1401"/>
                    <a:pt x="34867" y="1401"/>
                    <a:pt x="35339" y="1483"/>
                  </a:cubicBezTo>
                  <a:cubicBezTo>
                    <a:pt x="35911" y="1483"/>
                    <a:pt x="36197" y="1483"/>
                    <a:pt x="36482" y="148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3CE81E77-BFAA-4F2B-AA82-7FC656209DAF}"/>
                </a:ext>
              </a:extLst>
            </p:cNvPr>
            <p:cNvSpPr/>
            <p:nvPr/>
          </p:nvSpPr>
          <p:spPr>
            <a:xfrm>
              <a:off x="5453301" y="296651"/>
              <a:ext cx="40856" cy="40347"/>
            </a:xfrm>
            <a:custGeom>
              <a:avLst/>
              <a:gdLst>
                <a:gd name="connsiteX0" fmla="*/ 30877 w 40856"/>
                <a:gd name="connsiteY0" fmla="*/ -136 h 40347"/>
                <a:gd name="connsiteX1" fmla="*/ 32782 w 40856"/>
                <a:gd name="connsiteY1" fmla="*/ 1102 h 40347"/>
                <a:gd name="connsiteX2" fmla="*/ 33544 w 40856"/>
                <a:gd name="connsiteY2" fmla="*/ 3293 h 40347"/>
                <a:gd name="connsiteX3" fmla="*/ 33544 w 40856"/>
                <a:gd name="connsiteY3" fmla="*/ 4627 h 40347"/>
                <a:gd name="connsiteX4" fmla="*/ 33544 w 40856"/>
                <a:gd name="connsiteY4" fmla="*/ 5769 h 40347"/>
                <a:gd name="connsiteX5" fmla="*/ 31544 w 40856"/>
                <a:gd name="connsiteY5" fmla="*/ 7294 h 40347"/>
                <a:gd name="connsiteX6" fmla="*/ 30877 w 40856"/>
                <a:gd name="connsiteY6" fmla="*/ 8436 h 40347"/>
                <a:gd name="connsiteX7" fmla="*/ 31830 w 40856"/>
                <a:gd name="connsiteY7" fmla="*/ 8436 h 40347"/>
                <a:gd name="connsiteX8" fmla="*/ 33068 w 40856"/>
                <a:gd name="connsiteY8" fmla="*/ 8436 h 40347"/>
                <a:gd name="connsiteX9" fmla="*/ 34497 w 40856"/>
                <a:gd name="connsiteY9" fmla="*/ 8436 h 40347"/>
                <a:gd name="connsiteX10" fmla="*/ 36402 w 40856"/>
                <a:gd name="connsiteY10" fmla="*/ 8436 h 40347"/>
                <a:gd name="connsiteX11" fmla="*/ 38592 w 40856"/>
                <a:gd name="connsiteY11" fmla="*/ 9580 h 40347"/>
                <a:gd name="connsiteX12" fmla="*/ 40021 w 40856"/>
                <a:gd name="connsiteY12" fmla="*/ 11294 h 40347"/>
                <a:gd name="connsiteX13" fmla="*/ 40021 w 40856"/>
                <a:gd name="connsiteY13" fmla="*/ 14437 h 40347"/>
                <a:gd name="connsiteX14" fmla="*/ 39164 w 40856"/>
                <a:gd name="connsiteY14" fmla="*/ 14437 h 40347"/>
                <a:gd name="connsiteX15" fmla="*/ 37735 w 40856"/>
                <a:gd name="connsiteY15" fmla="*/ 14437 h 40347"/>
                <a:gd name="connsiteX16" fmla="*/ 34783 w 40856"/>
                <a:gd name="connsiteY16" fmla="*/ 14437 h 40347"/>
                <a:gd name="connsiteX17" fmla="*/ 33068 w 40856"/>
                <a:gd name="connsiteY17" fmla="*/ 14437 h 40347"/>
                <a:gd name="connsiteX18" fmla="*/ 31449 w 40856"/>
                <a:gd name="connsiteY18" fmla="*/ 13770 h 40347"/>
                <a:gd name="connsiteX19" fmla="*/ 28496 w 40856"/>
                <a:gd name="connsiteY19" fmla="*/ 13294 h 40347"/>
                <a:gd name="connsiteX20" fmla="*/ 26972 w 40856"/>
                <a:gd name="connsiteY20" fmla="*/ 13961 h 40347"/>
                <a:gd name="connsiteX21" fmla="*/ 26210 w 40856"/>
                <a:gd name="connsiteY21" fmla="*/ 15961 h 40347"/>
                <a:gd name="connsiteX22" fmla="*/ 27829 w 40856"/>
                <a:gd name="connsiteY22" fmla="*/ 22343 h 40347"/>
                <a:gd name="connsiteX23" fmla="*/ 28877 w 40856"/>
                <a:gd name="connsiteY23" fmla="*/ 27391 h 40347"/>
                <a:gd name="connsiteX24" fmla="*/ 30687 w 40856"/>
                <a:gd name="connsiteY24" fmla="*/ 31201 h 40347"/>
                <a:gd name="connsiteX25" fmla="*/ 32020 w 40856"/>
                <a:gd name="connsiteY25" fmla="*/ 32820 h 40347"/>
                <a:gd name="connsiteX26" fmla="*/ 32877 w 40856"/>
                <a:gd name="connsiteY26" fmla="*/ 34440 h 40347"/>
                <a:gd name="connsiteX27" fmla="*/ 35163 w 40856"/>
                <a:gd name="connsiteY27" fmla="*/ 37297 h 40347"/>
                <a:gd name="connsiteX28" fmla="*/ 35925 w 40856"/>
                <a:gd name="connsiteY28" fmla="*/ 38345 h 40347"/>
                <a:gd name="connsiteX29" fmla="*/ 35163 w 40856"/>
                <a:gd name="connsiteY29" fmla="*/ 38916 h 40347"/>
                <a:gd name="connsiteX30" fmla="*/ 34401 w 40856"/>
                <a:gd name="connsiteY30" fmla="*/ 39964 h 40347"/>
                <a:gd name="connsiteX31" fmla="*/ 32116 w 40856"/>
                <a:gd name="connsiteY31" fmla="*/ 39964 h 40347"/>
                <a:gd name="connsiteX32" fmla="*/ 31068 w 40856"/>
                <a:gd name="connsiteY32" fmla="*/ 39964 h 40347"/>
                <a:gd name="connsiteX33" fmla="*/ 30306 w 40856"/>
                <a:gd name="connsiteY33" fmla="*/ 39964 h 40347"/>
                <a:gd name="connsiteX34" fmla="*/ 28781 w 40856"/>
                <a:gd name="connsiteY34" fmla="*/ 39012 h 40347"/>
                <a:gd name="connsiteX35" fmla="*/ 27162 w 40856"/>
                <a:gd name="connsiteY35" fmla="*/ 38059 h 40347"/>
                <a:gd name="connsiteX36" fmla="*/ 25828 w 40856"/>
                <a:gd name="connsiteY36" fmla="*/ 36916 h 40347"/>
                <a:gd name="connsiteX37" fmla="*/ 23829 w 40856"/>
                <a:gd name="connsiteY37" fmla="*/ 35392 h 40347"/>
                <a:gd name="connsiteX38" fmla="*/ 22971 w 40856"/>
                <a:gd name="connsiteY38" fmla="*/ 33773 h 40347"/>
                <a:gd name="connsiteX39" fmla="*/ 22971 w 40856"/>
                <a:gd name="connsiteY39" fmla="*/ 29106 h 40347"/>
                <a:gd name="connsiteX40" fmla="*/ 22400 w 40856"/>
                <a:gd name="connsiteY40" fmla="*/ 25105 h 40347"/>
                <a:gd name="connsiteX41" fmla="*/ 21828 w 40856"/>
                <a:gd name="connsiteY41" fmla="*/ 22724 h 40347"/>
                <a:gd name="connsiteX42" fmla="*/ 20304 w 40856"/>
                <a:gd name="connsiteY42" fmla="*/ 18247 h 40347"/>
                <a:gd name="connsiteX43" fmla="*/ 16399 w 40856"/>
                <a:gd name="connsiteY43" fmla="*/ 20248 h 40347"/>
                <a:gd name="connsiteX44" fmla="*/ 11541 w 40856"/>
                <a:gd name="connsiteY44" fmla="*/ 21486 h 40347"/>
                <a:gd name="connsiteX45" fmla="*/ 7255 w 40856"/>
                <a:gd name="connsiteY45" fmla="*/ 21486 h 40347"/>
                <a:gd name="connsiteX46" fmla="*/ 4207 w 40856"/>
                <a:gd name="connsiteY46" fmla="*/ 21486 h 40347"/>
                <a:gd name="connsiteX47" fmla="*/ 1731 w 40856"/>
                <a:gd name="connsiteY47" fmla="*/ 20819 h 40347"/>
                <a:gd name="connsiteX48" fmla="*/ 397 w 40856"/>
                <a:gd name="connsiteY48" fmla="*/ 20343 h 40347"/>
                <a:gd name="connsiteX49" fmla="*/ 397 w 40856"/>
                <a:gd name="connsiteY49" fmla="*/ 19200 h 40347"/>
                <a:gd name="connsiteX50" fmla="*/ 397 w 40856"/>
                <a:gd name="connsiteY50" fmla="*/ 17581 h 40347"/>
                <a:gd name="connsiteX51" fmla="*/ -365 w 40856"/>
                <a:gd name="connsiteY51" fmla="*/ 16628 h 40347"/>
                <a:gd name="connsiteX52" fmla="*/ 683 w 40856"/>
                <a:gd name="connsiteY52" fmla="*/ 16628 h 40347"/>
                <a:gd name="connsiteX53" fmla="*/ 2683 w 40856"/>
                <a:gd name="connsiteY53" fmla="*/ 16628 h 40347"/>
                <a:gd name="connsiteX54" fmla="*/ 4207 w 40856"/>
                <a:gd name="connsiteY54" fmla="*/ 16628 h 40347"/>
                <a:gd name="connsiteX55" fmla="*/ 5160 w 40856"/>
                <a:gd name="connsiteY55" fmla="*/ 16628 h 40347"/>
                <a:gd name="connsiteX56" fmla="*/ 12685 w 40856"/>
                <a:gd name="connsiteY56" fmla="*/ 14723 h 40347"/>
                <a:gd name="connsiteX57" fmla="*/ 16494 w 40856"/>
                <a:gd name="connsiteY57" fmla="*/ 12532 h 40347"/>
                <a:gd name="connsiteX58" fmla="*/ 17637 w 40856"/>
                <a:gd name="connsiteY58" fmla="*/ 11389 h 40347"/>
                <a:gd name="connsiteX59" fmla="*/ 16685 w 40856"/>
                <a:gd name="connsiteY59" fmla="*/ 10818 h 40347"/>
                <a:gd name="connsiteX60" fmla="*/ 15923 w 40856"/>
                <a:gd name="connsiteY60" fmla="*/ 10818 h 40347"/>
                <a:gd name="connsiteX61" fmla="*/ 14780 w 40856"/>
                <a:gd name="connsiteY61" fmla="*/ 10818 h 40347"/>
                <a:gd name="connsiteX62" fmla="*/ 13827 w 40856"/>
                <a:gd name="connsiteY62" fmla="*/ 10246 h 40347"/>
                <a:gd name="connsiteX63" fmla="*/ 12685 w 40856"/>
                <a:gd name="connsiteY63" fmla="*/ 8722 h 40347"/>
                <a:gd name="connsiteX64" fmla="*/ 12208 w 40856"/>
                <a:gd name="connsiteY64" fmla="*/ 5579 h 40347"/>
                <a:gd name="connsiteX65" fmla="*/ 13446 w 40856"/>
                <a:gd name="connsiteY65" fmla="*/ 4531 h 40347"/>
                <a:gd name="connsiteX66" fmla="*/ 14780 w 40856"/>
                <a:gd name="connsiteY66" fmla="*/ 4531 h 40347"/>
                <a:gd name="connsiteX67" fmla="*/ 16018 w 40856"/>
                <a:gd name="connsiteY67" fmla="*/ 4531 h 40347"/>
                <a:gd name="connsiteX68" fmla="*/ 17256 w 40856"/>
                <a:gd name="connsiteY68" fmla="*/ 4531 h 40347"/>
                <a:gd name="connsiteX69" fmla="*/ 19352 w 40856"/>
                <a:gd name="connsiteY69" fmla="*/ 5769 h 40347"/>
                <a:gd name="connsiteX70" fmla="*/ 23448 w 40856"/>
                <a:gd name="connsiteY70" fmla="*/ 6627 h 40347"/>
                <a:gd name="connsiteX71" fmla="*/ 26019 w 40856"/>
                <a:gd name="connsiteY71" fmla="*/ 3769 h 40347"/>
                <a:gd name="connsiteX72" fmla="*/ 27353 w 40856"/>
                <a:gd name="connsiteY72" fmla="*/ 1864 h 40347"/>
                <a:gd name="connsiteX73" fmla="*/ 28305 w 40856"/>
                <a:gd name="connsiteY73" fmla="*/ 55 h 40347"/>
                <a:gd name="connsiteX74" fmla="*/ 29258 w 40856"/>
                <a:gd name="connsiteY74" fmla="*/ 55 h 40347"/>
                <a:gd name="connsiteX75" fmla="*/ 30496 w 40856"/>
                <a:gd name="connsiteY75" fmla="*/ 912 h 40347"/>
                <a:gd name="connsiteX76" fmla="*/ 31830 w 40856"/>
                <a:gd name="connsiteY76" fmla="*/ 912 h 4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856" h="40347">
                  <a:moveTo>
                    <a:pt x="30877" y="-136"/>
                  </a:moveTo>
                  <a:cubicBezTo>
                    <a:pt x="30877" y="-136"/>
                    <a:pt x="32782" y="816"/>
                    <a:pt x="32782" y="1102"/>
                  </a:cubicBezTo>
                  <a:cubicBezTo>
                    <a:pt x="32848" y="1885"/>
                    <a:pt x="33110" y="2638"/>
                    <a:pt x="33544" y="3293"/>
                  </a:cubicBezTo>
                  <a:cubicBezTo>
                    <a:pt x="33544" y="3865"/>
                    <a:pt x="33544" y="4055"/>
                    <a:pt x="33544" y="4627"/>
                  </a:cubicBezTo>
                  <a:cubicBezTo>
                    <a:pt x="33544" y="5198"/>
                    <a:pt x="33544" y="5484"/>
                    <a:pt x="33544" y="5769"/>
                  </a:cubicBezTo>
                  <a:lnTo>
                    <a:pt x="31544" y="7294"/>
                  </a:lnTo>
                  <a:cubicBezTo>
                    <a:pt x="31544" y="7294"/>
                    <a:pt x="30687" y="8246"/>
                    <a:pt x="30877" y="8436"/>
                  </a:cubicBezTo>
                  <a:cubicBezTo>
                    <a:pt x="31185" y="8545"/>
                    <a:pt x="31521" y="8545"/>
                    <a:pt x="31830" y="8436"/>
                  </a:cubicBezTo>
                  <a:lnTo>
                    <a:pt x="33068" y="8436"/>
                  </a:lnTo>
                  <a:cubicBezTo>
                    <a:pt x="33539" y="8534"/>
                    <a:pt x="34025" y="8534"/>
                    <a:pt x="34497" y="8436"/>
                  </a:cubicBezTo>
                  <a:cubicBezTo>
                    <a:pt x="35163" y="8436"/>
                    <a:pt x="36116" y="8436"/>
                    <a:pt x="36402" y="8436"/>
                  </a:cubicBezTo>
                  <a:cubicBezTo>
                    <a:pt x="36687" y="8436"/>
                    <a:pt x="38592" y="9008"/>
                    <a:pt x="38592" y="9580"/>
                  </a:cubicBezTo>
                  <a:cubicBezTo>
                    <a:pt x="38592" y="10151"/>
                    <a:pt x="39259" y="10627"/>
                    <a:pt x="40021" y="11294"/>
                  </a:cubicBezTo>
                  <a:cubicBezTo>
                    <a:pt x="40783" y="11961"/>
                    <a:pt x="40497" y="13294"/>
                    <a:pt x="40021" y="14437"/>
                  </a:cubicBezTo>
                  <a:cubicBezTo>
                    <a:pt x="39545" y="15580"/>
                    <a:pt x="40021" y="15009"/>
                    <a:pt x="39164" y="14437"/>
                  </a:cubicBezTo>
                  <a:cubicBezTo>
                    <a:pt x="38690" y="14365"/>
                    <a:pt x="38209" y="14365"/>
                    <a:pt x="37735" y="14437"/>
                  </a:cubicBezTo>
                  <a:cubicBezTo>
                    <a:pt x="36755" y="14568"/>
                    <a:pt x="35762" y="14568"/>
                    <a:pt x="34783" y="14437"/>
                  </a:cubicBezTo>
                  <a:cubicBezTo>
                    <a:pt x="34220" y="14578"/>
                    <a:pt x="33631" y="14578"/>
                    <a:pt x="33068" y="14437"/>
                  </a:cubicBezTo>
                  <a:cubicBezTo>
                    <a:pt x="32557" y="14151"/>
                    <a:pt x="32013" y="13927"/>
                    <a:pt x="31449" y="13770"/>
                  </a:cubicBezTo>
                  <a:cubicBezTo>
                    <a:pt x="30492" y="13474"/>
                    <a:pt x="29498" y="13314"/>
                    <a:pt x="28496" y="13294"/>
                  </a:cubicBezTo>
                  <a:cubicBezTo>
                    <a:pt x="27948" y="13410"/>
                    <a:pt x="27429" y="13637"/>
                    <a:pt x="26972" y="13961"/>
                  </a:cubicBezTo>
                  <a:cubicBezTo>
                    <a:pt x="26305" y="13961"/>
                    <a:pt x="26210" y="15580"/>
                    <a:pt x="26210" y="15961"/>
                  </a:cubicBezTo>
                  <a:cubicBezTo>
                    <a:pt x="26449" y="18154"/>
                    <a:pt x="26994" y="20302"/>
                    <a:pt x="27829" y="22343"/>
                  </a:cubicBezTo>
                  <a:cubicBezTo>
                    <a:pt x="27829" y="23295"/>
                    <a:pt x="27829" y="26058"/>
                    <a:pt x="28877" y="27391"/>
                  </a:cubicBezTo>
                  <a:cubicBezTo>
                    <a:pt x="29619" y="28590"/>
                    <a:pt x="30226" y="29868"/>
                    <a:pt x="30687" y="31201"/>
                  </a:cubicBezTo>
                  <a:cubicBezTo>
                    <a:pt x="31083" y="31779"/>
                    <a:pt x="31530" y="32320"/>
                    <a:pt x="32020" y="32820"/>
                  </a:cubicBezTo>
                  <a:cubicBezTo>
                    <a:pt x="32020" y="33392"/>
                    <a:pt x="32592" y="34154"/>
                    <a:pt x="32877" y="34440"/>
                  </a:cubicBezTo>
                  <a:cubicBezTo>
                    <a:pt x="33163" y="34726"/>
                    <a:pt x="34211" y="35964"/>
                    <a:pt x="35163" y="37297"/>
                  </a:cubicBezTo>
                  <a:cubicBezTo>
                    <a:pt x="36116" y="38631"/>
                    <a:pt x="35925" y="37964"/>
                    <a:pt x="35925" y="38345"/>
                  </a:cubicBezTo>
                  <a:cubicBezTo>
                    <a:pt x="35925" y="38726"/>
                    <a:pt x="35354" y="38345"/>
                    <a:pt x="35163" y="38916"/>
                  </a:cubicBezTo>
                  <a:cubicBezTo>
                    <a:pt x="34973" y="39488"/>
                    <a:pt x="35163" y="39869"/>
                    <a:pt x="34401" y="39964"/>
                  </a:cubicBezTo>
                  <a:cubicBezTo>
                    <a:pt x="33675" y="40294"/>
                    <a:pt x="32842" y="40294"/>
                    <a:pt x="32116" y="39964"/>
                  </a:cubicBezTo>
                  <a:cubicBezTo>
                    <a:pt x="31772" y="39876"/>
                    <a:pt x="31412" y="39876"/>
                    <a:pt x="31068" y="39964"/>
                  </a:cubicBezTo>
                  <a:cubicBezTo>
                    <a:pt x="31068" y="39964"/>
                    <a:pt x="30496" y="39964"/>
                    <a:pt x="30306" y="39964"/>
                  </a:cubicBezTo>
                  <a:cubicBezTo>
                    <a:pt x="29761" y="39709"/>
                    <a:pt x="29250" y="39389"/>
                    <a:pt x="28781" y="39012"/>
                  </a:cubicBezTo>
                  <a:cubicBezTo>
                    <a:pt x="28225" y="38724"/>
                    <a:pt x="27684" y="38406"/>
                    <a:pt x="27162" y="38059"/>
                  </a:cubicBezTo>
                  <a:cubicBezTo>
                    <a:pt x="26626" y="37800"/>
                    <a:pt x="26166" y="37406"/>
                    <a:pt x="25828" y="36916"/>
                  </a:cubicBezTo>
                  <a:cubicBezTo>
                    <a:pt x="25257" y="35964"/>
                    <a:pt x="24400" y="35964"/>
                    <a:pt x="23829" y="35392"/>
                  </a:cubicBezTo>
                  <a:cubicBezTo>
                    <a:pt x="23309" y="35013"/>
                    <a:pt x="22993" y="34416"/>
                    <a:pt x="22971" y="33773"/>
                  </a:cubicBezTo>
                  <a:cubicBezTo>
                    <a:pt x="23648" y="32291"/>
                    <a:pt x="23648" y="30588"/>
                    <a:pt x="22971" y="29106"/>
                  </a:cubicBezTo>
                  <a:cubicBezTo>
                    <a:pt x="22687" y="27787"/>
                    <a:pt x="22496" y="26450"/>
                    <a:pt x="22400" y="25105"/>
                  </a:cubicBezTo>
                  <a:cubicBezTo>
                    <a:pt x="22278" y="24297"/>
                    <a:pt x="22087" y="23500"/>
                    <a:pt x="21828" y="22724"/>
                  </a:cubicBezTo>
                  <a:cubicBezTo>
                    <a:pt x="21066" y="20914"/>
                    <a:pt x="20590" y="18819"/>
                    <a:pt x="20304" y="18247"/>
                  </a:cubicBezTo>
                  <a:cubicBezTo>
                    <a:pt x="20019" y="17676"/>
                    <a:pt x="17828" y="19771"/>
                    <a:pt x="16399" y="20248"/>
                  </a:cubicBezTo>
                  <a:cubicBezTo>
                    <a:pt x="14970" y="20724"/>
                    <a:pt x="13637" y="20819"/>
                    <a:pt x="11541" y="21486"/>
                  </a:cubicBezTo>
                  <a:cubicBezTo>
                    <a:pt x="10127" y="21768"/>
                    <a:pt x="8670" y="21768"/>
                    <a:pt x="7255" y="21486"/>
                  </a:cubicBezTo>
                  <a:lnTo>
                    <a:pt x="4207" y="21486"/>
                  </a:lnTo>
                  <a:cubicBezTo>
                    <a:pt x="3350" y="21486"/>
                    <a:pt x="2302" y="20819"/>
                    <a:pt x="1731" y="20819"/>
                  </a:cubicBezTo>
                  <a:cubicBezTo>
                    <a:pt x="1256" y="20761"/>
                    <a:pt x="801" y="20598"/>
                    <a:pt x="397" y="20343"/>
                  </a:cubicBezTo>
                  <a:cubicBezTo>
                    <a:pt x="397" y="20343"/>
                    <a:pt x="397" y="19581"/>
                    <a:pt x="397" y="19200"/>
                  </a:cubicBezTo>
                  <a:cubicBezTo>
                    <a:pt x="397" y="18819"/>
                    <a:pt x="397" y="17961"/>
                    <a:pt x="397" y="17581"/>
                  </a:cubicBezTo>
                  <a:cubicBezTo>
                    <a:pt x="397" y="17199"/>
                    <a:pt x="-365" y="16914"/>
                    <a:pt x="-365" y="16628"/>
                  </a:cubicBezTo>
                  <a:cubicBezTo>
                    <a:pt x="-365" y="16342"/>
                    <a:pt x="-365" y="16152"/>
                    <a:pt x="683" y="16628"/>
                  </a:cubicBezTo>
                  <a:cubicBezTo>
                    <a:pt x="1336" y="16821"/>
                    <a:pt x="2031" y="16821"/>
                    <a:pt x="2683" y="16628"/>
                  </a:cubicBezTo>
                  <a:cubicBezTo>
                    <a:pt x="3188" y="16710"/>
                    <a:pt x="3702" y="16710"/>
                    <a:pt x="4207" y="16628"/>
                  </a:cubicBezTo>
                  <a:lnTo>
                    <a:pt x="5160" y="16628"/>
                  </a:lnTo>
                  <a:cubicBezTo>
                    <a:pt x="7703" y="16140"/>
                    <a:pt x="10215" y="15504"/>
                    <a:pt x="12685" y="14723"/>
                  </a:cubicBezTo>
                  <a:cubicBezTo>
                    <a:pt x="14093" y="14265"/>
                    <a:pt x="15390" y="13519"/>
                    <a:pt x="16494" y="12532"/>
                  </a:cubicBezTo>
                  <a:cubicBezTo>
                    <a:pt x="16944" y="12227"/>
                    <a:pt x="17332" y="11839"/>
                    <a:pt x="17637" y="11389"/>
                  </a:cubicBezTo>
                  <a:cubicBezTo>
                    <a:pt x="17637" y="11389"/>
                    <a:pt x="16971" y="11389"/>
                    <a:pt x="16685" y="10818"/>
                  </a:cubicBezTo>
                  <a:lnTo>
                    <a:pt x="15923" y="10818"/>
                  </a:lnTo>
                  <a:cubicBezTo>
                    <a:pt x="15544" y="10763"/>
                    <a:pt x="15159" y="10763"/>
                    <a:pt x="14780" y="10818"/>
                  </a:cubicBezTo>
                  <a:cubicBezTo>
                    <a:pt x="14420" y="10708"/>
                    <a:pt x="14093" y="10512"/>
                    <a:pt x="13827" y="10246"/>
                  </a:cubicBezTo>
                  <a:cubicBezTo>
                    <a:pt x="13351" y="9770"/>
                    <a:pt x="13351" y="9198"/>
                    <a:pt x="12685" y="8722"/>
                  </a:cubicBezTo>
                  <a:cubicBezTo>
                    <a:pt x="11969" y="7838"/>
                    <a:pt x="11786" y="6636"/>
                    <a:pt x="12208" y="5579"/>
                  </a:cubicBezTo>
                  <a:cubicBezTo>
                    <a:pt x="12208" y="4912"/>
                    <a:pt x="12875" y="4531"/>
                    <a:pt x="13446" y="4531"/>
                  </a:cubicBezTo>
                  <a:cubicBezTo>
                    <a:pt x="14018" y="4531"/>
                    <a:pt x="14399" y="4531"/>
                    <a:pt x="14780" y="4531"/>
                  </a:cubicBezTo>
                  <a:cubicBezTo>
                    <a:pt x="15161" y="4531"/>
                    <a:pt x="15542" y="4531"/>
                    <a:pt x="16018" y="4531"/>
                  </a:cubicBezTo>
                  <a:cubicBezTo>
                    <a:pt x="16428" y="4471"/>
                    <a:pt x="16846" y="4471"/>
                    <a:pt x="17256" y="4531"/>
                  </a:cubicBezTo>
                  <a:cubicBezTo>
                    <a:pt x="17256" y="4531"/>
                    <a:pt x="18590" y="5389"/>
                    <a:pt x="19352" y="5769"/>
                  </a:cubicBezTo>
                  <a:cubicBezTo>
                    <a:pt x="20628" y="6382"/>
                    <a:pt x="22033" y="6676"/>
                    <a:pt x="23448" y="6627"/>
                  </a:cubicBezTo>
                  <a:cubicBezTo>
                    <a:pt x="24066" y="5484"/>
                    <a:pt x="24947" y="4504"/>
                    <a:pt x="26019" y="3769"/>
                  </a:cubicBezTo>
                  <a:cubicBezTo>
                    <a:pt x="26561" y="3208"/>
                    <a:pt x="27011" y="2565"/>
                    <a:pt x="27353" y="1864"/>
                  </a:cubicBezTo>
                  <a:cubicBezTo>
                    <a:pt x="28305" y="531"/>
                    <a:pt x="28210" y="340"/>
                    <a:pt x="28305" y="55"/>
                  </a:cubicBezTo>
                  <a:cubicBezTo>
                    <a:pt x="28401" y="-231"/>
                    <a:pt x="28877" y="55"/>
                    <a:pt x="29258" y="55"/>
                  </a:cubicBezTo>
                  <a:cubicBezTo>
                    <a:pt x="29639" y="55"/>
                    <a:pt x="30210" y="721"/>
                    <a:pt x="30496" y="912"/>
                  </a:cubicBezTo>
                  <a:cubicBezTo>
                    <a:pt x="30782" y="1102"/>
                    <a:pt x="31544" y="912"/>
                    <a:pt x="31830" y="91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CA785EB1-00C7-425C-A4FB-37BDEA7FD745}"/>
                </a:ext>
              </a:extLst>
            </p:cNvPr>
            <p:cNvSpPr/>
            <p:nvPr/>
          </p:nvSpPr>
          <p:spPr>
            <a:xfrm>
              <a:off x="5195269" y="552588"/>
              <a:ext cx="326707" cy="82581"/>
            </a:xfrm>
            <a:custGeom>
              <a:avLst/>
              <a:gdLst>
                <a:gd name="connsiteX0" fmla="*/ 162798 w 326707"/>
                <a:gd name="connsiteY0" fmla="*/ 82446 h 82581"/>
                <a:gd name="connsiteX1" fmla="*/ 135081 w 326707"/>
                <a:gd name="connsiteY1" fmla="*/ 76445 h 82581"/>
                <a:gd name="connsiteX2" fmla="*/ 143081 w 326707"/>
                <a:gd name="connsiteY2" fmla="*/ 44536 h 82581"/>
                <a:gd name="connsiteX3" fmla="*/ 19256 w 326707"/>
                <a:gd name="connsiteY3" fmla="*/ 21867 h 82581"/>
                <a:gd name="connsiteX4" fmla="*/ -365 w 326707"/>
                <a:gd name="connsiteY4" fmla="*/ -136 h 82581"/>
                <a:gd name="connsiteX5" fmla="*/ 30877 w 326707"/>
                <a:gd name="connsiteY5" fmla="*/ 4817 h 82581"/>
                <a:gd name="connsiteX6" fmla="*/ 133842 w 326707"/>
                <a:gd name="connsiteY6" fmla="*/ 5674 h 82581"/>
                <a:gd name="connsiteX7" fmla="*/ 162989 w 326707"/>
                <a:gd name="connsiteY7" fmla="*/ 5674 h 82581"/>
                <a:gd name="connsiteX8" fmla="*/ 192135 w 326707"/>
                <a:gd name="connsiteY8" fmla="*/ 5674 h 82581"/>
                <a:gd name="connsiteX9" fmla="*/ 295101 w 326707"/>
                <a:gd name="connsiteY9" fmla="*/ 4817 h 82581"/>
                <a:gd name="connsiteX10" fmla="*/ 326343 w 326707"/>
                <a:gd name="connsiteY10" fmla="*/ -136 h 82581"/>
                <a:gd name="connsiteX11" fmla="*/ 306626 w 326707"/>
                <a:gd name="connsiteY11" fmla="*/ 21867 h 82581"/>
                <a:gd name="connsiteX12" fmla="*/ 182801 w 326707"/>
                <a:gd name="connsiteY12" fmla="*/ 44536 h 82581"/>
                <a:gd name="connsiteX13" fmla="*/ 190802 w 326707"/>
                <a:gd name="connsiteY13" fmla="*/ 76445 h 8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707" h="82581">
                  <a:moveTo>
                    <a:pt x="162798" y="82446"/>
                  </a:moveTo>
                  <a:lnTo>
                    <a:pt x="135081" y="76445"/>
                  </a:lnTo>
                  <a:lnTo>
                    <a:pt x="143081" y="44536"/>
                  </a:lnTo>
                  <a:cubicBezTo>
                    <a:pt x="101152" y="41142"/>
                    <a:pt x="59669" y="33547"/>
                    <a:pt x="19256" y="21867"/>
                  </a:cubicBezTo>
                  <a:cubicBezTo>
                    <a:pt x="11520" y="15693"/>
                    <a:pt x="4886" y="8254"/>
                    <a:pt x="-365" y="-136"/>
                  </a:cubicBezTo>
                  <a:cubicBezTo>
                    <a:pt x="9890" y="2398"/>
                    <a:pt x="20341" y="4055"/>
                    <a:pt x="30877" y="4817"/>
                  </a:cubicBezTo>
                  <a:cubicBezTo>
                    <a:pt x="58690" y="5960"/>
                    <a:pt x="102410" y="2245"/>
                    <a:pt x="133842" y="5674"/>
                  </a:cubicBezTo>
                  <a:cubicBezTo>
                    <a:pt x="133842" y="5674"/>
                    <a:pt x="148415" y="5674"/>
                    <a:pt x="162989" y="5674"/>
                  </a:cubicBezTo>
                  <a:cubicBezTo>
                    <a:pt x="177562" y="5674"/>
                    <a:pt x="192135" y="5674"/>
                    <a:pt x="192135" y="5674"/>
                  </a:cubicBezTo>
                  <a:cubicBezTo>
                    <a:pt x="223568" y="2245"/>
                    <a:pt x="267192" y="5674"/>
                    <a:pt x="295101" y="4817"/>
                  </a:cubicBezTo>
                  <a:cubicBezTo>
                    <a:pt x="305636" y="4055"/>
                    <a:pt x="316088" y="2398"/>
                    <a:pt x="326343" y="-136"/>
                  </a:cubicBezTo>
                  <a:cubicBezTo>
                    <a:pt x="321076" y="8272"/>
                    <a:pt x="314408" y="15713"/>
                    <a:pt x="306626" y="21867"/>
                  </a:cubicBezTo>
                  <a:cubicBezTo>
                    <a:pt x="266217" y="33563"/>
                    <a:pt x="224733" y="41158"/>
                    <a:pt x="182801" y="44536"/>
                  </a:cubicBezTo>
                  <a:lnTo>
                    <a:pt x="190802" y="76445"/>
                  </a:lnTo>
                  <a:close/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BF5070D1-8216-4C71-B34C-3007455051DE}"/>
                </a:ext>
              </a:extLst>
            </p:cNvPr>
            <p:cNvSpPr/>
            <p:nvPr/>
          </p:nvSpPr>
          <p:spPr>
            <a:xfrm>
              <a:off x="5208604" y="513821"/>
              <a:ext cx="299847" cy="83248"/>
            </a:xfrm>
            <a:custGeom>
              <a:avLst/>
              <a:gdLst>
                <a:gd name="connsiteX0" fmla="*/ 149463 w 299847"/>
                <a:gd name="connsiteY0" fmla="*/ 6055 h 83248"/>
                <a:gd name="connsiteX1" fmla="*/ 191564 w 299847"/>
                <a:gd name="connsiteY1" fmla="*/ 6055 h 83248"/>
                <a:gd name="connsiteX2" fmla="*/ 277289 w 299847"/>
                <a:gd name="connsiteY2" fmla="*/ 2722 h 83248"/>
                <a:gd name="connsiteX3" fmla="*/ 299482 w 299847"/>
                <a:gd name="connsiteY3" fmla="*/ -136 h 83248"/>
                <a:gd name="connsiteX4" fmla="*/ 279289 w 299847"/>
                <a:gd name="connsiteY4" fmla="*/ 21295 h 83248"/>
                <a:gd name="connsiteX5" fmla="*/ 254619 w 299847"/>
                <a:gd name="connsiteY5" fmla="*/ 32630 h 83248"/>
                <a:gd name="connsiteX6" fmla="*/ 195279 w 299847"/>
                <a:gd name="connsiteY6" fmla="*/ 45775 h 83248"/>
                <a:gd name="connsiteX7" fmla="*/ 168799 w 299847"/>
                <a:gd name="connsiteY7" fmla="*/ 48727 h 83248"/>
                <a:gd name="connsiteX8" fmla="*/ 176229 w 299847"/>
                <a:gd name="connsiteY8" fmla="*/ 78636 h 83248"/>
                <a:gd name="connsiteX9" fmla="*/ 149559 w 299847"/>
                <a:gd name="connsiteY9" fmla="*/ 83113 h 83248"/>
                <a:gd name="connsiteX10" fmla="*/ 122889 w 299847"/>
                <a:gd name="connsiteY10" fmla="*/ 78636 h 83248"/>
                <a:gd name="connsiteX11" fmla="*/ 130318 w 299847"/>
                <a:gd name="connsiteY11" fmla="*/ 48727 h 83248"/>
                <a:gd name="connsiteX12" fmla="*/ 103839 w 299847"/>
                <a:gd name="connsiteY12" fmla="*/ 45775 h 83248"/>
                <a:gd name="connsiteX13" fmla="*/ 44498 w 299847"/>
                <a:gd name="connsiteY13" fmla="*/ 32630 h 83248"/>
                <a:gd name="connsiteX14" fmla="*/ 19828 w 299847"/>
                <a:gd name="connsiteY14" fmla="*/ 21295 h 83248"/>
                <a:gd name="connsiteX15" fmla="*/ -365 w 299847"/>
                <a:gd name="connsiteY15" fmla="*/ -136 h 83248"/>
                <a:gd name="connsiteX16" fmla="*/ 21828 w 299847"/>
                <a:gd name="connsiteY16" fmla="*/ 2722 h 83248"/>
                <a:gd name="connsiteX17" fmla="*/ 107553 w 299847"/>
                <a:gd name="connsiteY17" fmla="*/ 6055 h 83248"/>
                <a:gd name="connsiteX18" fmla="*/ 149654 w 299847"/>
                <a:gd name="connsiteY18" fmla="*/ 6055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847" h="83248">
                  <a:moveTo>
                    <a:pt x="149463" y="6055"/>
                  </a:moveTo>
                  <a:cubicBezTo>
                    <a:pt x="170323" y="6055"/>
                    <a:pt x="191659" y="6055"/>
                    <a:pt x="191564" y="6055"/>
                  </a:cubicBezTo>
                  <a:cubicBezTo>
                    <a:pt x="220001" y="2621"/>
                    <a:pt x="248671" y="1507"/>
                    <a:pt x="277289" y="2722"/>
                  </a:cubicBezTo>
                  <a:cubicBezTo>
                    <a:pt x="284753" y="2386"/>
                    <a:pt x="292176" y="1430"/>
                    <a:pt x="299482" y="-136"/>
                  </a:cubicBezTo>
                  <a:cubicBezTo>
                    <a:pt x="294209" y="8253"/>
                    <a:pt x="287349" y="15532"/>
                    <a:pt x="279289" y="21295"/>
                  </a:cubicBezTo>
                  <a:cubicBezTo>
                    <a:pt x="271432" y="25824"/>
                    <a:pt x="263174" y="29618"/>
                    <a:pt x="254619" y="32630"/>
                  </a:cubicBezTo>
                  <a:cubicBezTo>
                    <a:pt x="235133" y="38246"/>
                    <a:pt x="215314" y="42636"/>
                    <a:pt x="195279" y="45775"/>
                  </a:cubicBezTo>
                  <a:cubicBezTo>
                    <a:pt x="185754" y="46918"/>
                    <a:pt x="176800" y="48156"/>
                    <a:pt x="168799" y="48727"/>
                  </a:cubicBezTo>
                  <a:lnTo>
                    <a:pt x="176229" y="78636"/>
                  </a:lnTo>
                  <a:lnTo>
                    <a:pt x="149559" y="83113"/>
                  </a:lnTo>
                  <a:lnTo>
                    <a:pt x="122889" y="78636"/>
                  </a:lnTo>
                  <a:lnTo>
                    <a:pt x="130318" y="48727"/>
                  </a:lnTo>
                  <a:cubicBezTo>
                    <a:pt x="122317" y="48156"/>
                    <a:pt x="113078" y="46918"/>
                    <a:pt x="103839" y="45775"/>
                  </a:cubicBezTo>
                  <a:cubicBezTo>
                    <a:pt x="83803" y="42636"/>
                    <a:pt x="63984" y="38246"/>
                    <a:pt x="44498" y="32630"/>
                  </a:cubicBezTo>
                  <a:cubicBezTo>
                    <a:pt x="35943" y="29618"/>
                    <a:pt x="27685" y="25824"/>
                    <a:pt x="19828" y="21295"/>
                  </a:cubicBezTo>
                  <a:cubicBezTo>
                    <a:pt x="11768" y="15532"/>
                    <a:pt x="4909" y="8253"/>
                    <a:pt x="-365" y="-136"/>
                  </a:cubicBezTo>
                  <a:cubicBezTo>
                    <a:pt x="6941" y="1430"/>
                    <a:pt x="14364" y="2386"/>
                    <a:pt x="21828" y="2722"/>
                  </a:cubicBezTo>
                  <a:cubicBezTo>
                    <a:pt x="50446" y="1506"/>
                    <a:pt x="79116" y="2621"/>
                    <a:pt x="107553" y="6055"/>
                  </a:cubicBezTo>
                  <a:cubicBezTo>
                    <a:pt x="107553" y="6055"/>
                    <a:pt x="128794" y="6055"/>
                    <a:pt x="149654" y="6055"/>
                  </a:cubicBezTo>
                </a:path>
              </a:pathLst>
            </a:custGeom>
            <a:solidFill>
              <a:srgbClr val="13A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9B3C107F-CB32-4E54-8851-156B66A219B2}"/>
                </a:ext>
              </a:extLst>
            </p:cNvPr>
            <p:cNvSpPr/>
            <p:nvPr/>
          </p:nvSpPr>
          <p:spPr>
            <a:xfrm>
              <a:off x="5225559" y="473816"/>
              <a:ext cx="266319" cy="85820"/>
            </a:xfrm>
            <a:custGeom>
              <a:avLst/>
              <a:gdLst>
                <a:gd name="connsiteX0" fmla="*/ 132699 w 266319"/>
                <a:gd name="connsiteY0" fmla="*/ 85684 h 85820"/>
                <a:gd name="connsiteX1" fmla="*/ 132223 w 266319"/>
                <a:gd name="connsiteY1" fmla="*/ 85684 h 85820"/>
                <a:gd name="connsiteX2" fmla="*/ 107172 w 266319"/>
                <a:gd name="connsiteY2" fmla="*/ 82636 h 85820"/>
                <a:gd name="connsiteX3" fmla="*/ 113935 w 266319"/>
                <a:gd name="connsiteY3" fmla="*/ 54061 h 85820"/>
                <a:gd name="connsiteX4" fmla="*/ 91551 w 266319"/>
                <a:gd name="connsiteY4" fmla="*/ 52728 h 85820"/>
                <a:gd name="connsiteX5" fmla="*/ 43355 w 266319"/>
                <a:gd name="connsiteY5" fmla="*/ 38536 h 85820"/>
                <a:gd name="connsiteX6" fmla="*/ 18685 w 266319"/>
                <a:gd name="connsiteY6" fmla="*/ 22629 h 85820"/>
                <a:gd name="connsiteX7" fmla="*/ -365 w 266319"/>
                <a:gd name="connsiteY7" fmla="*/ -136 h 85820"/>
                <a:gd name="connsiteX8" fmla="*/ 21352 w 266319"/>
                <a:gd name="connsiteY8" fmla="*/ 2626 h 85820"/>
                <a:gd name="connsiteX9" fmla="*/ 91456 w 266319"/>
                <a:gd name="connsiteY9" fmla="*/ 6913 h 85820"/>
                <a:gd name="connsiteX10" fmla="*/ 132795 w 266319"/>
                <a:gd name="connsiteY10" fmla="*/ 6913 h 85820"/>
                <a:gd name="connsiteX11" fmla="*/ 174038 w 266319"/>
                <a:gd name="connsiteY11" fmla="*/ 6913 h 85820"/>
                <a:gd name="connsiteX12" fmla="*/ 244237 w 266319"/>
                <a:gd name="connsiteY12" fmla="*/ 2626 h 85820"/>
                <a:gd name="connsiteX13" fmla="*/ 265954 w 266319"/>
                <a:gd name="connsiteY13" fmla="*/ -136 h 85820"/>
                <a:gd name="connsiteX14" fmla="*/ 246904 w 266319"/>
                <a:gd name="connsiteY14" fmla="*/ 22629 h 85820"/>
                <a:gd name="connsiteX15" fmla="*/ 222235 w 266319"/>
                <a:gd name="connsiteY15" fmla="*/ 38536 h 85820"/>
                <a:gd name="connsiteX16" fmla="*/ 174038 w 266319"/>
                <a:gd name="connsiteY16" fmla="*/ 52728 h 85820"/>
                <a:gd name="connsiteX17" fmla="*/ 151750 w 266319"/>
                <a:gd name="connsiteY17" fmla="*/ 54061 h 85820"/>
                <a:gd name="connsiteX18" fmla="*/ 158512 w 266319"/>
                <a:gd name="connsiteY18" fmla="*/ 82636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319" h="85820">
                  <a:moveTo>
                    <a:pt x="132699" y="85684"/>
                  </a:moveTo>
                  <a:lnTo>
                    <a:pt x="132223" y="85684"/>
                  </a:lnTo>
                  <a:lnTo>
                    <a:pt x="107172" y="82636"/>
                  </a:lnTo>
                  <a:lnTo>
                    <a:pt x="113935" y="54061"/>
                  </a:lnTo>
                  <a:cubicBezTo>
                    <a:pt x="106448" y="54657"/>
                    <a:pt x="98914" y="54208"/>
                    <a:pt x="91551" y="52728"/>
                  </a:cubicBezTo>
                  <a:cubicBezTo>
                    <a:pt x="74914" y="50216"/>
                    <a:pt x="58698" y="45441"/>
                    <a:pt x="43355" y="38536"/>
                  </a:cubicBezTo>
                  <a:cubicBezTo>
                    <a:pt x="34479" y="34321"/>
                    <a:pt x="26187" y="28974"/>
                    <a:pt x="18685" y="22629"/>
                  </a:cubicBezTo>
                  <a:cubicBezTo>
                    <a:pt x="10997" y="16269"/>
                    <a:pt x="4540" y="8553"/>
                    <a:pt x="-365" y="-136"/>
                  </a:cubicBezTo>
                  <a:cubicBezTo>
                    <a:pt x="6818" y="1181"/>
                    <a:pt x="14068" y="2103"/>
                    <a:pt x="21352" y="2626"/>
                  </a:cubicBezTo>
                  <a:cubicBezTo>
                    <a:pt x="34020" y="3198"/>
                    <a:pt x="58404" y="4150"/>
                    <a:pt x="91456" y="6913"/>
                  </a:cubicBezTo>
                  <a:cubicBezTo>
                    <a:pt x="91456" y="6913"/>
                    <a:pt x="112411" y="6913"/>
                    <a:pt x="132795" y="6913"/>
                  </a:cubicBezTo>
                  <a:cubicBezTo>
                    <a:pt x="153178" y="6913"/>
                    <a:pt x="173943" y="6913"/>
                    <a:pt x="174038" y="6913"/>
                  </a:cubicBezTo>
                  <a:cubicBezTo>
                    <a:pt x="207185" y="4150"/>
                    <a:pt x="231188" y="3198"/>
                    <a:pt x="244237" y="2626"/>
                  </a:cubicBezTo>
                  <a:cubicBezTo>
                    <a:pt x="251521" y="2103"/>
                    <a:pt x="258771" y="1181"/>
                    <a:pt x="265954" y="-136"/>
                  </a:cubicBezTo>
                  <a:cubicBezTo>
                    <a:pt x="261067" y="8565"/>
                    <a:pt x="254608" y="16284"/>
                    <a:pt x="246904" y="22629"/>
                  </a:cubicBezTo>
                  <a:cubicBezTo>
                    <a:pt x="239418" y="28996"/>
                    <a:pt x="231123" y="34344"/>
                    <a:pt x="222235" y="38536"/>
                  </a:cubicBezTo>
                  <a:cubicBezTo>
                    <a:pt x="206900" y="45466"/>
                    <a:pt x="190681" y="50242"/>
                    <a:pt x="174038" y="52728"/>
                  </a:cubicBezTo>
                  <a:cubicBezTo>
                    <a:pt x="166707" y="54210"/>
                    <a:pt x="159205" y="54658"/>
                    <a:pt x="151750" y="54061"/>
                  </a:cubicBezTo>
                  <a:lnTo>
                    <a:pt x="158512" y="82636"/>
                  </a:lnTo>
                  <a:close/>
                </a:path>
              </a:pathLst>
            </a:custGeom>
            <a:solidFill>
              <a:srgbClr val="89C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EFBB58D2-F46E-481D-BC78-76222E44A92B}"/>
                </a:ext>
              </a:extLst>
            </p:cNvPr>
            <p:cNvSpPr/>
            <p:nvPr/>
          </p:nvSpPr>
          <p:spPr>
            <a:xfrm>
              <a:off x="5241275" y="429525"/>
              <a:ext cx="234124" cy="88963"/>
            </a:xfrm>
            <a:custGeom>
              <a:avLst/>
              <a:gdLst>
                <a:gd name="connsiteX0" fmla="*/ 116792 w 234124"/>
                <a:gd name="connsiteY0" fmla="*/ 88827 h 88963"/>
                <a:gd name="connsiteX1" fmla="*/ 92790 w 234124"/>
                <a:gd name="connsiteY1" fmla="*/ 87303 h 88963"/>
                <a:gd name="connsiteX2" fmla="*/ 98981 w 234124"/>
                <a:gd name="connsiteY2" fmla="*/ 61396 h 88963"/>
                <a:gd name="connsiteX3" fmla="*/ 82407 w 234124"/>
                <a:gd name="connsiteY3" fmla="*/ 61396 h 88963"/>
                <a:gd name="connsiteX4" fmla="*/ 47641 w 234124"/>
                <a:gd name="connsiteY4" fmla="*/ 50251 h 88963"/>
                <a:gd name="connsiteX5" fmla="*/ 15351 w 234124"/>
                <a:gd name="connsiteY5" fmla="*/ 24534 h 88963"/>
                <a:gd name="connsiteX6" fmla="*/ -365 w 234124"/>
                <a:gd name="connsiteY6" fmla="*/ -136 h 88963"/>
                <a:gd name="connsiteX7" fmla="*/ 12684 w 234124"/>
                <a:gd name="connsiteY7" fmla="*/ 2912 h 88963"/>
                <a:gd name="connsiteX8" fmla="*/ 88884 w 234124"/>
                <a:gd name="connsiteY8" fmla="*/ 12437 h 88963"/>
                <a:gd name="connsiteX9" fmla="*/ 144510 w 234124"/>
                <a:gd name="connsiteY9" fmla="*/ 12437 h 88963"/>
                <a:gd name="connsiteX10" fmla="*/ 220710 w 234124"/>
                <a:gd name="connsiteY10" fmla="*/ 2912 h 88963"/>
                <a:gd name="connsiteX11" fmla="*/ 233759 w 234124"/>
                <a:gd name="connsiteY11" fmla="*/ -136 h 88963"/>
                <a:gd name="connsiteX12" fmla="*/ 218043 w 234124"/>
                <a:gd name="connsiteY12" fmla="*/ 24534 h 88963"/>
                <a:gd name="connsiteX13" fmla="*/ 185658 w 234124"/>
                <a:gd name="connsiteY13" fmla="*/ 50251 h 88963"/>
                <a:gd name="connsiteX14" fmla="*/ 150987 w 234124"/>
                <a:gd name="connsiteY14" fmla="*/ 61395 h 88963"/>
                <a:gd name="connsiteX15" fmla="*/ 134318 w 234124"/>
                <a:gd name="connsiteY15" fmla="*/ 61395 h 88963"/>
                <a:gd name="connsiteX16" fmla="*/ 140605 w 234124"/>
                <a:gd name="connsiteY16" fmla="*/ 87303 h 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4124" h="88963">
                  <a:moveTo>
                    <a:pt x="116792" y="88827"/>
                  </a:moveTo>
                  <a:lnTo>
                    <a:pt x="92790" y="87303"/>
                  </a:lnTo>
                  <a:lnTo>
                    <a:pt x="98981" y="61396"/>
                  </a:lnTo>
                  <a:cubicBezTo>
                    <a:pt x="93550" y="62838"/>
                    <a:pt x="87837" y="62838"/>
                    <a:pt x="82407" y="61396"/>
                  </a:cubicBezTo>
                  <a:cubicBezTo>
                    <a:pt x="70300" y="59550"/>
                    <a:pt x="58565" y="55788"/>
                    <a:pt x="47641" y="50251"/>
                  </a:cubicBezTo>
                  <a:cubicBezTo>
                    <a:pt x="35279" y="43905"/>
                    <a:pt x="24303" y="35163"/>
                    <a:pt x="15351" y="24534"/>
                  </a:cubicBezTo>
                  <a:cubicBezTo>
                    <a:pt x="8893" y="17154"/>
                    <a:pt x="3593" y="8836"/>
                    <a:pt x="-365" y="-136"/>
                  </a:cubicBezTo>
                  <a:cubicBezTo>
                    <a:pt x="3919" y="1143"/>
                    <a:pt x="8277" y="2161"/>
                    <a:pt x="12684" y="2912"/>
                  </a:cubicBezTo>
                  <a:cubicBezTo>
                    <a:pt x="37817" y="7947"/>
                    <a:pt x="63285" y="11131"/>
                    <a:pt x="88884" y="12437"/>
                  </a:cubicBezTo>
                  <a:lnTo>
                    <a:pt x="144510" y="12437"/>
                  </a:lnTo>
                  <a:cubicBezTo>
                    <a:pt x="170109" y="11130"/>
                    <a:pt x="195577" y="7947"/>
                    <a:pt x="220710" y="2912"/>
                  </a:cubicBezTo>
                  <a:cubicBezTo>
                    <a:pt x="225117" y="2161"/>
                    <a:pt x="229475" y="1143"/>
                    <a:pt x="233759" y="-136"/>
                  </a:cubicBezTo>
                  <a:cubicBezTo>
                    <a:pt x="229801" y="8836"/>
                    <a:pt x="224502" y="17154"/>
                    <a:pt x="218043" y="24534"/>
                  </a:cubicBezTo>
                  <a:cubicBezTo>
                    <a:pt x="209064" y="35173"/>
                    <a:pt x="198055" y="43915"/>
                    <a:pt x="185658" y="50251"/>
                  </a:cubicBezTo>
                  <a:cubicBezTo>
                    <a:pt x="174771" y="55795"/>
                    <a:pt x="163065" y="59558"/>
                    <a:pt x="150987" y="61395"/>
                  </a:cubicBezTo>
                  <a:cubicBezTo>
                    <a:pt x="145524" y="62837"/>
                    <a:pt x="139781" y="62837"/>
                    <a:pt x="134318" y="61395"/>
                  </a:cubicBezTo>
                  <a:lnTo>
                    <a:pt x="140605" y="87303"/>
                  </a:lnTo>
                  <a:close/>
                </a:path>
              </a:pathLst>
            </a:custGeom>
            <a:solidFill>
              <a:srgbClr val="CAE5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04A91CAD-92FC-43E4-8A00-7D3DCE8611EF}"/>
                </a:ext>
              </a:extLst>
            </p:cNvPr>
            <p:cNvSpPr/>
            <p:nvPr/>
          </p:nvSpPr>
          <p:spPr>
            <a:xfrm>
              <a:off x="5257277" y="363993"/>
              <a:ext cx="201644" cy="112204"/>
            </a:xfrm>
            <a:custGeom>
              <a:avLst/>
              <a:gdLst>
                <a:gd name="connsiteX0" fmla="*/ 78787 w 201644"/>
                <a:gd name="connsiteY0" fmla="*/ 112069 h 112204"/>
                <a:gd name="connsiteX1" fmla="*/ 84407 w 201644"/>
                <a:gd name="connsiteY1" fmla="*/ 89113 h 112204"/>
                <a:gd name="connsiteX2" fmla="*/ 69262 w 201644"/>
                <a:gd name="connsiteY2" fmla="*/ 89113 h 112204"/>
                <a:gd name="connsiteX3" fmla="*/ 56213 w 201644"/>
                <a:gd name="connsiteY3" fmla="*/ 78255 h 112204"/>
                <a:gd name="connsiteX4" fmla="*/ 37163 w 201644"/>
                <a:gd name="connsiteY4" fmla="*/ 72921 h 112204"/>
                <a:gd name="connsiteX5" fmla="*/ 28972 w 201644"/>
                <a:gd name="connsiteY5" fmla="*/ 56538 h 112204"/>
                <a:gd name="connsiteX6" fmla="*/ 7636 w 201644"/>
                <a:gd name="connsiteY6" fmla="*/ 43203 h 112204"/>
                <a:gd name="connsiteX7" fmla="*/ -365 w 201644"/>
                <a:gd name="connsiteY7" fmla="*/ 20533 h 112204"/>
                <a:gd name="connsiteX8" fmla="*/ 87932 w 201644"/>
                <a:gd name="connsiteY8" fmla="*/ 33583 h 112204"/>
                <a:gd name="connsiteX9" fmla="*/ 92694 w 201644"/>
                <a:gd name="connsiteY9" fmla="*/ 9389 h 112204"/>
                <a:gd name="connsiteX10" fmla="*/ 100504 w 201644"/>
                <a:gd name="connsiteY10" fmla="*/ -136 h 112204"/>
                <a:gd name="connsiteX11" fmla="*/ 100504 w 201644"/>
                <a:gd name="connsiteY11" fmla="*/ -136 h 112204"/>
                <a:gd name="connsiteX12" fmla="*/ 108315 w 201644"/>
                <a:gd name="connsiteY12" fmla="*/ 9389 h 112204"/>
                <a:gd name="connsiteX13" fmla="*/ 113078 w 201644"/>
                <a:gd name="connsiteY13" fmla="*/ 33583 h 112204"/>
                <a:gd name="connsiteX14" fmla="*/ 201279 w 201644"/>
                <a:gd name="connsiteY14" fmla="*/ 20533 h 112204"/>
                <a:gd name="connsiteX15" fmla="*/ 193278 w 201644"/>
                <a:gd name="connsiteY15" fmla="*/ 43203 h 112204"/>
                <a:gd name="connsiteX16" fmla="*/ 171942 w 201644"/>
                <a:gd name="connsiteY16" fmla="*/ 56538 h 112204"/>
                <a:gd name="connsiteX17" fmla="*/ 163751 w 201644"/>
                <a:gd name="connsiteY17" fmla="*/ 72921 h 112204"/>
                <a:gd name="connsiteX18" fmla="*/ 144701 w 201644"/>
                <a:gd name="connsiteY18" fmla="*/ 78255 h 112204"/>
                <a:gd name="connsiteX19" fmla="*/ 131747 w 201644"/>
                <a:gd name="connsiteY19" fmla="*/ 89113 h 112204"/>
                <a:gd name="connsiteX20" fmla="*/ 116602 w 201644"/>
                <a:gd name="connsiteY20" fmla="*/ 89113 h 112204"/>
                <a:gd name="connsiteX21" fmla="*/ 122221 w 201644"/>
                <a:gd name="connsiteY21" fmla="*/ 112069 h 11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44" h="112204">
                  <a:moveTo>
                    <a:pt x="78787" y="112069"/>
                  </a:moveTo>
                  <a:lnTo>
                    <a:pt x="84407" y="89113"/>
                  </a:lnTo>
                  <a:cubicBezTo>
                    <a:pt x="79494" y="90762"/>
                    <a:pt x="74176" y="90762"/>
                    <a:pt x="69262" y="89113"/>
                  </a:cubicBezTo>
                  <a:cubicBezTo>
                    <a:pt x="63558" y="87530"/>
                    <a:pt x="58807" y="83576"/>
                    <a:pt x="56213" y="78255"/>
                  </a:cubicBezTo>
                  <a:cubicBezTo>
                    <a:pt x="49431" y="78802"/>
                    <a:pt x="42676" y="76910"/>
                    <a:pt x="37163" y="72921"/>
                  </a:cubicBezTo>
                  <a:cubicBezTo>
                    <a:pt x="32550" y="68624"/>
                    <a:pt x="29642" y="62807"/>
                    <a:pt x="28972" y="56538"/>
                  </a:cubicBezTo>
                  <a:cubicBezTo>
                    <a:pt x="20629" y="54460"/>
                    <a:pt x="13160" y="49791"/>
                    <a:pt x="7636" y="43203"/>
                  </a:cubicBezTo>
                  <a:cubicBezTo>
                    <a:pt x="2504" y="36757"/>
                    <a:pt x="-314" y="28773"/>
                    <a:pt x="-365" y="20533"/>
                  </a:cubicBezTo>
                  <a:cubicBezTo>
                    <a:pt x="28197" y="29505"/>
                    <a:pt x="57996" y="33909"/>
                    <a:pt x="87932" y="33583"/>
                  </a:cubicBezTo>
                  <a:lnTo>
                    <a:pt x="92694" y="9389"/>
                  </a:lnTo>
                  <a:cubicBezTo>
                    <a:pt x="92694" y="6817"/>
                    <a:pt x="94313" y="-136"/>
                    <a:pt x="100504" y="-136"/>
                  </a:cubicBezTo>
                  <a:lnTo>
                    <a:pt x="100504" y="-136"/>
                  </a:lnTo>
                  <a:cubicBezTo>
                    <a:pt x="106696" y="-136"/>
                    <a:pt x="107839" y="7294"/>
                    <a:pt x="108315" y="9389"/>
                  </a:cubicBezTo>
                  <a:lnTo>
                    <a:pt x="113078" y="33583"/>
                  </a:lnTo>
                  <a:cubicBezTo>
                    <a:pt x="142982" y="33910"/>
                    <a:pt x="172750" y="29506"/>
                    <a:pt x="201279" y="20533"/>
                  </a:cubicBezTo>
                  <a:cubicBezTo>
                    <a:pt x="201280" y="28782"/>
                    <a:pt x="198457" y="36782"/>
                    <a:pt x="193278" y="43203"/>
                  </a:cubicBezTo>
                  <a:cubicBezTo>
                    <a:pt x="187772" y="49812"/>
                    <a:pt x="180295" y="54485"/>
                    <a:pt x="171942" y="56538"/>
                  </a:cubicBezTo>
                  <a:cubicBezTo>
                    <a:pt x="171324" y="62822"/>
                    <a:pt x="168407" y="68656"/>
                    <a:pt x="163751" y="72921"/>
                  </a:cubicBezTo>
                  <a:cubicBezTo>
                    <a:pt x="158238" y="76910"/>
                    <a:pt x="151483" y="78802"/>
                    <a:pt x="144701" y="78255"/>
                  </a:cubicBezTo>
                  <a:cubicBezTo>
                    <a:pt x="142158" y="83579"/>
                    <a:pt x="137433" y="87539"/>
                    <a:pt x="131747" y="89113"/>
                  </a:cubicBezTo>
                  <a:cubicBezTo>
                    <a:pt x="126833" y="90762"/>
                    <a:pt x="121516" y="90762"/>
                    <a:pt x="116602" y="89113"/>
                  </a:cubicBezTo>
                  <a:lnTo>
                    <a:pt x="122221" y="1120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E3BF4CB5-03C0-4EAD-80B9-E8C15DFD2DB5}"/>
                </a:ext>
              </a:extLst>
            </p:cNvPr>
            <p:cNvSpPr/>
            <p:nvPr/>
          </p:nvSpPr>
          <p:spPr>
            <a:xfrm>
              <a:off x="5255943" y="362564"/>
              <a:ext cx="204597" cy="115347"/>
            </a:xfrm>
            <a:custGeom>
              <a:avLst/>
              <a:gdLst>
                <a:gd name="connsiteX0" fmla="*/ 126032 w 204597"/>
                <a:gd name="connsiteY0" fmla="*/ 115212 h 115347"/>
                <a:gd name="connsiteX1" fmla="*/ 78407 w 204597"/>
                <a:gd name="connsiteY1" fmla="*/ 115212 h 115347"/>
                <a:gd name="connsiteX2" fmla="*/ 83836 w 204597"/>
                <a:gd name="connsiteY2" fmla="*/ 93019 h 115347"/>
                <a:gd name="connsiteX3" fmla="*/ 77740 w 204597"/>
                <a:gd name="connsiteY3" fmla="*/ 93781 h 115347"/>
                <a:gd name="connsiteX4" fmla="*/ 57071 w 204597"/>
                <a:gd name="connsiteY4" fmla="*/ 81874 h 115347"/>
                <a:gd name="connsiteX5" fmla="*/ 55737 w 204597"/>
                <a:gd name="connsiteY5" fmla="*/ 81874 h 115347"/>
                <a:gd name="connsiteX6" fmla="*/ 37735 w 204597"/>
                <a:gd name="connsiteY6" fmla="*/ 76064 h 115347"/>
                <a:gd name="connsiteX7" fmla="*/ 29067 w 204597"/>
                <a:gd name="connsiteY7" fmla="*/ 59681 h 115347"/>
                <a:gd name="connsiteX8" fmla="*/ 7922 w 204597"/>
                <a:gd name="connsiteY8" fmla="*/ 46060 h 115347"/>
                <a:gd name="connsiteX9" fmla="*/ -365 w 204597"/>
                <a:gd name="connsiteY9" fmla="*/ 22343 h 115347"/>
                <a:gd name="connsiteX10" fmla="*/ -365 w 204597"/>
                <a:gd name="connsiteY10" fmla="*/ 19962 h 115347"/>
                <a:gd name="connsiteX11" fmla="*/ 1826 w 204597"/>
                <a:gd name="connsiteY11" fmla="*/ 20724 h 115347"/>
                <a:gd name="connsiteX12" fmla="*/ 88027 w 204597"/>
                <a:gd name="connsiteY12" fmla="*/ 33678 h 115347"/>
                <a:gd name="connsiteX13" fmla="*/ 88027 w 204597"/>
                <a:gd name="connsiteY13" fmla="*/ 33678 h 115347"/>
                <a:gd name="connsiteX14" fmla="*/ 92409 w 204597"/>
                <a:gd name="connsiteY14" fmla="*/ 10913 h 115347"/>
                <a:gd name="connsiteX15" fmla="*/ 92409 w 204597"/>
                <a:gd name="connsiteY15" fmla="*/ 10913 h 115347"/>
                <a:gd name="connsiteX16" fmla="*/ 101934 w 204597"/>
                <a:gd name="connsiteY16" fmla="*/ -136 h 115347"/>
                <a:gd name="connsiteX17" fmla="*/ 101934 w 204597"/>
                <a:gd name="connsiteY17" fmla="*/ -136 h 115347"/>
                <a:gd name="connsiteX18" fmla="*/ 111459 w 204597"/>
                <a:gd name="connsiteY18" fmla="*/ 10913 h 115347"/>
                <a:gd name="connsiteX19" fmla="*/ 111459 w 204597"/>
                <a:gd name="connsiteY19" fmla="*/ 10913 h 115347"/>
                <a:gd name="connsiteX20" fmla="*/ 115840 w 204597"/>
                <a:gd name="connsiteY20" fmla="*/ 33678 h 115347"/>
                <a:gd name="connsiteX21" fmla="*/ 115840 w 204597"/>
                <a:gd name="connsiteY21" fmla="*/ 33678 h 115347"/>
                <a:gd name="connsiteX22" fmla="*/ 202041 w 204597"/>
                <a:gd name="connsiteY22" fmla="*/ 20724 h 115347"/>
                <a:gd name="connsiteX23" fmla="*/ 204232 w 204597"/>
                <a:gd name="connsiteY23" fmla="*/ 19962 h 115347"/>
                <a:gd name="connsiteX24" fmla="*/ 204232 w 204597"/>
                <a:gd name="connsiteY24" fmla="*/ 22343 h 115347"/>
                <a:gd name="connsiteX25" fmla="*/ 195850 w 204597"/>
                <a:gd name="connsiteY25" fmla="*/ 46060 h 115347"/>
                <a:gd name="connsiteX26" fmla="*/ 174800 w 204597"/>
                <a:gd name="connsiteY26" fmla="*/ 59681 h 115347"/>
                <a:gd name="connsiteX27" fmla="*/ 166132 w 204597"/>
                <a:gd name="connsiteY27" fmla="*/ 76064 h 115347"/>
                <a:gd name="connsiteX28" fmla="*/ 147082 w 204597"/>
                <a:gd name="connsiteY28" fmla="*/ 81779 h 115347"/>
                <a:gd name="connsiteX29" fmla="*/ 133556 w 204597"/>
                <a:gd name="connsiteY29" fmla="*/ 92542 h 115347"/>
                <a:gd name="connsiteX30" fmla="*/ 126413 w 204597"/>
                <a:gd name="connsiteY30" fmla="*/ 93685 h 115347"/>
                <a:gd name="connsiteX31" fmla="*/ 120317 w 204597"/>
                <a:gd name="connsiteY31" fmla="*/ 92923 h 115347"/>
                <a:gd name="connsiteX32" fmla="*/ 82598 w 204597"/>
                <a:gd name="connsiteY32" fmla="*/ 111783 h 115347"/>
                <a:gd name="connsiteX33" fmla="*/ 121650 w 204597"/>
                <a:gd name="connsiteY33" fmla="*/ 111783 h 115347"/>
                <a:gd name="connsiteX34" fmla="*/ 115745 w 204597"/>
                <a:gd name="connsiteY34" fmla="*/ 87685 h 115347"/>
                <a:gd name="connsiteX35" fmla="*/ 118888 w 204597"/>
                <a:gd name="connsiteY35" fmla="*/ 88923 h 115347"/>
                <a:gd name="connsiteX36" fmla="*/ 126699 w 204597"/>
                <a:gd name="connsiteY36" fmla="*/ 90352 h 115347"/>
                <a:gd name="connsiteX37" fmla="*/ 132795 w 204597"/>
                <a:gd name="connsiteY37" fmla="*/ 89399 h 115347"/>
                <a:gd name="connsiteX38" fmla="*/ 144797 w 204597"/>
                <a:gd name="connsiteY38" fmla="*/ 79874 h 115347"/>
                <a:gd name="connsiteX39" fmla="*/ 144796 w 204597"/>
                <a:gd name="connsiteY39" fmla="*/ 78636 h 115347"/>
                <a:gd name="connsiteX40" fmla="*/ 146035 w 204597"/>
                <a:gd name="connsiteY40" fmla="*/ 78636 h 115347"/>
                <a:gd name="connsiteX41" fmla="*/ 148225 w 204597"/>
                <a:gd name="connsiteY41" fmla="*/ 78636 h 115347"/>
                <a:gd name="connsiteX42" fmla="*/ 164037 w 204597"/>
                <a:gd name="connsiteY42" fmla="*/ 73588 h 115347"/>
                <a:gd name="connsiteX43" fmla="*/ 171656 w 204597"/>
                <a:gd name="connsiteY43" fmla="*/ 58443 h 115347"/>
                <a:gd name="connsiteX44" fmla="*/ 171656 w 204597"/>
                <a:gd name="connsiteY44" fmla="*/ 57109 h 115347"/>
                <a:gd name="connsiteX45" fmla="*/ 172895 w 204597"/>
                <a:gd name="connsiteY45" fmla="*/ 57109 h 115347"/>
                <a:gd name="connsiteX46" fmla="*/ 193183 w 204597"/>
                <a:gd name="connsiteY46" fmla="*/ 44441 h 115347"/>
                <a:gd name="connsiteX47" fmla="*/ 200803 w 204597"/>
                <a:gd name="connsiteY47" fmla="*/ 25391 h 115347"/>
                <a:gd name="connsiteX48" fmla="*/ 115840 w 204597"/>
                <a:gd name="connsiteY48" fmla="*/ 37773 h 115347"/>
                <a:gd name="connsiteX49" fmla="*/ 112887 w 204597"/>
                <a:gd name="connsiteY49" fmla="*/ 37773 h 115347"/>
                <a:gd name="connsiteX50" fmla="*/ 112887 w 204597"/>
                <a:gd name="connsiteY50" fmla="*/ 36440 h 115347"/>
                <a:gd name="connsiteX51" fmla="*/ 108220 w 204597"/>
                <a:gd name="connsiteY51" fmla="*/ 12247 h 115347"/>
                <a:gd name="connsiteX52" fmla="*/ 108220 w 204597"/>
                <a:gd name="connsiteY52" fmla="*/ 12247 h 115347"/>
                <a:gd name="connsiteX53" fmla="*/ 102124 w 204597"/>
                <a:gd name="connsiteY53" fmla="*/ 3865 h 115347"/>
                <a:gd name="connsiteX54" fmla="*/ 102124 w 204597"/>
                <a:gd name="connsiteY54" fmla="*/ 3865 h 115347"/>
                <a:gd name="connsiteX55" fmla="*/ 96028 w 204597"/>
                <a:gd name="connsiteY55" fmla="*/ 12151 h 115347"/>
                <a:gd name="connsiteX56" fmla="*/ 96028 w 204597"/>
                <a:gd name="connsiteY56" fmla="*/ 12627 h 115347"/>
                <a:gd name="connsiteX57" fmla="*/ 91361 w 204597"/>
                <a:gd name="connsiteY57" fmla="*/ 36821 h 115347"/>
                <a:gd name="connsiteX58" fmla="*/ 91361 w 204597"/>
                <a:gd name="connsiteY58" fmla="*/ 38155 h 115347"/>
                <a:gd name="connsiteX59" fmla="*/ 88408 w 204597"/>
                <a:gd name="connsiteY59" fmla="*/ 38155 h 115347"/>
                <a:gd name="connsiteX60" fmla="*/ 3445 w 204597"/>
                <a:gd name="connsiteY60" fmla="*/ 25772 h 115347"/>
                <a:gd name="connsiteX61" fmla="*/ 10970 w 204597"/>
                <a:gd name="connsiteY61" fmla="*/ 44822 h 115347"/>
                <a:gd name="connsiteX62" fmla="*/ 31353 w 204597"/>
                <a:gd name="connsiteY62" fmla="*/ 57490 h 115347"/>
                <a:gd name="connsiteX63" fmla="*/ 32592 w 204597"/>
                <a:gd name="connsiteY63" fmla="*/ 57490 h 115347"/>
                <a:gd name="connsiteX64" fmla="*/ 32592 w 204597"/>
                <a:gd name="connsiteY64" fmla="*/ 58728 h 115347"/>
                <a:gd name="connsiteX65" fmla="*/ 40212 w 204597"/>
                <a:gd name="connsiteY65" fmla="*/ 73969 h 115347"/>
                <a:gd name="connsiteX66" fmla="*/ 56023 w 204597"/>
                <a:gd name="connsiteY66" fmla="*/ 79017 h 115347"/>
                <a:gd name="connsiteX67" fmla="*/ 58119 w 204597"/>
                <a:gd name="connsiteY67" fmla="*/ 79017 h 115347"/>
                <a:gd name="connsiteX68" fmla="*/ 59452 w 204597"/>
                <a:gd name="connsiteY68" fmla="*/ 79017 h 115347"/>
                <a:gd name="connsiteX69" fmla="*/ 59928 w 204597"/>
                <a:gd name="connsiteY69" fmla="*/ 80255 h 115347"/>
                <a:gd name="connsiteX70" fmla="*/ 71835 w 204597"/>
                <a:gd name="connsiteY70" fmla="*/ 89780 h 115347"/>
                <a:gd name="connsiteX71" fmla="*/ 78026 w 204597"/>
                <a:gd name="connsiteY71" fmla="*/ 90733 h 115347"/>
                <a:gd name="connsiteX72" fmla="*/ 85836 w 204597"/>
                <a:gd name="connsiteY72" fmla="*/ 89304 h 115347"/>
                <a:gd name="connsiteX73" fmla="*/ 88980 w 204597"/>
                <a:gd name="connsiteY73" fmla="*/ 88065 h 1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04597" h="115347">
                  <a:moveTo>
                    <a:pt x="126032" y="115212"/>
                  </a:moveTo>
                  <a:lnTo>
                    <a:pt x="78407" y="115212"/>
                  </a:lnTo>
                  <a:lnTo>
                    <a:pt x="83836" y="93019"/>
                  </a:lnTo>
                  <a:cubicBezTo>
                    <a:pt x="81842" y="93514"/>
                    <a:pt x="79795" y="93770"/>
                    <a:pt x="77740" y="93781"/>
                  </a:cubicBezTo>
                  <a:cubicBezTo>
                    <a:pt x="69226" y="93758"/>
                    <a:pt x="61361" y="89228"/>
                    <a:pt x="57071" y="81874"/>
                  </a:cubicBezTo>
                  <a:lnTo>
                    <a:pt x="55737" y="81874"/>
                  </a:lnTo>
                  <a:cubicBezTo>
                    <a:pt x="49256" y="82000"/>
                    <a:pt x="42920" y="79955"/>
                    <a:pt x="37735" y="76064"/>
                  </a:cubicBezTo>
                  <a:cubicBezTo>
                    <a:pt x="32980" y="71815"/>
                    <a:pt x="29905" y="66003"/>
                    <a:pt x="29067" y="59681"/>
                  </a:cubicBezTo>
                  <a:cubicBezTo>
                    <a:pt x="20788" y="57419"/>
                    <a:pt x="13405" y="52663"/>
                    <a:pt x="7922" y="46060"/>
                  </a:cubicBezTo>
                  <a:cubicBezTo>
                    <a:pt x="2558" y="39319"/>
                    <a:pt x="-364" y="30958"/>
                    <a:pt x="-365" y="22343"/>
                  </a:cubicBezTo>
                  <a:lnTo>
                    <a:pt x="-365" y="19962"/>
                  </a:lnTo>
                  <a:lnTo>
                    <a:pt x="1826" y="20724"/>
                  </a:lnTo>
                  <a:cubicBezTo>
                    <a:pt x="29712" y="29495"/>
                    <a:pt x="58795" y="33866"/>
                    <a:pt x="88027" y="33678"/>
                  </a:cubicBezTo>
                  <a:lnTo>
                    <a:pt x="88027" y="33678"/>
                  </a:lnTo>
                  <a:cubicBezTo>
                    <a:pt x="88885" y="28820"/>
                    <a:pt x="92123" y="12437"/>
                    <a:pt x="92409" y="10913"/>
                  </a:cubicBezTo>
                  <a:lnTo>
                    <a:pt x="92409" y="10913"/>
                  </a:lnTo>
                  <a:cubicBezTo>
                    <a:pt x="92980" y="7865"/>
                    <a:pt x="94504" y="-136"/>
                    <a:pt x="101934" y="-136"/>
                  </a:cubicBezTo>
                  <a:lnTo>
                    <a:pt x="101934" y="-136"/>
                  </a:lnTo>
                  <a:cubicBezTo>
                    <a:pt x="109173" y="-136"/>
                    <a:pt x="110792" y="7865"/>
                    <a:pt x="111459" y="10913"/>
                  </a:cubicBezTo>
                  <a:lnTo>
                    <a:pt x="111459" y="10913"/>
                  </a:lnTo>
                  <a:lnTo>
                    <a:pt x="115840" y="33678"/>
                  </a:lnTo>
                  <a:lnTo>
                    <a:pt x="115840" y="33678"/>
                  </a:lnTo>
                  <a:cubicBezTo>
                    <a:pt x="145072" y="33866"/>
                    <a:pt x="174155" y="29495"/>
                    <a:pt x="202041" y="20724"/>
                  </a:cubicBezTo>
                  <a:lnTo>
                    <a:pt x="204232" y="19962"/>
                  </a:lnTo>
                  <a:lnTo>
                    <a:pt x="204232" y="22343"/>
                  </a:lnTo>
                  <a:cubicBezTo>
                    <a:pt x="204204" y="30970"/>
                    <a:pt x="201249" y="39332"/>
                    <a:pt x="195850" y="46060"/>
                  </a:cubicBezTo>
                  <a:cubicBezTo>
                    <a:pt x="190396" y="52652"/>
                    <a:pt x="183047" y="57407"/>
                    <a:pt x="174800" y="59681"/>
                  </a:cubicBezTo>
                  <a:cubicBezTo>
                    <a:pt x="173962" y="66003"/>
                    <a:pt x="170887" y="71815"/>
                    <a:pt x="166132" y="76064"/>
                  </a:cubicBezTo>
                  <a:cubicBezTo>
                    <a:pt x="160623" y="80093"/>
                    <a:pt x="153899" y="82111"/>
                    <a:pt x="147082" y="81779"/>
                  </a:cubicBezTo>
                  <a:cubicBezTo>
                    <a:pt x="144172" y="87012"/>
                    <a:pt x="139310" y="90882"/>
                    <a:pt x="133556" y="92542"/>
                  </a:cubicBezTo>
                  <a:cubicBezTo>
                    <a:pt x="131256" y="93322"/>
                    <a:pt x="128841" y="93708"/>
                    <a:pt x="126413" y="93685"/>
                  </a:cubicBezTo>
                  <a:cubicBezTo>
                    <a:pt x="124358" y="93675"/>
                    <a:pt x="122311" y="93419"/>
                    <a:pt x="120317" y="92923"/>
                  </a:cubicBezTo>
                  <a:close/>
                  <a:moveTo>
                    <a:pt x="82598" y="111783"/>
                  </a:moveTo>
                  <a:lnTo>
                    <a:pt x="121650" y="111783"/>
                  </a:lnTo>
                  <a:lnTo>
                    <a:pt x="115745" y="87685"/>
                  </a:lnTo>
                  <a:lnTo>
                    <a:pt x="118888" y="88923"/>
                  </a:lnTo>
                  <a:cubicBezTo>
                    <a:pt x="121367" y="89926"/>
                    <a:pt x="124025" y="90413"/>
                    <a:pt x="126699" y="90352"/>
                  </a:cubicBezTo>
                  <a:cubicBezTo>
                    <a:pt x="128770" y="90383"/>
                    <a:pt x="130832" y="90061"/>
                    <a:pt x="132795" y="89399"/>
                  </a:cubicBezTo>
                  <a:cubicBezTo>
                    <a:pt x="137952" y="88044"/>
                    <a:pt x="142305" y="84589"/>
                    <a:pt x="144797" y="79874"/>
                  </a:cubicBezTo>
                  <a:lnTo>
                    <a:pt x="144796" y="78636"/>
                  </a:lnTo>
                  <a:lnTo>
                    <a:pt x="146035" y="78636"/>
                  </a:lnTo>
                  <a:lnTo>
                    <a:pt x="148225" y="78636"/>
                  </a:lnTo>
                  <a:cubicBezTo>
                    <a:pt x="153911" y="78761"/>
                    <a:pt x="159476" y="76985"/>
                    <a:pt x="164037" y="73588"/>
                  </a:cubicBezTo>
                  <a:cubicBezTo>
                    <a:pt x="168293" y="69603"/>
                    <a:pt x="170993" y="64235"/>
                    <a:pt x="171656" y="58443"/>
                  </a:cubicBezTo>
                  <a:lnTo>
                    <a:pt x="171656" y="57109"/>
                  </a:lnTo>
                  <a:lnTo>
                    <a:pt x="172895" y="57109"/>
                  </a:lnTo>
                  <a:cubicBezTo>
                    <a:pt x="180824" y="55130"/>
                    <a:pt x="187925" y="50697"/>
                    <a:pt x="193183" y="44441"/>
                  </a:cubicBezTo>
                  <a:cubicBezTo>
                    <a:pt x="197597" y="39011"/>
                    <a:pt x="200255" y="32367"/>
                    <a:pt x="200803" y="25391"/>
                  </a:cubicBezTo>
                  <a:cubicBezTo>
                    <a:pt x="173257" y="33728"/>
                    <a:pt x="144620" y="37901"/>
                    <a:pt x="115840" y="37773"/>
                  </a:cubicBezTo>
                  <a:lnTo>
                    <a:pt x="112887" y="37773"/>
                  </a:lnTo>
                  <a:lnTo>
                    <a:pt x="112887" y="36440"/>
                  </a:lnTo>
                  <a:cubicBezTo>
                    <a:pt x="112887" y="36440"/>
                    <a:pt x="108601" y="14056"/>
                    <a:pt x="108220" y="12247"/>
                  </a:cubicBezTo>
                  <a:lnTo>
                    <a:pt x="108220" y="12247"/>
                  </a:lnTo>
                  <a:cubicBezTo>
                    <a:pt x="107458" y="8056"/>
                    <a:pt x="106029" y="3865"/>
                    <a:pt x="102124" y="3865"/>
                  </a:cubicBezTo>
                  <a:lnTo>
                    <a:pt x="102124" y="3865"/>
                  </a:lnTo>
                  <a:cubicBezTo>
                    <a:pt x="98219" y="3865"/>
                    <a:pt x="96790" y="8056"/>
                    <a:pt x="96028" y="12151"/>
                  </a:cubicBezTo>
                  <a:lnTo>
                    <a:pt x="96028" y="12627"/>
                  </a:lnTo>
                  <a:cubicBezTo>
                    <a:pt x="96028" y="14437"/>
                    <a:pt x="91361" y="36821"/>
                    <a:pt x="91361" y="36821"/>
                  </a:cubicBezTo>
                  <a:lnTo>
                    <a:pt x="91361" y="38155"/>
                  </a:lnTo>
                  <a:lnTo>
                    <a:pt x="88408" y="38155"/>
                  </a:lnTo>
                  <a:cubicBezTo>
                    <a:pt x="59628" y="38292"/>
                    <a:pt x="30989" y="34118"/>
                    <a:pt x="3445" y="25772"/>
                  </a:cubicBezTo>
                  <a:cubicBezTo>
                    <a:pt x="3995" y="32731"/>
                    <a:pt x="6616" y="39366"/>
                    <a:pt x="10970" y="44822"/>
                  </a:cubicBezTo>
                  <a:cubicBezTo>
                    <a:pt x="16258" y="51090"/>
                    <a:pt x="23392" y="55524"/>
                    <a:pt x="31353" y="57490"/>
                  </a:cubicBezTo>
                  <a:lnTo>
                    <a:pt x="32592" y="57490"/>
                  </a:lnTo>
                  <a:lnTo>
                    <a:pt x="32592" y="58728"/>
                  </a:lnTo>
                  <a:cubicBezTo>
                    <a:pt x="33183" y="64569"/>
                    <a:pt x="35894" y="69991"/>
                    <a:pt x="40212" y="73969"/>
                  </a:cubicBezTo>
                  <a:cubicBezTo>
                    <a:pt x="44769" y="77372"/>
                    <a:pt x="50336" y="79150"/>
                    <a:pt x="56023" y="79017"/>
                  </a:cubicBezTo>
                  <a:lnTo>
                    <a:pt x="58119" y="79017"/>
                  </a:lnTo>
                  <a:lnTo>
                    <a:pt x="59452" y="79017"/>
                  </a:lnTo>
                  <a:lnTo>
                    <a:pt x="59928" y="80255"/>
                  </a:lnTo>
                  <a:cubicBezTo>
                    <a:pt x="62398" y="84949"/>
                    <a:pt x="66713" y="88401"/>
                    <a:pt x="71835" y="89780"/>
                  </a:cubicBezTo>
                  <a:cubicBezTo>
                    <a:pt x="73832" y="90437"/>
                    <a:pt x="75924" y="90759"/>
                    <a:pt x="78026" y="90733"/>
                  </a:cubicBezTo>
                  <a:cubicBezTo>
                    <a:pt x="80698" y="90781"/>
                    <a:pt x="83354" y="90295"/>
                    <a:pt x="85836" y="89304"/>
                  </a:cubicBezTo>
                  <a:lnTo>
                    <a:pt x="88980" y="88065"/>
                  </a:lnTo>
                  <a:close/>
                </a:path>
              </a:pathLst>
            </a:custGeom>
            <a:solidFill>
              <a:srgbClr val="005C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2580CBAF-0CFC-4655-859E-46DE059E1CED}"/>
                </a:ext>
              </a:extLst>
            </p:cNvPr>
            <p:cNvSpPr/>
            <p:nvPr/>
          </p:nvSpPr>
          <p:spPr>
            <a:xfrm>
              <a:off x="5354287" y="343398"/>
              <a:ext cx="58256" cy="35210"/>
            </a:xfrm>
            <a:custGeom>
              <a:avLst/>
              <a:gdLst>
                <a:gd name="connsiteX0" fmla="*/ 1495 w 58256"/>
                <a:gd name="connsiteY0" fmla="*/ 31984 h 35210"/>
                <a:gd name="connsiteX1" fmla="*/ 6829 w 58256"/>
                <a:gd name="connsiteY1" fmla="*/ 30841 h 35210"/>
                <a:gd name="connsiteX2" fmla="*/ 54454 w 58256"/>
                <a:gd name="connsiteY2" fmla="*/ 3409 h 35210"/>
                <a:gd name="connsiteX3" fmla="*/ 56930 w 58256"/>
                <a:gd name="connsiteY3" fmla="*/ 456 h 35210"/>
                <a:gd name="connsiteX4" fmla="*/ 55025 w 58256"/>
                <a:gd name="connsiteY4" fmla="*/ 6457 h 35210"/>
                <a:gd name="connsiteX5" fmla="*/ 1781 w 58256"/>
                <a:gd name="connsiteY5" fmla="*/ 35032 h 35210"/>
                <a:gd name="connsiteX6" fmla="*/ 1781 w 58256"/>
                <a:gd name="connsiteY6" fmla="*/ 31508 h 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56" h="35210">
                  <a:moveTo>
                    <a:pt x="1495" y="31984"/>
                  </a:moveTo>
                  <a:lnTo>
                    <a:pt x="6829" y="30841"/>
                  </a:lnTo>
                  <a:cubicBezTo>
                    <a:pt x="24822" y="26001"/>
                    <a:pt x="41239" y="16545"/>
                    <a:pt x="54454" y="3409"/>
                  </a:cubicBezTo>
                  <a:cubicBezTo>
                    <a:pt x="55339" y="2476"/>
                    <a:pt x="56166" y="1490"/>
                    <a:pt x="56930" y="456"/>
                  </a:cubicBezTo>
                  <a:cubicBezTo>
                    <a:pt x="58073" y="-1544"/>
                    <a:pt x="58931" y="1790"/>
                    <a:pt x="55025" y="6457"/>
                  </a:cubicBezTo>
                  <a:cubicBezTo>
                    <a:pt x="40625" y="21214"/>
                    <a:pt x="22038" y="31189"/>
                    <a:pt x="1781" y="35032"/>
                  </a:cubicBezTo>
                  <a:cubicBezTo>
                    <a:pt x="-886" y="35508"/>
                    <a:pt x="-1268" y="31889"/>
                    <a:pt x="1781" y="3150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689884B-23AD-4C9C-B5C3-949AD5C5CC0D}"/>
                </a:ext>
              </a:extLst>
            </p:cNvPr>
            <p:cNvSpPr/>
            <p:nvPr/>
          </p:nvSpPr>
          <p:spPr>
            <a:xfrm>
              <a:off x="5371675" y="346562"/>
              <a:ext cx="8855" cy="23336"/>
            </a:xfrm>
            <a:custGeom>
              <a:avLst/>
              <a:gdLst>
                <a:gd name="connsiteX0" fmla="*/ 2490 w 8855"/>
                <a:gd name="connsiteY0" fmla="*/ 23200 h 23336"/>
                <a:gd name="connsiteX1" fmla="*/ -272 w 8855"/>
                <a:gd name="connsiteY1" fmla="*/ 11294 h 23336"/>
                <a:gd name="connsiteX2" fmla="*/ 6395 w 8855"/>
                <a:gd name="connsiteY2" fmla="*/ -136 h 23336"/>
                <a:gd name="connsiteX3" fmla="*/ 8491 w 8855"/>
                <a:gd name="connsiteY3" fmla="*/ 12627 h 23336"/>
                <a:gd name="connsiteX4" fmla="*/ 2490 w 8855"/>
                <a:gd name="connsiteY4" fmla="*/ 23200 h 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" h="23336">
                  <a:moveTo>
                    <a:pt x="2490" y="23200"/>
                  </a:moveTo>
                  <a:cubicBezTo>
                    <a:pt x="287" y="19643"/>
                    <a:pt x="-684" y="15458"/>
                    <a:pt x="-272" y="11294"/>
                  </a:cubicBezTo>
                  <a:cubicBezTo>
                    <a:pt x="775" y="6910"/>
                    <a:pt x="3094" y="2933"/>
                    <a:pt x="6395" y="-136"/>
                  </a:cubicBezTo>
                  <a:cubicBezTo>
                    <a:pt x="7599" y="4020"/>
                    <a:pt x="8302" y="8305"/>
                    <a:pt x="8491" y="12627"/>
                  </a:cubicBezTo>
                  <a:cubicBezTo>
                    <a:pt x="8491" y="18057"/>
                    <a:pt x="2490" y="23200"/>
                    <a:pt x="2490" y="2320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72BA4F89-C4AF-469A-A50C-F892307D63D7}"/>
                </a:ext>
              </a:extLst>
            </p:cNvPr>
            <p:cNvSpPr/>
            <p:nvPr/>
          </p:nvSpPr>
          <p:spPr>
            <a:xfrm>
              <a:off x="5385992" y="339037"/>
              <a:ext cx="8350" cy="23622"/>
            </a:xfrm>
            <a:custGeom>
              <a:avLst/>
              <a:gdLst>
                <a:gd name="connsiteX0" fmla="*/ 2556 w 8350"/>
                <a:gd name="connsiteY0" fmla="*/ 23486 h 23622"/>
                <a:gd name="connsiteX1" fmla="*/ -301 w 8350"/>
                <a:gd name="connsiteY1" fmla="*/ 11485 h 23622"/>
                <a:gd name="connsiteX2" fmla="*/ 5795 w 8350"/>
                <a:gd name="connsiteY2" fmla="*/ -136 h 23622"/>
                <a:gd name="connsiteX3" fmla="*/ 7986 w 8350"/>
                <a:gd name="connsiteY3" fmla="*/ 12723 h 23622"/>
                <a:gd name="connsiteX4" fmla="*/ 2556 w 8350"/>
                <a:gd name="connsiteY4" fmla="*/ 23486 h 2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0" h="23622">
                  <a:moveTo>
                    <a:pt x="2556" y="23486"/>
                  </a:moveTo>
                  <a:cubicBezTo>
                    <a:pt x="363" y="19887"/>
                    <a:pt x="-637" y="15686"/>
                    <a:pt x="-301" y="11485"/>
                  </a:cubicBezTo>
                  <a:cubicBezTo>
                    <a:pt x="582" y="7110"/>
                    <a:pt x="2697" y="3078"/>
                    <a:pt x="5795" y="-136"/>
                  </a:cubicBezTo>
                  <a:cubicBezTo>
                    <a:pt x="7013" y="4053"/>
                    <a:pt x="7748" y="8367"/>
                    <a:pt x="7986" y="12723"/>
                  </a:cubicBezTo>
                  <a:cubicBezTo>
                    <a:pt x="7539" y="16849"/>
                    <a:pt x="5609" y="20674"/>
                    <a:pt x="2556" y="2348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1643FDC7-6FE7-4874-8F6B-91D208064AB8}"/>
                </a:ext>
              </a:extLst>
            </p:cNvPr>
            <p:cNvSpPr/>
            <p:nvPr/>
          </p:nvSpPr>
          <p:spPr>
            <a:xfrm>
              <a:off x="5375863" y="371962"/>
              <a:ext cx="21431" cy="9750"/>
            </a:xfrm>
            <a:custGeom>
              <a:avLst/>
              <a:gdLst>
                <a:gd name="connsiteX0" fmla="*/ -365 w 21431"/>
                <a:gd name="connsiteY0" fmla="*/ 944 h 9750"/>
                <a:gd name="connsiteX1" fmla="*/ 10494 w 21431"/>
                <a:gd name="connsiteY1" fmla="*/ 944 h 9750"/>
                <a:gd name="connsiteX2" fmla="*/ 21066 w 21431"/>
                <a:gd name="connsiteY2" fmla="*/ 8564 h 9750"/>
                <a:gd name="connsiteX3" fmla="*/ 8589 w 21431"/>
                <a:gd name="connsiteY3" fmla="*/ 8564 h 9750"/>
                <a:gd name="connsiteX4" fmla="*/ -365 w 21431"/>
                <a:gd name="connsiteY4" fmla="*/ 372 h 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9750">
                  <a:moveTo>
                    <a:pt x="-365" y="944"/>
                  </a:moveTo>
                  <a:cubicBezTo>
                    <a:pt x="3112" y="-496"/>
                    <a:pt x="7017" y="-496"/>
                    <a:pt x="10494" y="944"/>
                  </a:cubicBezTo>
                  <a:cubicBezTo>
                    <a:pt x="14429" y="2858"/>
                    <a:pt x="18006" y="5435"/>
                    <a:pt x="21066" y="8564"/>
                  </a:cubicBezTo>
                  <a:cubicBezTo>
                    <a:pt x="17025" y="9964"/>
                    <a:pt x="12630" y="9964"/>
                    <a:pt x="8589" y="8564"/>
                  </a:cubicBezTo>
                  <a:cubicBezTo>
                    <a:pt x="4470" y="7414"/>
                    <a:pt x="1145" y="4372"/>
                    <a:pt x="-365" y="37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A3416351-A6AB-4C5F-80B2-D08D9403B71B}"/>
                </a:ext>
              </a:extLst>
            </p:cNvPr>
            <p:cNvSpPr/>
            <p:nvPr/>
          </p:nvSpPr>
          <p:spPr>
            <a:xfrm>
              <a:off x="5398363" y="331703"/>
              <a:ext cx="7694" cy="22764"/>
            </a:xfrm>
            <a:custGeom>
              <a:avLst/>
              <a:gdLst>
                <a:gd name="connsiteX0" fmla="*/ 2376 w 7694"/>
                <a:gd name="connsiteY0" fmla="*/ 22629 h 22764"/>
                <a:gd name="connsiteX1" fmla="*/ -291 w 7694"/>
                <a:gd name="connsiteY1" fmla="*/ 11103 h 22764"/>
                <a:gd name="connsiteX2" fmla="*/ 5329 w 7694"/>
                <a:gd name="connsiteY2" fmla="*/ -136 h 22764"/>
                <a:gd name="connsiteX3" fmla="*/ 7329 w 7694"/>
                <a:gd name="connsiteY3" fmla="*/ 12247 h 22764"/>
                <a:gd name="connsiteX4" fmla="*/ 2376 w 7694"/>
                <a:gd name="connsiteY4" fmla="*/ 22629 h 2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4" h="22764">
                  <a:moveTo>
                    <a:pt x="2376" y="22629"/>
                  </a:moveTo>
                  <a:cubicBezTo>
                    <a:pt x="287" y="19167"/>
                    <a:pt x="-647" y="15131"/>
                    <a:pt x="-291" y="11103"/>
                  </a:cubicBezTo>
                  <a:cubicBezTo>
                    <a:pt x="481" y="6901"/>
                    <a:pt x="2430" y="3003"/>
                    <a:pt x="5329" y="-136"/>
                  </a:cubicBezTo>
                  <a:cubicBezTo>
                    <a:pt x="6474" y="3900"/>
                    <a:pt x="7145" y="8055"/>
                    <a:pt x="7329" y="12247"/>
                  </a:cubicBezTo>
                  <a:cubicBezTo>
                    <a:pt x="6971" y="16188"/>
                    <a:pt x="5214" y="19870"/>
                    <a:pt x="2376" y="226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7EB3C98E-D65B-4BD7-93BC-D08883A6453E}"/>
                </a:ext>
              </a:extLst>
            </p:cNvPr>
            <p:cNvSpPr/>
            <p:nvPr/>
          </p:nvSpPr>
          <p:spPr>
            <a:xfrm>
              <a:off x="5410824" y="326655"/>
              <a:ext cx="10092" cy="19431"/>
            </a:xfrm>
            <a:custGeom>
              <a:avLst/>
              <a:gdLst>
                <a:gd name="connsiteX0" fmla="*/ 202 w 10092"/>
                <a:gd name="connsiteY0" fmla="*/ 19295 h 19431"/>
                <a:gd name="connsiteX1" fmla="*/ 7632 w 10092"/>
                <a:gd name="connsiteY1" fmla="*/ 12247 h 19431"/>
                <a:gd name="connsiteX2" fmla="*/ 9727 w 10092"/>
                <a:gd name="connsiteY2" fmla="*/ -136 h 19431"/>
                <a:gd name="connsiteX3" fmla="*/ 1440 w 10092"/>
                <a:gd name="connsiteY3" fmla="*/ 8056 h 19431"/>
                <a:gd name="connsiteX4" fmla="*/ 202 w 10092"/>
                <a:gd name="connsiteY4" fmla="*/ 19295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2" h="19431">
                  <a:moveTo>
                    <a:pt x="202" y="19295"/>
                  </a:moveTo>
                  <a:cubicBezTo>
                    <a:pt x="3765" y="18451"/>
                    <a:pt x="6601" y="15760"/>
                    <a:pt x="7632" y="12247"/>
                  </a:cubicBezTo>
                  <a:cubicBezTo>
                    <a:pt x="8954" y="8249"/>
                    <a:pt x="9660" y="4074"/>
                    <a:pt x="9727" y="-136"/>
                  </a:cubicBezTo>
                  <a:cubicBezTo>
                    <a:pt x="6177" y="1662"/>
                    <a:pt x="3279" y="4527"/>
                    <a:pt x="1440" y="8056"/>
                  </a:cubicBezTo>
                  <a:cubicBezTo>
                    <a:pt x="-418" y="11499"/>
                    <a:pt x="-862" y="15530"/>
                    <a:pt x="202" y="1929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6AB5AB93-80C3-4827-937D-D9BBBDFF9D58}"/>
                </a:ext>
              </a:extLst>
            </p:cNvPr>
            <p:cNvSpPr/>
            <p:nvPr/>
          </p:nvSpPr>
          <p:spPr>
            <a:xfrm>
              <a:off x="5390151" y="364608"/>
              <a:ext cx="22479" cy="8561"/>
            </a:xfrm>
            <a:custGeom>
              <a:avLst/>
              <a:gdLst>
                <a:gd name="connsiteX0" fmla="*/ -365 w 22479"/>
                <a:gd name="connsiteY0" fmla="*/ 1249 h 8561"/>
                <a:gd name="connsiteX1" fmla="*/ 11256 w 22479"/>
                <a:gd name="connsiteY1" fmla="*/ 487 h 8561"/>
                <a:gd name="connsiteX2" fmla="*/ 22114 w 22479"/>
                <a:gd name="connsiteY2" fmla="*/ 7536 h 8561"/>
                <a:gd name="connsiteX3" fmla="*/ 9255 w 22479"/>
                <a:gd name="connsiteY3" fmla="*/ 8203 h 8561"/>
                <a:gd name="connsiteX4" fmla="*/ -270 w 22479"/>
                <a:gd name="connsiteY4" fmla="*/ 1249 h 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" h="8561">
                  <a:moveTo>
                    <a:pt x="-365" y="1249"/>
                  </a:moveTo>
                  <a:cubicBezTo>
                    <a:pt x="3317" y="-285"/>
                    <a:pt x="7405" y="-553"/>
                    <a:pt x="11256" y="487"/>
                  </a:cubicBezTo>
                  <a:cubicBezTo>
                    <a:pt x="15397" y="1913"/>
                    <a:pt x="19126" y="4333"/>
                    <a:pt x="22114" y="7536"/>
                  </a:cubicBezTo>
                  <a:cubicBezTo>
                    <a:pt x="17889" y="8424"/>
                    <a:pt x="13550" y="8649"/>
                    <a:pt x="9255" y="8203"/>
                  </a:cubicBezTo>
                  <a:cubicBezTo>
                    <a:pt x="5339" y="7123"/>
                    <a:pt x="1952" y="4650"/>
                    <a:pt x="-270" y="124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A579E1B8-A781-4536-A7B2-BBBF2FCBC7E9}"/>
                </a:ext>
              </a:extLst>
            </p:cNvPr>
            <p:cNvSpPr/>
            <p:nvPr/>
          </p:nvSpPr>
          <p:spPr>
            <a:xfrm>
              <a:off x="5403105" y="352848"/>
              <a:ext cx="21716" cy="7532"/>
            </a:xfrm>
            <a:custGeom>
              <a:avLst/>
              <a:gdLst>
                <a:gd name="connsiteX0" fmla="*/ -365 w 21716"/>
                <a:gd name="connsiteY0" fmla="*/ 3769 h 7532"/>
                <a:gd name="connsiteX1" fmla="*/ 10303 w 21716"/>
                <a:gd name="connsiteY1" fmla="*/ -136 h 7532"/>
                <a:gd name="connsiteX2" fmla="*/ 21352 w 21716"/>
                <a:gd name="connsiteY2" fmla="*/ 1388 h 7532"/>
                <a:gd name="connsiteX3" fmla="*/ 10874 w 21716"/>
                <a:gd name="connsiteY3" fmla="*/ 7389 h 7532"/>
                <a:gd name="connsiteX4" fmla="*/ -365 w 21716"/>
                <a:gd name="connsiteY4" fmla="*/ 3769 h 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" h="7532">
                  <a:moveTo>
                    <a:pt x="-365" y="3769"/>
                  </a:moveTo>
                  <a:cubicBezTo>
                    <a:pt x="2620" y="1251"/>
                    <a:pt x="6398" y="-132"/>
                    <a:pt x="10303" y="-136"/>
                  </a:cubicBezTo>
                  <a:cubicBezTo>
                    <a:pt x="14022" y="63"/>
                    <a:pt x="17718" y="572"/>
                    <a:pt x="21352" y="1388"/>
                  </a:cubicBezTo>
                  <a:cubicBezTo>
                    <a:pt x="18542" y="4396"/>
                    <a:pt x="14891" y="6487"/>
                    <a:pt x="10874" y="7389"/>
                  </a:cubicBezTo>
                  <a:cubicBezTo>
                    <a:pt x="6823" y="7511"/>
                    <a:pt x="2854" y="6233"/>
                    <a:pt x="-365" y="376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E2198EA5-AF7B-4A08-8E43-DD05A5320245}"/>
                </a:ext>
              </a:extLst>
            </p:cNvPr>
            <p:cNvSpPr/>
            <p:nvPr/>
          </p:nvSpPr>
          <p:spPr>
            <a:xfrm>
              <a:off x="5110535" y="500962"/>
              <a:ext cx="26924" cy="20124"/>
            </a:xfrm>
            <a:custGeom>
              <a:avLst/>
              <a:gdLst>
                <a:gd name="connsiteX0" fmla="*/ 26553 w 26924"/>
                <a:gd name="connsiteY0" fmla="*/ -136 h 20124"/>
                <a:gd name="connsiteX1" fmla="*/ 26553 w 26924"/>
                <a:gd name="connsiteY1" fmla="*/ 2340 h 20124"/>
                <a:gd name="connsiteX2" fmla="*/ 26553 w 26924"/>
                <a:gd name="connsiteY2" fmla="*/ 11865 h 20124"/>
                <a:gd name="connsiteX3" fmla="*/ 24648 w 26924"/>
                <a:gd name="connsiteY3" fmla="*/ 17390 h 20124"/>
                <a:gd name="connsiteX4" fmla="*/ 19599 w 26924"/>
                <a:gd name="connsiteY4" fmla="*/ 19390 h 20124"/>
                <a:gd name="connsiteX5" fmla="*/ 14551 w 26924"/>
                <a:gd name="connsiteY5" fmla="*/ 17009 h 20124"/>
                <a:gd name="connsiteX6" fmla="*/ 14075 w 26924"/>
                <a:gd name="connsiteY6" fmla="*/ 16152 h 20124"/>
                <a:gd name="connsiteX7" fmla="*/ 13122 w 26924"/>
                <a:gd name="connsiteY7" fmla="*/ 17676 h 20124"/>
                <a:gd name="connsiteX8" fmla="*/ 7979 w 26924"/>
                <a:gd name="connsiteY8" fmla="*/ 19962 h 20124"/>
                <a:gd name="connsiteX9" fmla="*/ 1692 w 26924"/>
                <a:gd name="connsiteY9" fmla="*/ 17581 h 20124"/>
                <a:gd name="connsiteX10" fmla="*/ -308 w 26924"/>
                <a:gd name="connsiteY10" fmla="*/ 10627 h 20124"/>
                <a:gd name="connsiteX11" fmla="*/ -308 w 26924"/>
                <a:gd name="connsiteY11" fmla="*/ 1864 h 20124"/>
                <a:gd name="connsiteX12" fmla="*/ -308 w 26924"/>
                <a:gd name="connsiteY12" fmla="*/ -136 h 20124"/>
                <a:gd name="connsiteX13" fmla="*/ 4264 w 26924"/>
                <a:gd name="connsiteY13" fmla="*/ 4436 h 20124"/>
                <a:gd name="connsiteX14" fmla="*/ 4264 w 26924"/>
                <a:gd name="connsiteY14" fmla="*/ 10723 h 20124"/>
                <a:gd name="connsiteX15" fmla="*/ 5121 w 26924"/>
                <a:gd name="connsiteY15" fmla="*/ 13771 h 20124"/>
                <a:gd name="connsiteX16" fmla="*/ 7979 w 26924"/>
                <a:gd name="connsiteY16" fmla="*/ 14818 h 20124"/>
                <a:gd name="connsiteX17" fmla="*/ 10550 w 26924"/>
                <a:gd name="connsiteY17" fmla="*/ 13866 h 20124"/>
                <a:gd name="connsiteX18" fmla="*/ 11408 w 26924"/>
                <a:gd name="connsiteY18" fmla="*/ 10723 h 20124"/>
                <a:gd name="connsiteX19" fmla="*/ 11408 w 26924"/>
                <a:gd name="connsiteY19" fmla="*/ 4531 h 20124"/>
                <a:gd name="connsiteX20" fmla="*/ 15980 w 26924"/>
                <a:gd name="connsiteY20" fmla="*/ 4436 h 20124"/>
                <a:gd name="connsiteX21" fmla="*/ 15980 w 26924"/>
                <a:gd name="connsiteY21" fmla="*/ 10342 h 20124"/>
                <a:gd name="connsiteX22" fmla="*/ 16647 w 26924"/>
                <a:gd name="connsiteY22" fmla="*/ 13294 h 20124"/>
                <a:gd name="connsiteX23" fmla="*/ 19028 w 26924"/>
                <a:gd name="connsiteY23" fmla="*/ 14247 h 20124"/>
                <a:gd name="connsiteX24" fmla="*/ 21124 w 26924"/>
                <a:gd name="connsiteY24" fmla="*/ 13294 h 20124"/>
                <a:gd name="connsiteX25" fmla="*/ 21886 w 26924"/>
                <a:gd name="connsiteY25" fmla="*/ 10246 h 20124"/>
                <a:gd name="connsiteX26" fmla="*/ 21886 w 26924"/>
                <a:gd name="connsiteY26" fmla="*/ 4531 h 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924" h="20124">
                  <a:moveTo>
                    <a:pt x="26553" y="-136"/>
                  </a:moveTo>
                  <a:lnTo>
                    <a:pt x="26553" y="2340"/>
                  </a:lnTo>
                  <a:lnTo>
                    <a:pt x="26553" y="11865"/>
                  </a:lnTo>
                  <a:cubicBezTo>
                    <a:pt x="26637" y="13881"/>
                    <a:pt x="25956" y="15854"/>
                    <a:pt x="24648" y="17390"/>
                  </a:cubicBezTo>
                  <a:cubicBezTo>
                    <a:pt x="23332" y="18753"/>
                    <a:pt x="21492" y="19482"/>
                    <a:pt x="19599" y="19390"/>
                  </a:cubicBezTo>
                  <a:cubicBezTo>
                    <a:pt x="17637" y="19428"/>
                    <a:pt x="15770" y="18547"/>
                    <a:pt x="14551" y="17009"/>
                  </a:cubicBezTo>
                  <a:cubicBezTo>
                    <a:pt x="14357" y="16744"/>
                    <a:pt x="14197" y="16456"/>
                    <a:pt x="14075" y="16152"/>
                  </a:cubicBezTo>
                  <a:cubicBezTo>
                    <a:pt x="13837" y="16705"/>
                    <a:pt x="13516" y="17219"/>
                    <a:pt x="13122" y="17676"/>
                  </a:cubicBezTo>
                  <a:cubicBezTo>
                    <a:pt x="11928" y="19288"/>
                    <a:pt x="9976" y="20156"/>
                    <a:pt x="7979" y="19962"/>
                  </a:cubicBezTo>
                  <a:cubicBezTo>
                    <a:pt x="5641" y="20092"/>
                    <a:pt x="3357" y="19227"/>
                    <a:pt x="1692" y="17581"/>
                  </a:cubicBezTo>
                  <a:cubicBezTo>
                    <a:pt x="137" y="15616"/>
                    <a:pt x="-582" y="13118"/>
                    <a:pt x="-308" y="10627"/>
                  </a:cubicBezTo>
                  <a:lnTo>
                    <a:pt x="-308" y="1864"/>
                  </a:lnTo>
                  <a:lnTo>
                    <a:pt x="-308" y="-136"/>
                  </a:lnTo>
                  <a:close/>
                  <a:moveTo>
                    <a:pt x="4264" y="4436"/>
                  </a:moveTo>
                  <a:lnTo>
                    <a:pt x="4264" y="10723"/>
                  </a:lnTo>
                  <a:cubicBezTo>
                    <a:pt x="4186" y="11807"/>
                    <a:pt x="4489" y="12885"/>
                    <a:pt x="5121" y="13771"/>
                  </a:cubicBezTo>
                  <a:cubicBezTo>
                    <a:pt x="5893" y="14492"/>
                    <a:pt x="6924" y="14870"/>
                    <a:pt x="7979" y="14818"/>
                  </a:cubicBezTo>
                  <a:cubicBezTo>
                    <a:pt x="8937" y="14911"/>
                    <a:pt x="9884" y="14560"/>
                    <a:pt x="10550" y="13866"/>
                  </a:cubicBezTo>
                  <a:cubicBezTo>
                    <a:pt x="11182" y="12945"/>
                    <a:pt x="11485" y="11837"/>
                    <a:pt x="11408" y="10723"/>
                  </a:cubicBezTo>
                  <a:lnTo>
                    <a:pt x="11408" y="4531"/>
                  </a:lnTo>
                  <a:close/>
                  <a:moveTo>
                    <a:pt x="15980" y="4436"/>
                  </a:moveTo>
                  <a:lnTo>
                    <a:pt x="15980" y="10342"/>
                  </a:lnTo>
                  <a:cubicBezTo>
                    <a:pt x="15844" y="11374"/>
                    <a:pt x="16081" y="12421"/>
                    <a:pt x="16647" y="13294"/>
                  </a:cubicBezTo>
                  <a:cubicBezTo>
                    <a:pt x="17246" y="13970"/>
                    <a:pt x="18128" y="14323"/>
                    <a:pt x="19028" y="14247"/>
                  </a:cubicBezTo>
                  <a:cubicBezTo>
                    <a:pt x="19844" y="14311"/>
                    <a:pt x="20635" y="13951"/>
                    <a:pt x="21124" y="13294"/>
                  </a:cubicBezTo>
                  <a:cubicBezTo>
                    <a:pt x="21636" y="12361"/>
                    <a:pt x="21898" y="11311"/>
                    <a:pt x="21886" y="10246"/>
                  </a:cubicBezTo>
                  <a:lnTo>
                    <a:pt x="21886" y="45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43544D12-E859-41D6-9D41-7F67244B5EF1}"/>
                </a:ext>
              </a:extLst>
            </p:cNvPr>
            <p:cNvSpPr/>
            <p:nvPr/>
          </p:nvSpPr>
          <p:spPr>
            <a:xfrm>
              <a:off x="5110973" y="528966"/>
              <a:ext cx="28955" cy="21907"/>
            </a:xfrm>
            <a:custGeom>
              <a:avLst/>
              <a:gdLst>
                <a:gd name="connsiteX0" fmla="*/ 0 w 28955"/>
                <a:gd name="connsiteY0" fmla="*/ 3334 h 21907"/>
                <a:gd name="connsiteX1" fmla="*/ 26670 w 28955"/>
                <a:gd name="connsiteY1" fmla="*/ 0 h 21907"/>
                <a:gd name="connsiteX2" fmla="*/ 28956 w 28955"/>
                <a:gd name="connsiteY2" fmla="*/ 18098 h 21907"/>
                <a:gd name="connsiteX3" fmla="*/ 26575 w 28955"/>
                <a:gd name="connsiteY3" fmla="*/ 18383 h 21907"/>
                <a:gd name="connsiteX4" fmla="*/ 24193 w 28955"/>
                <a:gd name="connsiteY4" fmla="*/ 18669 h 21907"/>
                <a:gd name="connsiteX5" fmla="*/ 22574 w 28955"/>
                <a:gd name="connsiteY5" fmla="*/ 5715 h 21907"/>
                <a:gd name="connsiteX6" fmla="*/ 16955 w 28955"/>
                <a:gd name="connsiteY6" fmla="*/ 6382 h 21907"/>
                <a:gd name="connsiteX7" fmla="*/ 18383 w 28955"/>
                <a:gd name="connsiteY7" fmla="*/ 18383 h 21907"/>
                <a:gd name="connsiteX8" fmla="*/ 16097 w 28955"/>
                <a:gd name="connsiteY8" fmla="*/ 18669 h 21907"/>
                <a:gd name="connsiteX9" fmla="*/ 13811 w 28955"/>
                <a:gd name="connsiteY9" fmla="*/ 18955 h 21907"/>
                <a:gd name="connsiteX10" fmla="*/ 12383 w 28955"/>
                <a:gd name="connsiteY10" fmla="*/ 6953 h 21907"/>
                <a:gd name="connsiteX11" fmla="*/ 5429 w 28955"/>
                <a:gd name="connsiteY11" fmla="*/ 7811 h 21907"/>
                <a:gd name="connsiteX12" fmla="*/ 7048 w 28955"/>
                <a:gd name="connsiteY12" fmla="*/ 21336 h 21907"/>
                <a:gd name="connsiteX13" fmla="*/ 4667 w 28955"/>
                <a:gd name="connsiteY13" fmla="*/ 21622 h 21907"/>
                <a:gd name="connsiteX14" fmla="*/ 2286 w 28955"/>
                <a:gd name="connsiteY14" fmla="*/ 21908 h 21907"/>
                <a:gd name="connsiteX15" fmla="*/ 0 w 28955"/>
                <a:gd name="connsiteY15" fmla="*/ 3334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55" h="21907">
                  <a:moveTo>
                    <a:pt x="0" y="3334"/>
                  </a:moveTo>
                  <a:lnTo>
                    <a:pt x="26670" y="0"/>
                  </a:lnTo>
                  <a:lnTo>
                    <a:pt x="28956" y="18098"/>
                  </a:lnTo>
                  <a:lnTo>
                    <a:pt x="26575" y="18383"/>
                  </a:lnTo>
                  <a:lnTo>
                    <a:pt x="24193" y="18669"/>
                  </a:lnTo>
                  <a:lnTo>
                    <a:pt x="22574" y="5715"/>
                  </a:lnTo>
                  <a:lnTo>
                    <a:pt x="16955" y="6382"/>
                  </a:lnTo>
                  <a:lnTo>
                    <a:pt x="18383" y="18383"/>
                  </a:lnTo>
                  <a:lnTo>
                    <a:pt x="16097" y="18669"/>
                  </a:lnTo>
                  <a:lnTo>
                    <a:pt x="13811" y="18955"/>
                  </a:lnTo>
                  <a:lnTo>
                    <a:pt x="12383" y="6953"/>
                  </a:lnTo>
                  <a:lnTo>
                    <a:pt x="5429" y="7811"/>
                  </a:lnTo>
                  <a:lnTo>
                    <a:pt x="7048" y="21336"/>
                  </a:lnTo>
                  <a:lnTo>
                    <a:pt x="4667" y="21622"/>
                  </a:lnTo>
                  <a:lnTo>
                    <a:pt x="2286" y="21908"/>
                  </a:lnTo>
                  <a:lnTo>
                    <a:pt x="0" y="333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A760E2A4-9A50-4646-B84A-E20D1F9F9F2F}"/>
                </a:ext>
              </a:extLst>
            </p:cNvPr>
            <p:cNvSpPr/>
            <p:nvPr/>
          </p:nvSpPr>
          <p:spPr>
            <a:xfrm>
              <a:off x="5114497" y="554397"/>
              <a:ext cx="27336" cy="10191"/>
            </a:xfrm>
            <a:custGeom>
              <a:avLst/>
              <a:gdLst>
                <a:gd name="connsiteX0" fmla="*/ 26384 w 27336"/>
                <a:gd name="connsiteY0" fmla="*/ 0 h 10191"/>
                <a:gd name="connsiteX1" fmla="*/ 26861 w 27336"/>
                <a:gd name="connsiteY1" fmla="*/ 2477 h 10191"/>
                <a:gd name="connsiteX2" fmla="*/ 27337 w 27336"/>
                <a:gd name="connsiteY2" fmla="*/ 5048 h 10191"/>
                <a:gd name="connsiteX3" fmla="*/ 953 w 27336"/>
                <a:gd name="connsiteY3" fmla="*/ 10192 h 10191"/>
                <a:gd name="connsiteX4" fmla="*/ 476 w 27336"/>
                <a:gd name="connsiteY4" fmla="*/ 7620 h 10191"/>
                <a:gd name="connsiteX5" fmla="*/ 0 w 27336"/>
                <a:gd name="connsiteY5" fmla="*/ 5048 h 10191"/>
                <a:gd name="connsiteX6" fmla="*/ 26384 w 27336"/>
                <a:gd name="connsiteY6" fmla="*/ 0 h 1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" h="10191">
                  <a:moveTo>
                    <a:pt x="26384" y="0"/>
                  </a:moveTo>
                  <a:lnTo>
                    <a:pt x="26861" y="2477"/>
                  </a:lnTo>
                  <a:lnTo>
                    <a:pt x="27337" y="5048"/>
                  </a:lnTo>
                  <a:lnTo>
                    <a:pt x="953" y="10192"/>
                  </a:lnTo>
                  <a:lnTo>
                    <a:pt x="476" y="7620"/>
                  </a:lnTo>
                  <a:lnTo>
                    <a:pt x="0" y="5048"/>
                  </a:lnTo>
                  <a:lnTo>
                    <a:pt x="26384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48747DA5-B282-4454-918C-5356D709A53D}"/>
                </a:ext>
              </a:extLst>
            </p:cNvPr>
            <p:cNvSpPr/>
            <p:nvPr/>
          </p:nvSpPr>
          <p:spPr>
            <a:xfrm>
              <a:off x="5117690" y="570590"/>
              <a:ext cx="29572" cy="15963"/>
            </a:xfrm>
            <a:custGeom>
              <a:avLst/>
              <a:gdLst>
                <a:gd name="connsiteX0" fmla="*/ 27874 w 29572"/>
                <a:gd name="connsiteY0" fmla="*/ 5198 h 15963"/>
                <a:gd name="connsiteX1" fmla="*/ 28541 w 29572"/>
                <a:gd name="connsiteY1" fmla="*/ 7675 h 15963"/>
                <a:gd name="connsiteX2" fmla="*/ 29208 w 29572"/>
                <a:gd name="connsiteY2" fmla="*/ 10151 h 15963"/>
                <a:gd name="connsiteX3" fmla="*/ 10158 w 29572"/>
                <a:gd name="connsiteY3" fmla="*/ 15199 h 15963"/>
                <a:gd name="connsiteX4" fmla="*/ 3681 w 29572"/>
                <a:gd name="connsiteY4" fmla="*/ 15199 h 15963"/>
                <a:gd name="connsiteX5" fmla="*/ 61 w 29572"/>
                <a:gd name="connsiteY5" fmla="*/ 10056 h 15963"/>
                <a:gd name="connsiteX6" fmla="*/ 728 w 29572"/>
                <a:gd name="connsiteY6" fmla="*/ 3484 h 15963"/>
                <a:gd name="connsiteX7" fmla="*/ 7110 w 29572"/>
                <a:gd name="connsiteY7" fmla="*/ -136 h 15963"/>
                <a:gd name="connsiteX8" fmla="*/ 8729 w 29572"/>
                <a:gd name="connsiteY8" fmla="*/ -136 h 15963"/>
                <a:gd name="connsiteX9" fmla="*/ 9967 w 29572"/>
                <a:gd name="connsiteY9" fmla="*/ 4627 h 15963"/>
                <a:gd name="connsiteX10" fmla="*/ 8443 w 29572"/>
                <a:gd name="connsiteY10" fmla="*/ 4627 h 15963"/>
                <a:gd name="connsiteX11" fmla="*/ 5109 w 29572"/>
                <a:gd name="connsiteY11" fmla="*/ 6246 h 15963"/>
                <a:gd name="connsiteX12" fmla="*/ 4538 w 29572"/>
                <a:gd name="connsiteY12" fmla="*/ 8818 h 15963"/>
                <a:gd name="connsiteX13" fmla="*/ 5967 w 29572"/>
                <a:gd name="connsiteY13" fmla="*/ 10627 h 15963"/>
                <a:gd name="connsiteX14" fmla="*/ 8824 w 29572"/>
                <a:gd name="connsiteY14" fmla="*/ 10627 h 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72" h="15963">
                  <a:moveTo>
                    <a:pt x="27874" y="5198"/>
                  </a:moveTo>
                  <a:lnTo>
                    <a:pt x="28541" y="7675"/>
                  </a:lnTo>
                  <a:lnTo>
                    <a:pt x="29208" y="10151"/>
                  </a:lnTo>
                  <a:lnTo>
                    <a:pt x="10158" y="15199"/>
                  </a:lnTo>
                  <a:cubicBezTo>
                    <a:pt x="8080" y="16036"/>
                    <a:pt x="5759" y="16036"/>
                    <a:pt x="3681" y="15199"/>
                  </a:cubicBezTo>
                  <a:cubicBezTo>
                    <a:pt x="1838" y="14035"/>
                    <a:pt x="536" y="12184"/>
                    <a:pt x="61" y="10056"/>
                  </a:cubicBezTo>
                  <a:cubicBezTo>
                    <a:pt x="-686" y="7873"/>
                    <a:pt x="-443" y="5472"/>
                    <a:pt x="728" y="3484"/>
                  </a:cubicBezTo>
                  <a:cubicBezTo>
                    <a:pt x="2366" y="1567"/>
                    <a:pt x="4625" y="286"/>
                    <a:pt x="7110" y="-136"/>
                  </a:cubicBezTo>
                  <a:lnTo>
                    <a:pt x="8729" y="-136"/>
                  </a:lnTo>
                  <a:lnTo>
                    <a:pt x="9967" y="4627"/>
                  </a:lnTo>
                  <a:lnTo>
                    <a:pt x="8443" y="4627"/>
                  </a:lnTo>
                  <a:cubicBezTo>
                    <a:pt x="7196" y="4825"/>
                    <a:pt x="6036" y="5388"/>
                    <a:pt x="5109" y="6246"/>
                  </a:cubicBezTo>
                  <a:cubicBezTo>
                    <a:pt x="4441" y="6922"/>
                    <a:pt x="4219" y="7922"/>
                    <a:pt x="4538" y="8818"/>
                  </a:cubicBezTo>
                  <a:cubicBezTo>
                    <a:pt x="4671" y="9627"/>
                    <a:pt x="5211" y="10310"/>
                    <a:pt x="5967" y="10627"/>
                  </a:cubicBezTo>
                  <a:cubicBezTo>
                    <a:pt x="6897" y="10920"/>
                    <a:pt x="7894" y="10920"/>
                    <a:pt x="8824" y="106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0E924A4E-CF1B-44A7-ABE1-64CF37B6847A}"/>
                </a:ext>
              </a:extLst>
            </p:cNvPr>
            <p:cNvSpPr/>
            <p:nvPr/>
          </p:nvSpPr>
          <p:spPr>
            <a:xfrm>
              <a:off x="5125070" y="588116"/>
              <a:ext cx="26860" cy="14478"/>
            </a:xfrm>
            <a:custGeom>
              <a:avLst/>
              <a:gdLst>
                <a:gd name="connsiteX0" fmla="*/ 25051 w 26860"/>
                <a:gd name="connsiteY0" fmla="*/ 0 h 14478"/>
                <a:gd name="connsiteX1" fmla="*/ 26003 w 26860"/>
                <a:gd name="connsiteY1" fmla="*/ 2381 h 14478"/>
                <a:gd name="connsiteX2" fmla="*/ 26860 w 26860"/>
                <a:gd name="connsiteY2" fmla="*/ 4858 h 14478"/>
                <a:gd name="connsiteX3" fmla="*/ 1810 w 26860"/>
                <a:gd name="connsiteY3" fmla="*/ 14478 h 14478"/>
                <a:gd name="connsiteX4" fmla="*/ 857 w 26860"/>
                <a:gd name="connsiteY4" fmla="*/ 12097 h 14478"/>
                <a:gd name="connsiteX5" fmla="*/ 0 w 26860"/>
                <a:gd name="connsiteY5" fmla="*/ 9620 h 14478"/>
                <a:gd name="connsiteX6" fmla="*/ 25051 w 26860"/>
                <a:gd name="connsiteY6" fmla="*/ 0 h 1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" h="14478">
                  <a:moveTo>
                    <a:pt x="25051" y="0"/>
                  </a:moveTo>
                  <a:lnTo>
                    <a:pt x="26003" y="2381"/>
                  </a:lnTo>
                  <a:lnTo>
                    <a:pt x="26860" y="4858"/>
                  </a:lnTo>
                  <a:lnTo>
                    <a:pt x="1810" y="14478"/>
                  </a:lnTo>
                  <a:lnTo>
                    <a:pt x="857" y="12097"/>
                  </a:lnTo>
                  <a:lnTo>
                    <a:pt x="0" y="9620"/>
                  </a:lnTo>
                  <a:lnTo>
                    <a:pt x="2505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F7236560-B1D7-4EFD-8CD7-E529842628CB}"/>
                </a:ext>
              </a:extLst>
            </p:cNvPr>
            <p:cNvSpPr/>
            <p:nvPr/>
          </p:nvSpPr>
          <p:spPr>
            <a:xfrm>
              <a:off x="5130499" y="600022"/>
              <a:ext cx="32861" cy="29622"/>
            </a:xfrm>
            <a:custGeom>
              <a:avLst/>
              <a:gdLst>
                <a:gd name="connsiteX0" fmla="*/ 2000 w 32861"/>
                <a:gd name="connsiteY0" fmla="*/ 15811 h 29622"/>
                <a:gd name="connsiteX1" fmla="*/ 1048 w 32861"/>
                <a:gd name="connsiteY1" fmla="*/ 13621 h 29622"/>
                <a:gd name="connsiteX2" fmla="*/ 0 w 32861"/>
                <a:gd name="connsiteY2" fmla="*/ 11430 h 29622"/>
                <a:gd name="connsiteX3" fmla="*/ 24384 w 32861"/>
                <a:gd name="connsiteY3" fmla="*/ 0 h 29622"/>
                <a:gd name="connsiteX4" fmla="*/ 25527 w 32861"/>
                <a:gd name="connsiteY4" fmla="*/ 2476 h 29622"/>
                <a:gd name="connsiteX5" fmla="*/ 26670 w 32861"/>
                <a:gd name="connsiteY5" fmla="*/ 4953 h 29622"/>
                <a:gd name="connsiteX6" fmla="*/ 13716 w 32861"/>
                <a:gd name="connsiteY6" fmla="*/ 21907 h 29622"/>
                <a:gd name="connsiteX7" fmla="*/ 30861 w 32861"/>
                <a:gd name="connsiteY7" fmla="*/ 13906 h 29622"/>
                <a:gd name="connsiteX8" fmla="*/ 31814 w 32861"/>
                <a:gd name="connsiteY8" fmla="*/ 16097 h 29622"/>
                <a:gd name="connsiteX9" fmla="*/ 32861 w 32861"/>
                <a:gd name="connsiteY9" fmla="*/ 18288 h 29622"/>
                <a:gd name="connsiteX10" fmla="*/ 8477 w 32861"/>
                <a:gd name="connsiteY10" fmla="*/ 29623 h 29622"/>
                <a:gd name="connsiteX11" fmla="*/ 7430 w 32861"/>
                <a:gd name="connsiteY11" fmla="*/ 27337 h 29622"/>
                <a:gd name="connsiteX12" fmla="*/ 6286 w 32861"/>
                <a:gd name="connsiteY12" fmla="*/ 24955 h 29622"/>
                <a:gd name="connsiteX13" fmla="*/ 19622 w 32861"/>
                <a:gd name="connsiteY13" fmla="*/ 7620 h 29622"/>
                <a:gd name="connsiteX14" fmla="*/ 2000 w 32861"/>
                <a:gd name="connsiteY14" fmla="*/ 15811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861" h="29622">
                  <a:moveTo>
                    <a:pt x="2000" y="15811"/>
                  </a:moveTo>
                  <a:lnTo>
                    <a:pt x="1048" y="13621"/>
                  </a:lnTo>
                  <a:lnTo>
                    <a:pt x="0" y="11430"/>
                  </a:lnTo>
                  <a:lnTo>
                    <a:pt x="24384" y="0"/>
                  </a:lnTo>
                  <a:lnTo>
                    <a:pt x="25527" y="2476"/>
                  </a:lnTo>
                  <a:lnTo>
                    <a:pt x="26670" y="4953"/>
                  </a:lnTo>
                  <a:lnTo>
                    <a:pt x="13716" y="21907"/>
                  </a:lnTo>
                  <a:lnTo>
                    <a:pt x="30861" y="13906"/>
                  </a:lnTo>
                  <a:lnTo>
                    <a:pt x="31814" y="16097"/>
                  </a:lnTo>
                  <a:lnTo>
                    <a:pt x="32861" y="18288"/>
                  </a:lnTo>
                  <a:lnTo>
                    <a:pt x="8477" y="29623"/>
                  </a:lnTo>
                  <a:lnTo>
                    <a:pt x="7430" y="27337"/>
                  </a:lnTo>
                  <a:lnTo>
                    <a:pt x="6286" y="24955"/>
                  </a:lnTo>
                  <a:lnTo>
                    <a:pt x="19622" y="7620"/>
                  </a:lnTo>
                  <a:lnTo>
                    <a:pt x="2000" y="158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F71BAF18-D248-4838-8A78-36251021EC0D}"/>
                </a:ext>
              </a:extLst>
            </p:cNvPr>
            <p:cNvSpPr/>
            <p:nvPr/>
          </p:nvSpPr>
          <p:spPr>
            <a:xfrm>
              <a:off x="5147780" y="628742"/>
              <a:ext cx="28078" cy="30049"/>
            </a:xfrm>
            <a:custGeom>
              <a:avLst/>
              <a:gdLst>
                <a:gd name="connsiteX0" fmla="*/ 1690 w 28078"/>
                <a:gd name="connsiteY0" fmla="*/ 20579 h 30049"/>
                <a:gd name="connsiteX1" fmla="*/ 166 w 28078"/>
                <a:gd name="connsiteY1" fmla="*/ 11054 h 30049"/>
                <a:gd name="connsiteX2" fmla="*/ 7024 w 28078"/>
                <a:gd name="connsiteY2" fmla="*/ 2863 h 30049"/>
                <a:gd name="connsiteX3" fmla="*/ 17597 w 28078"/>
                <a:gd name="connsiteY3" fmla="*/ -90 h 30049"/>
                <a:gd name="connsiteX4" fmla="*/ 27693 w 28078"/>
                <a:gd name="connsiteY4" fmla="*/ 12864 h 30049"/>
                <a:gd name="connsiteX5" fmla="*/ 23978 w 28078"/>
                <a:gd name="connsiteY5" fmla="*/ 19341 h 30049"/>
                <a:gd name="connsiteX6" fmla="*/ 21216 w 28078"/>
                <a:gd name="connsiteY6" fmla="*/ 14960 h 30049"/>
                <a:gd name="connsiteX7" fmla="*/ 22740 w 28078"/>
                <a:gd name="connsiteY7" fmla="*/ 11816 h 30049"/>
                <a:gd name="connsiteX8" fmla="*/ 21978 w 28078"/>
                <a:gd name="connsiteY8" fmla="*/ 8102 h 30049"/>
                <a:gd name="connsiteX9" fmla="*/ 16835 w 28078"/>
                <a:gd name="connsiteY9" fmla="*/ 5435 h 30049"/>
                <a:gd name="connsiteX10" fmla="*/ 9881 w 28078"/>
                <a:gd name="connsiteY10" fmla="*/ 7625 h 30049"/>
                <a:gd name="connsiteX11" fmla="*/ 5024 w 28078"/>
                <a:gd name="connsiteY11" fmla="*/ 12959 h 30049"/>
                <a:gd name="connsiteX12" fmla="*/ 5976 w 28078"/>
                <a:gd name="connsiteY12" fmla="*/ 18770 h 30049"/>
                <a:gd name="connsiteX13" fmla="*/ 5976 w 28078"/>
                <a:gd name="connsiteY13" fmla="*/ 18770 h 30049"/>
                <a:gd name="connsiteX14" fmla="*/ 10643 w 28078"/>
                <a:gd name="connsiteY14" fmla="*/ 21341 h 30049"/>
                <a:gd name="connsiteX15" fmla="*/ 14072 w 28078"/>
                <a:gd name="connsiteY15" fmla="*/ 20674 h 30049"/>
                <a:gd name="connsiteX16" fmla="*/ 14072 w 28078"/>
                <a:gd name="connsiteY16" fmla="*/ 20675 h 30049"/>
                <a:gd name="connsiteX17" fmla="*/ 10929 w 28078"/>
                <a:gd name="connsiteY17" fmla="*/ 15817 h 30049"/>
                <a:gd name="connsiteX18" fmla="*/ 14739 w 28078"/>
                <a:gd name="connsiteY18" fmla="*/ 13340 h 30049"/>
                <a:gd name="connsiteX19" fmla="*/ 20454 w 28078"/>
                <a:gd name="connsiteY19" fmla="*/ 22008 h 30049"/>
                <a:gd name="connsiteX20" fmla="*/ 8262 w 28078"/>
                <a:gd name="connsiteY20" fmla="*/ 29914 h 30049"/>
                <a:gd name="connsiteX21" fmla="*/ 6357 w 28078"/>
                <a:gd name="connsiteY21" fmla="*/ 26961 h 30049"/>
                <a:gd name="connsiteX22" fmla="*/ 9024 w 28078"/>
                <a:gd name="connsiteY22" fmla="*/ 24675 h 30049"/>
                <a:gd name="connsiteX23" fmla="*/ 8453 w 28078"/>
                <a:gd name="connsiteY23" fmla="*/ 24675 h 30049"/>
                <a:gd name="connsiteX24" fmla="*/ 1499 w 28078"/>
                <a:gd name="connsiteY24" fmla="*/ 20770 h 3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078" h="30049">
                  <a:moveTo>
                    <a:pt x="1690" y="20579"/>
                  </a:moveTo>
                  <a:cubicBezTo>
                    <a:pt x="-336" y="17841"/>
                    <a:pt x="-905" y="14288"/>
                    <a:pt x="166" y="11054"/>
                  </a:cubicBezTo>
                  <a:cubicBezTo>
                    <a:pt x="1404" y="7594"/>
                    <a:pt x="3836" y="4690"/>
                    <a:pt x="7024" y="2863"/>
                  </a:cubicBezTo>
                  <a:cubicBezTo>
                    <a:pt x="10093" y="670"/>
                    <a:pt x="13836" y="-375"/>
                    <a:pt x="17597" y="-90"/>
                  </a:cubicBezTo>
                  <a:cubicBezTo>
                    <a:pt x="23730" y="1092"/>
                    <a:pt x="28045" y="6628"/>
                    <a:pt x="27693" y="12864"/>
                  </a:cubicBezTo>
                  <a:cubicBezTo>
                    <a:pt x="27388" y="15439"/>
                    <a:pt x="26046" y="17778"/>
                    <a:pt x="23978" y="19341"/>
                  </a:cubicBezTo>
                  <a:lnTo>
                    <a:pt x="21216" y="14960"/>
                  </a:lnTo>
                  <a:cubicBezTo>
                    <a:pt x="22129" y="14161"/>
                    <a:pt x="22679" y="13027"/>
                    <a:pt x="22740" y="11816"/>
                  </a:cubicBezTo>
                  <a:cubicBezTo>
                    <a:pt x="22941" y="10527"/>
                    <a:pt x="22670" y="9208"/>
                    <a:pt x="21978" y="8102"/>
                  </a:cubicBezTo>
                  <a:cubicBezTo>
                    <a:pt x="20811" y="6416"/>
                    <a:pt x="18885" y="5417"/>
                    <a:pt x="16835" y="5435"/>
                  </a:cubicBezTo>
                  <a:cubicBezTo>
                    <a:pt x="14339" y="5379"/>
                    <a:pt x="11895" y="6149"/>
                    <a:pt x="9881" y="7625"/>
                  </a:cubicBezTo>
                  <a:cubicBezTo>
                    <a:pt x="7753" y="8863"/>
                    <a:pt x="6057" y="10725"/>
                    <a:pt x="5024" y="12959"/>
                  </a:cubicBezTo>
                  <a:cubicBezTo>
                    <a:pt x="4407" y="14938"/>
                    <a:pt x="4760" y="17091"/>
                    <a:pt x="5976" y="18770"/>
                  </a:cubicBezTo>
                  <a:lnTo>
                    <a:pt x="5976" y="18770"/>
                  </a:lnTo>
                  <a:cubicBezTo>
                    <a:pt x="7001" y="20357"/>
                    <a:pt x="8754" y="21323"/>
                    <a:pt x="10643" y="21341"/>
                  </a:cubicBezTo>
                  <a:cubicBezTo>
                    <a:pt x="11814" y="21295"/>
                    <a:pt x="12970" y="21070"/>
                    <a:pt x="14072" y="20674"/>
                  </a:cubicBezTo>
                  <a:lnTo>
                    <a:pt x="14072" y="20675"/>
                  </a:lnTo>
                  <a:lnTo>
                    <a:pt x="10929" y="15817"/>
                  </a:lnTo>
                  <a:lnTo>
                    <a:pt x="14739" y="13340"/>
                  </a:lnTo>
                  <a:lnTo>
                    <a:pt x="20454" y="22008"/>
                  </a:lnTo>
                  <a:lnTo>
                    <a:pt x="8262" y="29914"/>
                  </a:lnTo>
                  <a:lnTo>
                    <a:pt x="6357" y="26961"/>
                  </a:lnTo>
                  <a:lnTo>
                    <a:pt x="9024" y="24675"/>
                  </a:lnTo>
                  <a:lnTo>
                    <a:pt x="8453" y="24675"/>
                  </a:lnTo>
                  <a:cubicBezTo>
                    <a:pt x="5615" y="24666"/>
                    <a:pt x="2984" y="23188"/>
                    <a:pt x="1499" y="207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86950E0B-1C69-4230-9B47-1528B79C7AAB}"/>
                </a:ext>
              </a:extLst>
            </p:cNvPr>
            <p:cNvSpPr/>
            <p:nvPr/>
          </p:nvSpPr>
          <p:spPr>
            <a:xfrm>
              <a:off x="5171742" y="659172"/>
              <a:ext cx="23431" cy="21812"/>
            </a:xfrm>
            <a:custGeom>
              <a:avLst/>
              <a:gdLst>
                <a:gd name="connsiteX0" fmla="*/ 20003 w 23431"/>
                <a:gd name="connsiteY0" fmla="*/ 0 h 21812"/>
                <a:gd name="connsiteX1" fmla="*/ 21717 w 23431"/>
                <a:gd name="connsiteY1" fmla="*/ 1905 h 21812"/>
                <a:gd name="connsiteX2" fmla="*/ 23432 w 23431"/>
                <a:gd name="connsiteY2" fmla="*/ 3810 h 21812"/>
                <a:gd name="connsiteX3" fmla="*/ 3429 w 23431"/>
                <a:gd name="connsiteY3" fmla="*/ 21812 h 21812"/>
                <a:gd name="connsiteX4" fmla="*/ 1715 w 23431"/>
                <a:gd name="connsiteY4" fmla="*/ 19907 h 21812"/>
                <a:gd name="connsiteX5" fmla="*/ 0 w 23431"/>
                <a:gd name="connsiteY5" fmla="*/ 18002 h 21812"/>
                <a:gd name="connsiteX6" fmla="*/ 20003 w 23431"/>
                <a:gd name="connsiteY6" fmla="*/ 0 h 2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1" h="21812">
                  <a:moveTo>
                    <a:pt x="20003" y="0"/>
                  </a:moveTo>
                  <a:lnTo>
                    <a:pt x="21717" y="1905"/>
                  </a:lnTo>
                  <a:lnTo>
                    <a:pt x="23432" y="3810"/>
                  </a:lnTo>
                  <a:lnTo>
                    <a:pt x="3429" y="21812"/>
                  </a:lnTo>
                  <a:lnTo>
                    <a:pt x="1715" y="19907"/>
                  </a:lnTo>
                  <a:lnTo>
                    <a:pt x="0" y="18002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12644690-598C-4303-ACAA-A7C0750BFFBD}"/>
                </a:ext>
              </a:extLst>
            </p:cNvPr>
            <p:cNvSpPr/>
            <p:nvPr/>
          </p:nvSpPr>
          <p:spPr>
            <a:xfrm>
              <a:off x="5182029" y="668793"/>
              <a:ext cx="33051" cy="33337"/>
            </a:xfrm>
            <a:custGeom>
              <a:avLst/>
              <a:gdLst>
                <a:gd name="connsiteX0" fmla="*/ 3524 w 33051"/>
                <a:gd name="connsiteY0" fmla="*/ 22860 h 33337"/>
                <a:gd name="connsiteX1" fmla="*/ 1810 w 33051"/>
                <a:gd name="connsiteY1" fmla="*/ 21241 h 33337"/>
                <a:gd name="connsiteX2" fmla="*/ 0 w 33051"/>
                <a:gd name="connsiteY2" fmla="*/ 19621 h 33337"/>
                <a:gd name="connsiteX3" fmla="*/ 18383 w 33051"/>
                <a:gd name="connsiteY3" fmla="*/ 0 h 33337"/>
                <a:gd name="connsiteX4" fmla="*/ 20288 w 33051"/>
                <a:gd name="connsiteY4" fmla="*/ 1810 h 33337"/>
                <a:gd name="connsiteX5" fmla="*/ 22289 w 33051"/>
                <a:gd name="connsiteY5" fmla="*/ 3619 h 33337"/>
                <a:gd name="connsiteX6" fmla="*/ 16669 w 33051"/>
                <a:gd name="connsiteY6" fmla="*/ 24193 h 33337"/>
                <a:gd name="connsiteX7" fmla="*/ 29528 w 33051"/>
                <a:gd name="connsiteY7" fmla="*/ 10382 h 33337"/>
                <a:gd name="connsiteX8" fmla="*/ 31337 w 33051"/>
                <a:gd name="connsiteY8" fmla="*/ 12001 h 33337"/>
                <a:gd name="connsiteX9" fmla="*/ 33052 w 33051"/>
                <a:gd name="connsiteY9" fmla="*/ 13716 h 33337"/>
                <a:gd name="connsiteX10" fmla="*/ 14764 w 33051"/>
                <a:gd name="connsiteY10" fmla="*/ 33338 h 33337"/>
                <a:gd name="connsiteX11" fmla="*/ 12859 w 33051"/>
                <a:gd name="connsiteY11" fmla="*/ 31623 h 33337"/>
                <a:gd name="connsiteX12" fmla="*/ 10954 w 33051"/>
                <a:gd name="connsiteY12" fmla="*/ 29813 h 33337"/>
                <a:gd name="connsiteX13" fmla="*/ 16764 w 33051"/>
                <a:gd name="connsiteY13" fmla="*/ 8763 h 33337"/>
                <a:gd name="connsiteX14" fmla="*/ 3524 w 33051"/>
                <a:gd name="connsiteY14" fmla="*/ 22860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051" h="33337">
                  <a:moveTo>
                    <a:pt x="3524" y="22860"/>
                  </a:moveTo>
                  <a:lnTo>
                    <a:pt x="1810" y="21241"/>
                  </a:lnTo>
                  <a:lnTo>
                    <a:pt x="0" y="19621"/>
                  </a:lnTo>
                  <a:lnTo>
                    <a:pt x="18383" y="0"/>
                  </a:lnTo>
                  <a:lnTo>
                    <a:pt x="20288" y="1810"/>
                  </a:lnTo>
                  <a:lnTo>
                    <a:pt x="22289" y="3619"/>
                  </a:lnTo>
                  <a:lnTo>
                    <a:pt x="16669" y="24193"/>
                  </a:lnTo>
                  <a:lnTo>
                    <a:pt x="29528" y="10382"/>
                  </a:lnTo>
                  <a:lnTo>
                    <a:pt x="31337" y="12001"/>
                  </a:lnTo>
                  <a:lnTo>
                    <a:pt x="33052" y="13716"/>
                  </a:lnTo>
                  <a:lnTo>
                    <a:pt x="14764" y="33338"/>
                  </a:lnTo>
                  <a:lnTo>
                    <a:pt x="12859" y="31623"/>
                  </a:lnTo>
                  <a:lnTo>
                    <a:pt x="10954" y="29813"/>
                  </a:lnTo>
                  <a:lnTo>
                    <a:pt x="16764" y="8763"/>
                  </a:lnTo>
                  <a:lnTo>
                    <a:pt x="3524" y="228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7E943F8-956B-4E42-97A2-C748935F27DC}"/>
                </a:ext>
              </a:extLst>
            </p:cNvPr>
            <p:cNvSpPr/>
            <p:nvPr/>
          </p:nvSpPr>
          <p:spPr>
            <a:xfrm>
              <a:off x="5208034" y="689544"/>
              <a:ext cx="25487" cy="27921"/>
            </a:xfrm>
            <a:custGeom>
              <a:avLst/>
              <a:gdLst>
                <a:gd name="connsiteX0" fmla="*/ 19256 w 25487"/>
                <a:gd name="connsiteY0" fmla="*/ 12070 h 27921"/>
                <a:gd name="connsiteX1" fmla="*/ 19827 w 25487"/>
                <a:gd name="connsiteY1" fmla="*/ 8641 h 27921"/>
                <a:gd name="connsiteX2" fmla="*/ 17541 w 25487"/>
                <a:gd name="connsiteY2" fmla="*/ 5593 h 27921"/>
                <a:gd name="connsiteX3" fmla="*/ 14493 w 25487"/>
                <a:gd name="connsiteY3" fmla="*/ 4545 h 27921"/>
                <a:gd name="connsiteX4" fmla="*/ 12016 w 25487"/>
                <a:gd name="connsiteY4" fmla="*/ 5974 h 27921"/>
                <a:gd name="connsiteX5" fmla="*/ 12016 w 25487"/>
                <a:gd name="connsiteY5" fmla="*/ 8164 h 27921"/>
                <a:gd name="connsiteX6" fmla="*/ 15064 w 25487"/>
                <a:gd name="connsiteY6" fmla="*/ 12355 h 27921"/>
                <a:gd name="connsiteX7" fmla="*/ 19160 w 25487"/>
                <a:gd name="connsiteY7" fmla="*/ 19023 h 27921"/>
                <a:gd name="connsiteX8" fmla="*/ 11635 w 25487"/>
                <a:gd name="connsiteY8" fmla="*/ 27786 h 27921"/>
                <a:gd name="connsiteX9" fmla="*/ 4301 w 25487"/>
                <a:gd name="connsiteY9" fmla="*/ 25214 h 27921"/>
                <a:gd name="connsiteX10" fmla="*/ -176 w 25487"/>
                <a:gd name="connsiteY10" fmla="*/ 19023 h 27921"/>
                <a:gd name="connsiteX11" fmla="*/ 1444 w 25487"/>
                <a:gd name="connsiteY11" fmla="*/ 11879 h 27921"/>
                <a:gd name="connsiteX12" fmla="*/ 5444 w 25487"/>
                <a:gd name="connsiteY12" fmla="*/ 14832 h 27921"/>
                <a:gd name="connsiteX13" fmla="*/ 4683 w 25487"/>
                <a:gd name="connsiteY13" fmla="*/ 18356 h 27921"/>
                <a:gd name="connsiteX14" fmla="*/ 7064 w 25487"/>
                <a:gd name="connsiteY14" fmla="*/ 21499 h 27921"/>
                <a:gd name="connsiteX15" fmla="*/ 10683 w 25487"/>
                <a:gd name="connsiteY15" fmla="*/ 23023 h 27921"/>
                <a:gd name="connsiteX16" fmla="*/ 13255 w 25487"/>
                <a:gd name="connsiteY16" fmla="*/ 21880 h 27921"/>
                <a:gd name="connsiteX17" fmla="*/ 13731 w 25487"/>
                <a:gd name="connsiteY17" fmla="*/ 19499 h 27921"/>
                <a:gd name="connsiteX18" fmla="*/ 11255 w 25487"/>
                <a:gd name="connsiteY18" fmla="*/ 15880 h 27921"/>
                <a:gd name="connsiteX19" fmla="*/ 6682 w 25487"/>
                <a:gd name="connsiteY19" fmla="*/ 8736 h 27921"/>
                <a:gd name="connsiteX20" fmla="*/ 8111 w 25487"/>
                <a:gd name="connsiteY20" fmla="*/ 3402 h 27921"/>
                <a:gd name="connsiteX21" fmla="*/ 13826 w 25487"/>
                <a:gd name="connsiteY21" fmla="*/ -122 h 27921"/>
                <a:gd name="connsiteX22" fmla="*/ 20875 w 25487"/>
                <a:gd name="connsiteY22" fmla="*/ 2164 h 27921"/>
                <a:gd name="connsiteX23" fmla="*/ 24970 w 25487"/>
                <a:gd name="connsiteY23" fmla="*/ 8069 h 27921"/>
                <a:gd name="connsiteX24" fmla="*/ 23542 w 25487"/>
                <a:gd name="connsiteY24" fmla="*/ 15022 h 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87" h="27921">
                  <a:moveTo>
                    <a:pt x="19256" y="12070"/>
                  </a:moveTo>
                  <a:cubicBezTo>
                    <a:pt x="19900" y="11050"/>
                    <a:pt x="20106" y="9814"/>
                    <a:pt x="19827" y="8641"/>
                  </a:cubicBezTo>
                  <a:cubicBezTo>
                    <a:pt x="19466" y="7378"/>
                    <a:pt x="18652" y="6293"/>
                    <a:pt x="17541" y="5593"/>
                  </a:cubicBezTo>
                  <a:cubicBezTo>
                    <a:pt x="16686" y="4885"/>
                    <a:pt x="15603" y="4513"/>
                    <a:pt x="14493" y="4545"/>
                  </a:cubicBezTo>
                  <a:cubicBezTo>
                    <a:pt x="13503" y="4650"/>
                    <a:pt x="12603" y="5169"/>
                    <a:pt x="12016" y="5974"/>
                  </a:cubicBezTo>
                  <a:cubicBezTo>
                    <a:pt x="11644" y="6656"/>
                    <a:pt x="11644" y="7482"/>
                    <a:pt x="12016" y="8164"/>
                  </a:cubicBezTo>
                  <a:cubicBezTo>
                    <a:pt x="12889" y="9660"/>
                    <a:pt x="13910" y="11065"/>
                    <a:pt x="15064" y="12355"/>
                  </a:cubicBezTo>
                  <a:cubicBezTo>
                    <a:pt x="16902" y="14251"/>
                    <a:pt x="18300" y="16527"/>
                    <a:pt x="19160" y="19023"/>
                  </a:cubicBezTo>
                  <a:cubicBezTo>
                    <a:pt x="19292" y="23449"/>
                    <a:pt x="16030" y="27247"/>
                    <a:pt x="11635" y="27786"/>
                  </a:cubicBezTo>
                  <a:cubicBezTo>
                    <a:pt x="8972" y="27773"/>
                    <a:pt x="6389" y="26867"/>
                    <a:pt x="4301" y="25214"/>
                  </a:cubicBezTo>
                  <a:cubicBezTo>
                    <a:pt x="2108" y="23761"/>
                    <a:pt x="517" y="21561"/>
                    <a:pt x="-176" y="19023"/>
                  </a:cubicBezTo>
                  <a:cubicBezTo>
                    <a:pt x="-705" y="16519"/>
                    <a:pt x="-113" y="13910"/>
                    <a:pt x="1444" y="11879"/>
                  </a:cubicBezTo>
                  <a:lnTo>
                    <a:pt x="5444" y="14832"/>
                  </a:lnTo>
                  <a:cubicBezTo>
                    <a:pt x="4697" y="15843"/>
                    <a:pt x="4419" y="17126"/>
                    <a:pt x="4683" y="18356"/>
                  </a:cubicBezTo>
                  <a:cubicBezTo>
                    <a:pt x="5071" y="19657"/>
                    <a:pt x="5916" y="20774"/>
                    <a:pt x="7064" y="21499"/>
                  </a:cubicBezTo>
                  <a:cubicBezTo>
                    <a:pt x="8116" y="22315"/>
                    <a:pt x="9364" y="22840"/>
                    <a:pt x="10683" y="23023"/>
                  </a:cubicBezTo>
                  <a:cubicBezTo>
                    <a:pt x="11685" y="23140"/>
                    <a:pt x="12671" y="22702"/>
                    <a:pt x="13255" y="21880"/>
                  </a:cubicBezTo>
                  <a:cubicBezTo>
                    <a:pt x="13802" y="21216"/>
                    <a:pt x="13981" y="20323"/>
                    <a:pt x="13731" y="19499"/>
                  </a:cubicBezTo>
                  <a:cubicBezTo>
                    <a:pt x="13111" y="18164"/>
                    <a:pt x="12274" y="16941"/>
                    <a:pt x="11255" y="15880"/>
                  </a:cubicBezTo>
                  <a:cubicBezTo>
                    <a:pt x="9257" y="13837"/>
                    <a:pt x="7701" y="11405"/>
                    <a:pt x="6682" y="8736"/>
                  </a:cubicBezTo>
                  <a:cubicBezTo>
                    <a:pt x="6353" y="6834"/>
                    <a:pt x="6875" y="4884"/>
                    <a:pt x="8111" y="3402"/>
                  </a:cubicBezTo>
                  <a:cubicBezTo>
                    <a:pt x="9416" y="1455"/>
                    <a:pt x="11501" y="170"/>
                    <a:pt x="13826" y="-122"/>
                  </a:cubicBezTo>
                  <a:cubicBezTo>
                    <a:pt x="16377" y="-253"/>
                    <a:pt x="18886" y="561"/>
                    <a:pt x="20875" y="2164"/>
                  </a:cubicBezTo>
                  <a:cubicBezTo>
                    <a:pt x="22958" y="3522"/>
                    <a:pt x="24429" y="5641"/>
                    <a:pt x="24970" y="8069"/>
                  </a:cubicBezTo>
                  <a:cubicBezTo>
                    <a:pt x="25408" y="10484"/>
                    <a:pt x="24896" y="12975"/>
                    <a:pt x="23542" y="150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1601D42E-AF77-4F70-9F1A-A91507CE24E2}"/>
                </a:ext>
              </a:extLst>
            </p:cNvPr>
            <p:cNvSpPr/>
            <p:nvPr/>
          </p:nvSpPr>
          <p:spPr>
            <a:xfrm>
              <a:off x="5234607" y="700987"/>
              <a:ext cx="24003" cy="29622"/>
            </a:xfrm>
            <a:custGeom>
              <a:avLst/>
              <a:gdLst>
                <a:gd name="connsiteX0" fmla="*/ 10668 w 24003"/>
                <a:gd name="connsiteY0" fmla="*/ 7810 h 29622"/>
                <a:gd name="connsiteX1" fmla="*/ 4096 w 24003"/>
                <a:gd name="connsiteY1" fmla="*/ 4191 h 29622"/>
                <a:gd name="connsiteX2" fmla="*/ 5334 w 24003"/>
                <a:gd name="connsiteY2" fmla="*/ 2096 h 29622"/>
                <a:gd name="connsiteX3" fmla="*/ 6477 w 24003"/>
                <a:gd name="connsiteY3" fmla="*/ 0 h 29622"/>
                <a:gd name="connsiteX4" fmla="*/ 24003 w 24003"/>
                <a:gd name="connsiteY4" fmla="*/ 9716 h 29622"/>
                <a:gd name="connsiteX5" fmla="*/ 22860 w 24003"/>
                <a:gd name="connsiteY5" fmla="*/ 11811 h 29622"/>
                <a:gd name="connsiteX6" fmla="*/ 21717 w 24003"/>
                <a:gd name="connsiteY6" fmla="*/ 13907 h 29622"/>
                <a:gd name="connsiteX7" fmla="*/ 15145 w 24003"/>
                <a:gd name="connsiteY7" fmla="*/ 10287 h 29622"/>
                <a:gd name="connsiteX8" fmla="*/ 4477 w 24003"/>
                <a:gd name="connsiteY8" fmla="*/ 29623 h 29622"/>
                <a:gd name="connsiteX9" fmla="*/ 2191 w 24003"/>
                <a:gd name="connsiteY9" fmla="*/ 28384 h 29622"/>
                <a:gd name="connsiteX10" fmla="*/ 0 w 24003"/>
                <a:gd name="connsiteY10" fmla="*/ 27146 h 29622"/>
                <a:gd name="connsiteX11" fmla="*/ 10668 w 24003"/>
                <a:gd name="connsiteY11" fmla="*/ 7810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03" h="29622">
                  <a:moveTo>
                    <a:pt x="10668" y="7810"/>
                  </a:moveTo>
                  <a:lnTo>
                    <a:pt x="4096" y="4191"/>
                  </a:lnTo>
                  <a:lnTo>
                    <a:pt x="5334" y="2096"/>
                  </a:lnTo>
                  <a:lnTo>
                    <a:pt x="6477" y="0"/>
                  </a:lnTo>
                  <a:lnTo>
                    <a:pt x="24003" y="9716"/>
                  </a:lnTo>
                  <a:lnTo>
                    <a:pt x="22860" y="11811"/>
                  </a:lnTo>
                  <a:lnTo>
                    <a:pt x="21717" y="13907"/>
                  </a:lnTo>
                  <a:lnTo>
                    <a:pt x="15145" y="10287"/>
                  </a:lnTo>
                  <a:lnTo>
                    <a:pt x="4477" y="29623"/>
                  </a:lnTo>
                  <a:lnTo>
                    <a:pt x="2191" y="28384"/>
                  </a:lnTo>
                  <a:lnTo>
                    <a:pt x="0" y="27146"/>
                  </a:lnTo>
                  <a:lnTo>
                    <a:pt x="10668" y="78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67166997-1D16-44B7-8C1F-6D30BA6B25A1}"/>
                </a:ext>
              </a:extLst>
            </p:cNvPr>
            <p:cNvSpPr/>
            <p:nvPr/>
          </p:nvSpPr>
          <p:spPr>
            <a:xfrm>
              <a:off x="5252705" y="713370"/>
              <a:ext cx="16097" cy="26574"/>
            </a:xfrm>
            <a:custGeom>
              <a:avLst/>
              <a:gdLst>
                <a:gd name="connsiteX0" fmla="*/ 11335 w 16097"/>
                <a:gd name="connsiteY0" fmla="*/ 0 h 26574"/>
                <a:gd name="connsiteX1" fmla="*/ 13716 w 16097"/>
                <a:gd name="connsiteY1" fmla="*/ 1143 h 26574"/>
                <a:gd name="connsiteX2" fmla="*/ 16097 w 16097"/>
                <a:gd name="connsiteY2" fmla="*/ 2191 h 26574"/>
                <a:gd name="connsiteX3" fmla="*/ 4667 w 16097"/>
                <a:gd name="connsiteY3" fmla="*/ 26575 h 26574"/>
                <a:gd name="connsiteX4" fmla="*/ 2381 w 16097"/>
                <a:gd name="connsiteY4" fmla="*/ 25432 h 26574"/>
                <a:gd name="connsiteX5" fmla="*/ 0 w 16097"/>
                <a:gd name="connsiteY5" fmla="*/ 24384 h 26574"/>
                <a:gd name="connsiteX6" fmla="*/ 11335 w 16097"/>
                <a:gd name="connsiteY6" fmla="*/ 0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" h="26574">
                  <a:moveTo>
                    <a:pt x="11335" y="0"/>
                  </a:moveTo>
                  <a:lnTo>
                    <a:pt x="13716" y="1143"/>
                  </a:lnTo>
                  <a:lnTo>
                    <a:pt x="16097" y="2191"/>
                  </a:lnTo>
                  <a:lnTo>
                    <a:pt x="4667" y="26575"/>
                  </a:lnTo>
                  <a:lnTo>
                    <a:pt x="2381" y="25432"/>
                  </a:lnTo>
                  <a:lnTo>
                    <a:pt x="0" y="24384"/>
                  </a:lnTo>
                  <a:lnTo>
                    <a:pt x="1133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88DB4467-CE36-4323-B347-57AC704871A8}"/>
                </a:ext>
              </a:extLst>
            </p:cNvPr>
            <p:cNvSpPr/>
            <p:nvPr/>
          </p:nvSpPr>
          <p:spPr>
            <a:xfrm>
              <a:off x="5272136" y="718228"/>
              <a:ext cx="20764" cy="29527"/>
            </a:xfrm>
            <a:custGeom>
              <a:avLst/>
              <a:gdLst>
                <a:gd name="connsiteX0" fmla="*/ 7239 w 20764"/>
                <a:gd name="connsiteY0" fmla="*/ 6858 h 29527"/>
                <a:gd name="connsiteX1" fmla="*/ 191 w 20764"/>
                <a:gd name="connsiteY1" fmla="*/ 4477 h 29527"/>
                <a:gd name="connsiteX2" fmla="*/ 953 w 20764"/>
                <a:gd name="connsiteY2" fmla="*/ 2191 h 29527"/>
                <a:gd name="connsiteX3" fmla="*/ 1715 w 20764"/>
                <a:gd name="connsiteY3" fmla="*/ 0 h 29527"/>
                <a:gd name="connsiteX4" fmla="*/ 20764 w 20764"/>
                <a:gd name="connsiteY4" fmla="*/ 6477 h 29527"/>
                <a:gd name="connsiteX5" fmla="*/ 19907 w 20764"/>
                <a:gd name="connsiteY5" fmla="*/ 8763 h 29527"/>
                <a:gd name="connsiteX6" fmla="*/ 19145 w 20764"/>
                <a:gd name="connsiteY6" fmla="*/ 11049 h 29527"/>
                <a:gd name="connsiteX7" fmla="*/ 12097 w 20764"/>
                <a:gd name="connsiteY7" fmla="*/ 8573 h 29527"/>
                <a:gd name="connsiteX8" fmla="*/ 4858 w 20764"/>
                <a:gd name="connsiteY8" fmla="*/ 29527 h 29527"/>
                <a:gd name="connsiteX9" fmla="*/ 2477 w 20764"/>
                <a:gd name="connsiteY9" fmla="*/ 28670 h 29527"/>
                <a:gd name="connsiteX10" fmla="*/ 0 w 20764"/>
                <a:gd name="connsiteY10" fmla="*/ 27813 h 29527"/>
                <a:gd name="connsiteX11" fmla="*/ 7239 w 20764"/>
                <a:gd name="connsiteY11" fmla="*/ 6858 h 2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64" h="29527">
                  <a:moveTo>
                    <a:pt x="7239" y="6858"/>
                  </a:moveTo>
                  <a:lnTo>
                    <a:pt x="191" y="4477"/>
                  </a:lnTo>
                  <a:lnTo>
                    <a:pt x="953" y="2191"/>
                  </a:lnTo>
                  <a:lnTo>
                    <a:pt x="1715" y="0"/>
                  </a:lnTo>
                  <a:lnTo>
                    <a:pt x="20764" y="6477"/>
                  </a:lnTo>
                  <a:lnTo>
                    <a:pt x="19907" y="8763"/>
                  </a:lnTo>
                  <a:lnTo>
                    <a:pt x="19145" y="11049"/>
                  </a:lnTo>
                  <a:lnTo>
                    <a:pt x="12097" y="8573"/>
                  </a:lnTo>
                  <a:lnTo>
                    <a:pt x="4858" y="29527"/>
                  </a:lnTo>
                  <a:lnTo>
                    <a:pt x="2477" y="28670"/>
                  </a:lnTo>
                  <a:lnTo>
                    <a:pt x="0" y="27813"/>
                  </a:lnTo>
                  <a:lnTo>
                    <a:pt x="7239" y="68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B67BEFDE-8CF6-41DA-8885-204772093877}"/>
                </a:ext>
              </a:extLst>
            </p:cNvPr>
            <p:cNvSpPr/>
            <p:nvPr/>
          </p:nvSpPr>
          <p:spPr>
            <a:xfrm>
              <a:off x="5293756" y="726705"/>
              <a:ext cx="23909" cy="29723"/>
            </a:xfrm>
            <a:custGeom>
              <a:avLst/>
              <a:gdLst>
                <a:gd name="connsiteX0" fmla="*/ 19639 w 23909"/>
                <a:gd name="connsiteY0" fmla="*/ 20914 h 29723"/>
                <a:gd name="connsiteX1" fmla="*/ 15353 w 23909"/>
                <a:gd name="connsiteY1" fmla="*/ 28439 h 29723"/>
                <a:gd name="connsiteX2" fmla="*/ 7352 w 23909"/>
                <a:gd name="connsiteY2" fmla="*/ 29011 h 29723"/>
                <a:gd name="connsiteX3" fmla="*/ 684 w 23909"/>
                <a:gd name="connsiteY3" fmla="*/ 24629 h 29723"/>
                <a:gd name="connsiteX4" fmla="*/ 208 w 23909"/>
                <a:gd name="connsiteY4" fmla="*/ 16057 h 29723"/>
                <a:gd name="connsiteX5" fmla="*/ 4304 w 23909"/>
                <a:gd name="connsiteY5" fmla="*/ -136 h 29723"/>
                <a:gd name="connsiteX6" fmla="*/ 6781 w 23909"/>
                <a:gd name="connsiteY6" fmla="*/ 436 h 29723"/>
                <a:gd name="connsiteX7" fmla="*/ 9353 w 23909"/>
                <a:gd name="connsiteY7" fmla="*/ 1102 h 29723"/>
                <a:gd name="connsiteX8" fmla="*/ 5257 w 23909"/>
                <a:gd name="connsiteY8" fmla="*/ 17485 h 29723"/>
                <a:gd name="connsiteX9" fmla="*/ 5257 w 23909"/>
                <a:gd name="connsiteY9" fmla="*/ 21962 h 29723"/>
                <a:gd name="connsiteX10" fmla="*/ 8400 w 23909"/>
                <a:gd name="connsiteY10" fmla="*/ 24248 h 29723"/>
                <a:gd name="connsiteX11" fmla="*/ 12305 w 23909"/>
                <a:gd name="connsiteY11" fmla="*/ 24248 h 29723"/>
                <a:gd name="connsiteX12" fmla="*/ 14496 w 23909"/>
                <a:gd name="connsiteY12" fmla="*/ 20248 h 29723"/>
                <a:gd name="connsiteX13" fmla="*/ 18592 w 23909"/>
                <a:gd name="connsiteY13" fmla="*/ 3769 h 29723"/>
                <a:gd name="connsiteX14" fmla="*/ 21068 w 23909"/>
                <a:gd name="connsiteY14" fmla="*/ 4436 h 29723"/>
                <a:gd name="connsiteX15" fmla="*/ 23545 w 23909"/>
                <a:gd name="connsiteY15" fmla="*/ 5008 h 29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909" h="29723">
                  <a:moveTo>
                    <a:pt x="19639" y="20914"/>
                  </a:moveTo>
                  <a:cubicBezTo>
                    <a:pt x="19147" y="23851"/>
                    <a:pt x="17628" y="26517"/>
                    <a:pt x="15353" y="28439"/>
                  </a:cubicBezTo>
                  <a:cubicBezTo>
                    <a:pt x="12883" y="29737"/>
                    <a:pt x="9982" y="29945"/>
                    <a:pt x="7352" y="29011"/>
                  </a:cubicBezTo>
                  <a:cubicBezTo>
                    <a:pt x="4596" y="28596"/>
                    <a:pt x="2159" y="26995"/>
                    <a:pt x="684" y="24629"/>
                  </a:cubicBezTo>
                  <a:cubicBezTo>
                    <a:pt x="-526" y="21928"/>
                    <a:pt x="-696" y="18875"/>
                    <a:pt x="208" y="16057"/>
                  </a:cubicBezTo>
                  <a:lnTo>
                    <a:pt x="4304" y="-136"/>
                  </a:lnTo>
                  <a:lnTo>
                    <a:pt x="6781" y="436"/>
                  </a:lnTo>
                  <a:lnTo>
                    <a:pt x="9353" y="1102"/>
                  </a:lnTo>
                  <a:lnTo>
                    <a:pt x="5257" y="17485"/>
                  </a:lnTo>
                  <a:cubicBezTo>
                    <a:pt x="4716" y="18929"/>
                    <a:pt x="4716" y="20519"/>
                    <a:pt x="5257" y="21962"/>
                  </a:cubicBezTo>
                  <a:cubicBezTo>
                    <a:pt x="5902" y="23163"/>
                    <a:pt x="7059" y="24004"/>
                    <a:pt x="8400" y="24248"/>
                  </a:cubicBezTo>
                  <a:cubicBezTo>
                    <a:pt x="9630" y="24860"/>
                    <a:pt x="11075" y="24860"/>
                    <a:pt x="12305" y="24248"/>
                  </a:cubicBezTo>
                  <a:cubicBezTo>
                    <a:pt x="13453" y="23190"/>
                    <a:pt x="14222" y="21785"/>
                    <a:pt x="14496" y="20248"/>
                  </a:cubicBezTo>
                  <a:lnTo>
                    <a:pt x="18592" y="3769"/>
                  </a:lnTo>
                  <a:lnTo>
                    <a:pt x="21068" y="4436"/>
                  </a:lnTo>
                  <a:lnTo>
                    <a:pt x="23545" y="5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6E2C6EA0-CAA0-4984-BB90-CFAD6B158432}"/>
                </a:ext>
              </a:extLst>
            </p:cNvPr>
            <p:cNvSpPr/>
            <p:nvPr/>
          </p:nvSpPr>
          <p:spPr>
            <a:xfrm>
              <a:off x="5323095" y="732324"/>
              <a:ext cx="20573" cy="28289"/>
            </a:xfrm>
            <a:custGeom>
              <a:avLst/>
              <a:gdLst>
                <a:gd name="connsiteX0" fmla="*/ 7429 w 20573"/>
                <a:gd name="connsiteY0" fmla="*/ 5715 h 28289"/>
                <a:gd name="connsiteX1" fmla="*/ 0 w 20573"/>
                <a:gd name="connsiteY1" fmla="*/ 4763 h 28289"/>
                <a:gd name="connsiteX2" fmla="*/ 286 w 20573"/>
                <a:gd name="connsiteY2" fmla="*/ 2381 h 28289"/>
                <a:gd name="connsiteX3" fmla="*/ 571 w 20573"/>
                <a:gd name="connsiteY3" fmla="*/ 0 h 28289"/>
                <a:gd name="connsiteX4" fmla="*/ 20574 w 20573"/>
                <a:gd name="connsiteY4" fmla="*/ 2477 h 28289"/>
                <a:gd name="connsiteX5" fmla="*/ 20288 w 20573"/>
                <a:gd name="connsiteY5" fmla="*/ 4858 h 28289"/>
                <a:gd name="connsiteX6" fmla="*/ 19907 w 20573"/>
                <a:gd name="connsiteY6" fmla="*/ 7239 h 28289"/>
                <a:gd name="connsiteX7" fmla="*/ 12573 w 20573"/>
                <a:gd name="connsiteY7" fmla="*/ 6286 h 28289"/>
                <a:gd name="connsiteX8" fmla="*/ 9811 w 20573"/>
                <a:gd name="connsiteY8" fmla="*/ 28289 h 28289"/>
                <a:gd name="connsiteX9" fmla="*/ 7334 w 20573"/>
                <a:gd name="connsiteY9" fmla="*/ 27908 h 28289"/>
                <a:gd name="connsiteX10" fmla="*/ 4763 w 20573"/>
                <a:gd name="connsiteY10" fmla="*/ 27623 h 28289"/>
                <a:gd name="connsiteX11" fmla="*/ 7429 w 20573"/>
                <a:gd name="connsiteY11" fmla="*/ 5715 h 2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73" h="28289">
                  <a:moveTo>
                    <a:pt x="7429" y="5715"/>
                  </a:moveTo>
                  <a:lnTo>
                    <a:pt x="0" y="4763"/>
                  </a:lnTo>
                  <a:lnTo>
                    <a:pt x="286" y="2381"/>
                  </a:lnTo>
                  <a:lnTo>
                    <a:pt x="571" y="0"/>
                  </a:lnTo>
                  <a:lnTo>
                    <a:pt x="20574" y="2477"/>
                  </a:lnTo>
                  <a:lnTo>
                    <a:pt x="20288" y="4858"/>
                  </a:lnTo>
                  <a:lnTo>
                    <a:pt x="19907" y="7239"/>
                  </a:lnTo>
                  <a:lnTo>
                    <a:pt x="12573" y="6286"/>
                  </a:lnTo>
                  <a:lnTo>
                    <a:pt x="9811" y="28289"/>
                  </a:lnTo>
                  <a:lnTo>
                    <a:pt x="7334" y="27908"/>
                  </a:lnTo>
                  <a:lnTo>
                    <a:pt x="4763" y="27623"/>
                  </a:lnTo>
                  <a:lnTo>
                    <a:pt x="7429" y="57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ED8EBE35-6991-4F5E-A2C6-E370BEB23F3D}"/>
                </a:ext>
              </a:extLst>
            </p:cNvPr>
            <p:cNvSpPr/>
            <p:nvPr/>
          </p:nvSpPr>
          <p:spPr>
            <a:xfrm>
              <a:off x="5349955" y="734515"/>
              <a:ext cx="19240" cy="27146"/>
            </a:xfrm>
            <a:custGeom>
              <a:avLst/>
              <a:gdLst>
                <a:gd name="connsiteX0" fmla="*/ 476 w 19240"/>
                <a:gd name="connsiteY0" fmla="*/ 27146 h 27146"/>
                <a:gd name="connsiteX1" fmla="*/ 0 w 19240"/>
                <a:gd name="connsiteY1" fmla="*/ 286 h 27146"/>
                <a:gd name="connsiteX2" fmla="*/ 18193 w 19240"/>
                <a:gd name="connsiteY2" fmla="*/ 0 h 27146"/>
                <a:gd name="connsiteX3" fmla="*/ 18288 w 19240"/>
                <a:gd name="connsiteY3" fmla="*/ 2381 h 27146"/>
                <a:gd name="connsiteX4" fmla="*/ 18288 w 19240"/>
                <a:gd name="connsiteY4" fmla="*/ 4763 h 27146"/>
                <a:gd name="connsiteX5" fmla="*/ 5239 w 19240"/>
                <a:gd name="connsiteY5" fmla="*/ 4953 h 27146"/>
                <a:gd name="connsiteX6" fmla="*/ 5334 w 19240"/>
                <a:gd name="connsiteY6" fmla="*/ 10668 h 27146"/>
                <a:gd name="connsiteX7" fmla="*/ 17431 w 19240"/>
                <a:gd name="connsiteY7" fmla="*/ 10478 h 27146"/>
                <a:gd name="connsiteX8" fmla="*/ 17526 w 19240"/>
                <a:gd name="connsiteY8" fmla="*/ 12764 h 27146"/>
                <a:gd name="connsiteX9" fmla="*/ 17526 w 19240"/>
                <a:gd name="connsiteY9" fmla="*/ 15050 h 27146"/>
                <a:gd name="connsiteX10" fmla="*/ 5429 w 19240"/>
                <a:gd name="connsiteY10" fmla="*/ 15335 h 27146"/>
                <a:gd name="connsiteX11" fmla="*/ 5620 w 19240"/>
                <a:gd name="connsiteY11" fmla="*/ 22289 h 27146"/>
                <a:gd name="connsiteX12" fmla="*/ 19145 w 19240"/>
                <a:gd name="connsiteY12" fmla="*/ 22098 h 27146"/>
                <a:gd name="connsiteX13" fmla="*/ 19241 w 19240"/>
                <a:gd name="connsiteY13" fmla="*/ 24479 h 27146"/>
                <a:gd name="connsiteX14" fmla="*/ 19241 w 19240"/>
                <a:gd name="connsiteY14" fmla="*/ 26860 h 27146"/>
                <a:gd name="connsiteX15" fmla="*/ 476 w 19240"/>
                <a:gd name="connsiteY15" fmla="*/ 27146 h 2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40" h="27146">
                  <a:moveTo>
                    <a:pt x="476" y="27146"/>
                  </a:moveTo>
                  <a:lnTo>
                    <a:pt x="0" y="286"/>
                  </a:lnTo>
                  <a:lnTo>
                    <a:pt x="18193" y="0"/>
                  </a:lnTo>
                  <a:lnTo>
                    <a:pt x="18288" y="2381"/>
                  </a:lnTo>
                  <a:lnTo>
                    <a:pt x="18288" y="4763"/>
                  </a:lnTo>
                  <a:lnTo>
                    <a:pt x="5239" y="4953"/>
                  </a:lnTo>
                  <a:lnTo>
                    <a:pt x="5334" y="10668"/>
                  </a:lnTo>
                  <a:lnTo>
                    <a:pt x="17431" y="10478"/>
                  </a:lnTo>
                  <a:lnTo>
                    <a:pt x="17526" y="12764"/>
                  </a:lnTo>
                  <a:lnTo>
                    <a:pt x="17526" y="15050"/>
                  </a:lnTo>
                  <a:lnTo>
                    <a:pt x="5429" y="15335"/>
                  </a:lnTo>
                  <a:lnTo>
                    <a:pt x="5620" y="22289"/>
                  </a:lnTo>
                  <a:lnTo>
                    <a:pt x="19145" y="22098"/>
                  </a:lnTo>
                  <a:lnTo>
                    <a:pt x="19241" y="24479"/>
                  </a:lnTo>
                  <a:lnTo>
                    <a:pt x="19241" y="26860"/>
                  </a:lnTo>
                  <a:lnTo>
                    <a:pt x="476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208B3C53-0178-4280-A91F-124E97983B1D}"/>
                </a:ext>
              </a:extLst>
            </p:cNvPr>
            <p:cNvSpPr/>
            <p:nvPr/>
          </p:nvSpPr>
          <p:spPr>
            <a:xfrm>
              <a:off x="5389787" y="729938"/>
              <a:ext cx="24197" cy="28258"/>
            </a:xfrm>
            <a:custGeom>
              <a:avLst/>
              <a:gdLst>
                <a:gd name="connsiteX0" fmla="*/ 5142 w 24197"/>
                <a:gd name="connsiteY0" fmla="*/ 25778 h 28258"/>
                <a:gd name="connsiteX1" fmla="*/ 1142 w 24197"/>
                <a:gd name="connsiteY1" fmla="*/ 5489 h 28258"/>
                <a:gd name="connsiteX2" fmla="*/ 17390 w 24197"/>
                <a:gd name="connsiteY2" fmla="*/ 1616 h 28258"/>
                <a:gd name="connsiteX3" fmla="*/ 18192 w 24197"/>
                <a:gd name="connsiteY3" fmla="*/ 2156 h 28258"/>
                <a:gd name="connsiteX4" fmla="*/ 23335 w 24197"/>
                <a:gd name="connsiteY4" fmla="*/ 11681 h 28258"/>
                <a:gd name="connsiteX5" fmla="*/ 22192 w 24197"/>
                <a:gd name="connsiteY5" fmla="*/ 22348 h 28258"/>
                <a:gd name="connsiteX6" fmla="*/ 14382 w 24197"/>
                <a:gd name="connsiteY6" fmla="*/ 27778 h 28258"/>
                <a:gd name="connsiteX7" fmla="*/ 4857 w 24197"/>
                <a:gd name="connsiteY7" fmla="*/ 25682 h 28258"/>
                <a:gd name="connsiteX8" fmla="*/ 17525 w 24197"/>
                <a:gd name="connsiteY8" fmla="*/ 19682 h 28258"/>
                <a:gd name="connsiteX9" fmla="*/ 18001 w 24197"/>
                <a:gd name="connsiteY9" fmla="*/ 12633 h 28258"/>
                <a:gd name="connsiteX10" fmla="*/ 14858 w 24197"/>
                <a:gd name="connsiteY10" fmla="*/ 6156 h 28258"/>
                <a:gd name="connsiteX11" fmla="*/ 9524 w 24197"/>
                <a:gd name="connsiteY11" fmla="*/ 4632 h 28258"/>
                <a:gd name="connsiteX12" fmla="*/ 5238 w 24197"/>
                <a:gd name="connsiteY12" fmla="*/ 8061 h 28258"/>
                <a:gd name="connsiteX13" fmla="*/ 4762 w 24197"/>
                <a:gd name="connsiteY13" fmla="*/ 15205 h 28258"/>
                <a:gd name="connsiteX14" fmla="*/ 7810 w 24197"/>
                <a:gd name="connsiteY14" fmla="*/ 21587 h 28258"/>
                <a:gd name="connsiteX15" fmla="*/ 16656 w 24197"/>
                <a:gd name="connsiteY15" fmla="*/ 20700 h 28258"/>
                <a:gd name="connsiteX16" fmla="*/ 17335 w 24197"/>
                <a:gd name="connsiteY16" fmla="*/ 19682 h 2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7" h="28258">
                  <a:moveTo>
                    <a:pt x="5142" y="25778"/>
                  </a:moveTo>
                  <a:cubicBezTo>
                    <a:pt x="-278" y="20504"/>
                    <a:pt x="-1871" y="12426"/>
                    <a:pt x="1142" y="5489"/>
                  </a:cubicBezTo>
                  <a:cubicBezTo>
                    <a:pt x="4559" y="-67"/>
                    <a:pt x="11834" y="-1801"/>
                    <a:pt x="17390" y="1616"/>
                  </a:cubicBezTo>
                  <a:cubicBezTo>
                    <a:pt x="17664" y="1785"/>
                    <a:pt x="17932" y="1965"/>
                    <a:pt x="18192" y="2156"/>
                  </a:cubicBezTo>
                  <a:cubicBezTo>
                    <a:pt x="20961" y="4637"/>
                    <a:pt x="22779" y="8004"/>
                    <a:pt x="23335" y="11681"/>
                  </a:cubicBezTo>
                  <a:cubicBezTo>
                    <a:pt x="24278" y="15256"/>
                    <a:pt x="23871" y="19054"/>
                    <a:pt x="22192" y="22348"/>
                  </a:cubicBezTo>
                  <a:cubicBezTo>
                    <a:pt x="20521" y="25225"/>
                    <a:pt x="17661" y="27213"/>
                    <a:pt x="14382" y="27778"/>
                  </a:cubicBezTo>
                  <a:cubicBezTo>
                    <a:pt x="11054" y="28640"/>
                    <a:pt x="7515" y="27862"/>
                    <a:pt x="4857" y="25682"/>
                  </a:cubicBezTo>
                  <a:moveTo>
                    <a:pt x="17525" y="19682"/>
                  </a:moveTo>
                  <a:cubicBezTo>
                    <a:pt x="18431" y="17443"/>
                    <a:pt x="18597" y="14973"/>
                    <a:pt x="18001" y="12633"/>
                  </a:cubicBezTo>
                  <a:cubicBezTo>
                    <a:pt x="17653" y="10199"/>
                    <a:pt x="16554" y="7935"/>
                    <a:pt x="14858" y="6156"/>
                  </a:cubicBezTo>
                  <a:cubicBezTo>
                    <a:pt x="13493" y="4710"/>
                    <a:pt x="11447" y="4125"/>
                    <a:pt x="9524" y="4632"/>
                  </a:cubicBezTo>
                  <a:cubicBezTo>
                    <a:pt x="7596" y="4952"/>
                    <a:pt x="5973" y="6251"/>
                    <a:pt x="5238" y="8061"/>
                  </a:cubicBezTo>
                  <a:cubicBezTo>
                    <a:pt x="4325" y="10331"/>
                    <a:pt x="4158" y="12833"/>
                    <a:pt x="4762" y="15205"/>
                  </a:cubicBezTo>
                  <a:cubicBezTo>
                    <a:pt x="5125" y="17587"/>
                    <a:pt x="6185" y="19807"/>
                    <a:pt x="7810" y="21587"/>
                  </a:cubicBezTo>
                  <a:cubicBezTo>
                    <a:pt x="10497" y="23785"/>
                    <a:pt x="14458" y="23388"/>
                    <a:pt x="16656" y="20700"/>
                  </a:cubicBezTo>
                  <a:cubicBezTo>
                    <a:pt x="16915" y="20383"/>
                    <a:pt x="17142" y="20042"/>
                    <a:pt x="17335" y="1968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AC442726-1BC3-4D55-8D0C-8D455D80BA97}"/>
                </a:ext>
              </a:extLst>
            </p:cNvPr>
            <p:cNvSpPr/>
            <p:nvPr/>
          </p:nvSpPr>
          <p:spPr>
            <a:xfrm>
              <a:off x="5418154" y="721275"/>
              <a:ext cx="20002" cy="30956"/>
            </a:xfrm>
            <a:custGeom>
              <a:avLst/>
              <a:gdLst>
                <a:gd name="connsiteX0" fmla="*/ 8287 w 20002"/>
                <a:gd name="connsiteY0" fmla="*/ 30956 h 30956"/>
                <a:gd name="connsiteX1" fmla="*/ 0 w 20002"/>
                <a:gd name="connsiteY1" fmla="*/ 5429 h 30956"/>
                <a:gd name="connsiteX2" fmla="*/ 16669 w 20002"/>
                <a:gd name="connsiteY2" fmla="*/ 0 h 30956"/>
                <a:gd name="connsiteX3" fmla="*/ 17431 w 20002"/>
                <a:gd name="connsiteY3" fmla="*/ 2286 h 30956"/>
                <a:gd name="connsiteX4" fmla="*/ 18193 w 20002"/>
                <a:gd name="connsiteY4" fmla="*/ 4477 h 30956"/>
                <a:gd name="connsiteX5" fmla="*/ 6382 w 20002"/>
                <a:gd name="connsiteY5" fmla="*/ 8382 h 30956"/>
                <a:gd name="connsiteX6" fmla="*/ 8192 w 20002"/>
                <a:gd name="connsiteY6" fmla="*/ 14192 h 30956"/>
                <a:gd name="connsiteX7" fmla="*/ 18574 w 20002"/>
                <a:gd name="connsiteY7" fmla="*/ 10858 h 30956"/>
                <a:gd name="connsiteX8" fmla="*/ 19241 w 20002"/>
                <a:gd name="connsiteY8" fmla="*/ 13049 h 30956"/>
                <a:gd name="connsiteX9" fmla="*/ 20002 w 20002"/>
                <a:gd name="connsiteY9" fmla="*/ 15240 h 30956"/>
                <a:gd name="connsiteX10" fmla="*/ 9620 w 20002"/>
                <a:gd name="connsiteY10" fmla="*/ 18574 h 30956"/>
                <a:gd name="connsiteX11" fmla="*/ 13145 w 20002"/>
                <a:gd name="connsiteY11" fmla="*/ 29337 h 30956"/>
                <a:gd name="connsiteX12" fmla="*/ 10763 w 20002"/>
                <a:gd name="connsiteY12" fmla="*/ 30194 h 30956"/>
                <a:gd name="connsiteX13" fmla="*/ 8287 w 20002"/>
                <a:gd name="connsiteY13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" h="30956">
                  <a:moveTo>
                    <a:pt x="8287" y="30956"/>
                  </a:moveTo>
                  <a:lnTo>
                    <a:pt x="0" y="5429"/>
                  </a:lnTo>
                  <a:lnTo>
                    <a:pt x="16669" y="0"/>
                  </a:lnTo>
                  <a:lnTo>
                    <a:pt x="17431" y="2286"/>
                  </a:lnTo>
                  <a:lnTo>
                    <a:pt x="18193" y="4477"/>
                  </a:lnTo>
                  <a:lnTo>
                    <a:pt x="6382" y="8382"/>
                  </a:lnTo>
                  <a:lnTo>
                    <a:pt x="8192" y="14192"/>
                  </a:lnTo>
                  <a:lnTo>
                    <a:pt x="18574" y="10858"/>
                  </a:lnTo>
                  <a:lnTo>
                    <a:pt x="19241" y="13049"/>
                  </a:lnTo>
                  <a:lnTo>
                    <a:pt x="20002" y="15240"/>
                  </a:lnTo>
                  <a:lnTo>
                    <a:pt x="9620" y="18574"/>
                  </a:lnTo>
                  <a:lnTo>
                    <a:pt x="13145" y="29337"/>
                  </a:lnTo>
                  <a:lnTo>
                    <a:pt x="10763" y="30194"/>
                  </a:lnTo>
                  <a:lnTo>
                    <a:pt x="8287" y="309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3ABF7D56-E5E0-45CB-B0D2-60F5D48FBD47}"/>
                </a:ext>
              </a:extLst>
            </p:cNvPr>
            <p:cNvSpPr/>
            <p:nvPr/>
          </p:nvSpPr>
          <p:spPr>
            <a:xfrm>
              <a:off x="5450063" y="705369"/>
              <a:ext cx="23812" cy="29622"/>
            </a:xfrm>
            <a:custGeom>
              <a:avLst/>
              <a:gdLst>
                <a:gd name="connsiteX0" fmla="*/ 8858 w 23812"/>
                <a:gd name="connsiteY0" fmla="*/ 10096 h 29622"/>
                <a:gd name="connsiteX1" fmla="*/ 2286 w 23812"/>
                <a:gd name="connsiteY1" fmla="*/ 13621 h 29622"/>
                <a:gd name="connsiteX2" fmla="*/ 1143 w 23812"/>
                <a:gd name="connsiteY2" fmla="*/ 11525 h 29622"/>
                <a:gd name="connsiteX3" fmla="*/ 0 w 23812"/>
                <a:gd name="connsiteY3" fmla="*/ 9430 h 29622"/>
                <a:gd name="connsiteX4" fmla="*/ 17812 w 23812"/>
                <a:gd name="connsiteY4" fmla="*/ 0 h 29622"/>
                <a:gd name="connsiteX5" fmla="*/ 18859 w 23812"/>
                <a:gd name="connsiteY5" fmla="*/ 2095 h 29622"/>
                <a:gd name="connsiteX6" fmla="*/ 20003 w 23812"/>
                <a:gd name="connsiteY6" fmla="*/ 4191 h 29622"/>
                <a:gd name="connsiteX7" fmla="*/ 13430 w 23812"/>
                <a:gd name="connsiteY7" fmla="*/ 7715 h 29622"/>
                <a:gd name="connsiteX8" fmla="*/ 23813 w 23812"/>
                <a:gd name="connsiteY8" fmla="*/ 27146 h 29622"/>
                <a:gd name="connsiteX9" fmla="*/ 21527 w 23812"/>
                <a:gd name="connsiteY9" fmla="*/ 28384 h 29622"/>
                <a:gd name="connsiteX10" fmla="*/ 19241 w 23812"/>
                <a:gd name="connsiteY10" fmla="*/ 29623 h 29622"/>
                <a:gd name="connsiteX11" fmla="*/ 8858 w 23812"/>
                <a:gd name="connsiteY11" fmla="*/ 10096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12" h="29622">
                  <a:moveTo>
                    <a:pt x="8858" y="10096"/>
                  </a:moveTo>
                  <a:lnTo>
                    <a:pt x="2286" y="13621"/>
                  </a:lnTo>
                  <a:lnTo>
                    <a:pt x="1143" y="11525"/>
                  </a:lnTo>
                  <a:lnTo>
                    <a:pt x="0" y="9430"/>
                  </a:lnTo>
                  <a:lnTo>
                    <a:pt x="17812" y="0"/>
                  </a:lnTo>
                  <a:lnTo>
                    <a:pt x="18859" y="2095"/>
                  </a:lnTo>
                  <a:lnTo>
                    <a:pt x="20003" y="4191"/>
                  </a:lnTo>
                  <a:lnTo>
                    <a:pt x="13430" y="7715"/>
                  </a:lnTo>
                  <a:lnTo>
                    <a:pt x="23813" y="27146"/>
                  </a:lnTo>
                  <a:lnTo>
                    <a:pt x="21527" y="28384"/>
                  </a:lnTo>
                  <a:lnTo>
                    <a:pt x="19241" y="29623"/>
                  </a:lnTo>
                  <a:lnTo>
                    <a:pt x="8858" y="1009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8C558739-689B-4B97-96FB-A9244BA3BA79}"/>
                </a:ext>
              </a:extLst>
            </p:cNvPr>
            <p:cNvSpPr/>
            <p:nvPr/>
          </p:nvSpPr>
          <p:spPr>
            <a:xfrm>
              <a:off x="5473304" y="692319"/>
              <a:ext cx="30384" cy="32385"/>
            </a:xfrm>
            <a:custGeom>
              <a:avLst/>
              <a:gdLst>
                <a:gd name="connsiteX0" fmla="*/ 14668 w 30384"/>
                <a:gd name="connsiteY0" fmla="*/ 32385 h 32385"/>
                <a:gd name="connsiteX1" fmla="*/ 0 w 30384"/>
                <a:gd name="connsiteY1" fmla="*/ 9906 h 32385"/>
                <a:gd name="connsiteX2" fmla="*/ 15335 w 30384"/>
                <a:gd name="connsiteY2" fmla="*/ 0 h 32385"/>
                <a:gd name="connsiteX3" fmla="*/ 16573 w 30384"/>
                <a:gd name="connsiteY3" fmla="*/ 2000 h 32385"/>
                <a:gd name="connsiteX4" fmla="*/ 17907 w 30384"/>
                <a:gd name="connsiteY4" fmla="*/ 4001 h 32385"/>
                <a:gd name="connsiteX5" fmla="*/ 6953 w 30384"/>
                <a:gd name="connsiteY5" fmla="*/ 11049 h 32385"/>
                <a:gd name="connsiteX6" fmla="*/ 10096 w 30384"/>
                <a:gd name="connsiteY6" fmla="*/ 15811 h 32385"/>
                <a:gd name="connsiteX7" fmla="*/ 20193 w 30384"/>
                <a:gd name="connsiteY7" fmla="*/ 9239 h 32385"/>
                <a:gd name="connsiteX8" fmla="*/ 21431 w 30384"/>
                <a:gd name="connsiteY8" fmla="*/ 11240 h 32385"/>
                <a:gd name="connsiteX9" fmla="*/ 22765 w 30384"/>
                <a:gd name="connsiteY9" fmla="*/ 13145 h 32385"/>
                <a:gd name="connsiteX10" fmla="*/ 12573 w 30384"/>
                <a:gd name="connsiteY10" fmla="*/ 19717 h 32385"/>
                <a:gd name="connsiteX11" fmla="*/ 16383 w 30384"/>
                <a:gd name="connsiteY11" fmla="*/ 25622 h 32385"/>
                <a:gd name="connsiteX12" fmla="*/ 27813 w 30384"/>
                <a:gd name="connsiteY12" fmla="*/ 18193 h 32385"/>
                <a:gd name="connsiteX13" fmla="*/ 29146 w 30384"/>
                <a:gd name="connsiteY13" fmla="*/ 20193 h 32385"/>
                <a:gd name="connsiteX14" fmla="*/ 30385 w 30384"/>
                <a:gd name="connsiteY14" fmla="*/ 22193 h 32385"/>
                <a:gd name="connsiteX15" fmla="*/ 14668 w 30384"/>
                <a:gd name="connsiteY15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384" h="32385">
                  <a:moveTo>
                    <a:pt x="14668" y="32385"/>
                  </a:moveTo>
                  <a:lnTo>
                    <a:pt x="0" y="9906"/>
                  </a:lnTo>
                  <a:lnTo>
                    <a:pt x="15335" y="0"/>
                  </a:lnTo>
                  <a:lnTo>
                    <a:pt x="16573" y="2000"/>
                  </a:lnTo>
                  <a:lnTo>
                    <a:pt x="17907" y="4001"/>
                  </a:lnTo>
                  <a:lnTo>
                    <a:pt x="6953" y="11049"/>
                  </a:lnTo>
                  <a:lnTo>
                    <a:pt x="10096" y="15811"/>
                  </a:lnTo>
                  <a:lnTo>
                    <a:pt x="20193" y="9239"/>
                  </a:lnTo>
                  <a:lnTo>
                    <a:pt x="21431" y="11240"/>
                  </a:lnTo>
                  <a:lnTo>
                    <a:pt x="22765" y="13145"/>
                  </a:lnTo>
                  <a:lnTo>
                    <a:pt x="12573" y="19717"/>
                  </a:lnTo>
                  <a:lnTo>
                    <a:pt x="16383" y="25622"/>
                  </a:lnTo>
                  <a:lnTo>
                    <a:pt x="27813" y="18193"/>
                  </a:lnTo>
                  <a:lnTo>
                    <a:pt x="29146" y="20193"/>
                  </a:lnTo>
                  <a:lnTo>
                    <a:pt x="30385" y="22193"/>
                  </a:lnTo>
                  <a:lnTo>
                    <a:pt x="14668" y="323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0CD17D32-ED77-48E1-8AFA-BA3478622352}"/>
                </a:ext>
              </a:extLst>
            </p:cNvPr>
            <p:cNvSpPr/>
            <p:nvPr/>
          </p:nvSpPr>
          <p:spPr>
            <a:xfrm>
              <a:off x="5498237" y="678015"/>
              <a:ext cx="25970" cy="26630"/>
            </a:xfrm>
            <a:custGeom>
              <a:avLst/>
              <a:gdLst>
                <a:gd name="connsiteX0" fmla="*/ 23374 w 25970"/>
                <a:gd name="connsiteY0" fmla="*/ 9025 h 26630"/>
                <a:gd name="connsiteX1" fmla="*/ 25565 w 25970"/>
                <a:gd name="connsiteY1" fmla="*/ 16836 h 26630"/>
                <a:gd name="connsiteX2" fmla="*/ 13213 w 25970"/>
                <a:gd name="connsiteY2" fmla="*/ 26405 h 26630"/>
                <a:gd name="connsiteX3" fmla="*/ 12897 w 25970"/>
                <a:gd name="connsiteY3" fmla="*/ 26361 h 26630"/>
                <a:gd name="connsiteX4" fmla="*/ 4039 w 25970"/>
                <a:gd name="connsiteY4" fmla="*/ 20455 h 26630"/>
                <a:gd name="connsiteX5" fmla="*/ -343 w 25970"/>
                <a:gd name="connsiteY5" fmla="*/ 10930 h 26630"/>
                <a:gd name="connsiteX6" fmla="*/ 3467 w 25970"/>
                <a:gd name="connsiteY6" fmla="*/ 2643 h 26630"/>
                <a:gd name="connsiteX7" fmla="*/ 17741 w 25970"/>
                <a:gd name="connsiteY7" fmla="*/ 3004 h 26630"/>
                <a:gd name="connsiteX8" fmla="*/ 17850 w 25970"/>
                <a:gd name="connsiteY8" fmla="*/ 3120 h 26630"/>
                <a:gd name="connsiteX9" fmla="*/ 13944 w 25970"/>
                <a:gd name="connsiteY9" fmla="*/ 6358 h 26630"/>
                <a:gd name="connsiteX10" fmla="*/ 10325 w 25970"/>
                <a:gd name="connsiteY10" fmla="*/ 4834 h 26630"/>
                <a:gd name="connsiteX11" fmla="*/ 6705 w 25970"/>
                <a:gd name="connsiteY11" fmla="*/ 6263 h 26630"/>
                <a:gd name="connsiteX12" fmla="*/ 4800 w 25970"/>
                <a:gd name="connsiteY12" fmla="*/ 11120 h 26630"/>
                <a:gd name="connsiteX13" fmla="*/ 8039 w 25970"/>
                <a:gd name="connsiteY13" fmla="*/ 17502 h 26630"/>
                <a:gd name="connsiteX14" fmla="*/ 13563 w 25970"/>
                <a:gd name="connsiteY14" fmla="*/ 21598 h 26630"/>
                <a:gd name="connsiteX15" fmla="*/ 18611 w 25970"/>
                <a:gd name="connsiteY15" fmla="*/ 20550 h 26630"/>
                <a:gd name="connsiteX16" fmla="*/ 20612 w 25970"/>
                <a:gd name="connsiteY16" fmla="*/ 17026 h 26630"/>
                <a:gd name="connsiteX17" fmla="*/ 19469 w 25970"/>
                <a:gd name="connsiteY17" fmla="*/ 13025 h 2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70" h="26630">
                  <a:moveTo>
                    <a:pt x="23374" y="9025"/>
                  </a:moveTo>
                  <a:cubicBezTo>
                    <a:pt x="25019" y="11281"/>
                    <a:pt x="25797" y="14053"/>
                    <a:pt x="25565" y="16836"/>
                  </a:cubicBezTo>
                  <a:cubicBezTo>
                    <a:pt x="24797" y="22889"/>
                    <a:pt x="19267" y="27174"/>
                    <a:pt x="13213" y="26405"/>
                  </a:cubicBezTo>
                  <a:cubicBezTo>
                    <a:pt x="13107" y="26392"/>
                    <a:pt x="13002" y="26377"/>
                    <a:pt x="12897" y="26361"/>
                  </a:cubicBezTo>
                  <a:cubicBezTo>
                    <a:pt x="9337" y="25505"/>
                    <a:pt x="6197" y="23412"/>
                    <a:pt x="4039" y="20455"/>
                  </a:cubicBezTo>
                  <a:cubicBezTo>
                    <a:pt x="1556" y="17858"/>
                    <a:pt x="14" y="14505"/>
                    <a:pt x="-343" y="10930"/>
                  </a:cubicBezTo>
                  <a:cubicBezTo>
                    <a:pt x="-564" y="7700"/>
                    <a:pt x="871" y="4579"/>
                    <a:pt x="3467" y="2643"/>
                  </a:cubicBezTo>
                  <a:cubicBezTo>
                    <a:pt x="7508" y="-1199"/>
                    <a:pt x="13899" y="-1038"/>
                    <a:pt x="17741" y="3004"/>
                  </a:cubicBezTo>
                  <a:cubicBezTo>
                    <a:pt x="17778" y="3042"/>
                    <a:pt x="17814" y="3081"/>
                    <a:pt x="17850" y="3120"/>
                  </a:cubicBezTo>
                  <a:lnTo>
                    <a:pt x="13944" y="6358"/>
                  </a:lnTo>
                  <a:cubicBezTo>
                    <a:pt x="12939" y="5465"/>
                    <a:pt x="11666" y="4929"/>
                    <a:pt x="10325" y="4834"/>
                  </a:cubicBezTo>
                  <a:cubicBezTo>
                    <a:pt x="8987" y="4864"/>
                    <a:pt x="7703" y="5371"/>
                    <a:pt x="6705" y="6263"/>
                  </a:cubicBezTo>
                  <a:cubicBezTo>
                    <a:pt x="5252" y="7428"/>
                    <a:pt x="4526" y="9278"/>
                    <a:pt x="4800" y="11120"/>
                  </a:cubicBezTo>
                  <a:cubicBezTo>
                    <a:pt x="5269" y="13506"/>
                    <a:pt x="6390" y="15715"/>
                    <a:pt x="8039" y="17502"/>
                  </a:cubicBezTo>
                  <a:cubicBezTo>
                    <a:pt x="9449" y="19369"/>
                    <a:pt x="11367" y="20791"/>
                    <a:pt x="13563" y="21598"/>
                  </a:cubicBezTo>
                  <a:cubicBezTo>
                    <a:pt x="15311" y="22199"/>
                    <a:pt x="17247" y="21797"/>
                    <a:pt x="18611" y="20550"/>
                  </a:cubicBezTo>
                  <a:cubicBezTo>
                    <a:pt x="19716" y="19684"/>
                    <a:pt x="20434" y="18418"/>
                    <a:pt x="20612" y="17026"/>
                  </a:cubicBezTo>
                  <a:cubicBezTo>
                    <a:pt x="20681" y="15603"/>
                    <a:pt x="20279" y="14197"/>
                    <a:pt x="19469" y="130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B0BAA7F6-2C6E-4585-B728-6BAE14325838}"/>
                </a:ext>
              </a:extLst>
            </p:cNvPr>
            <p:cNvSpPr/>
            <p:nvPr/>
          </p:nvSpPr>
          <p:spPr>
            <a:xfrm>
              <a:off x="5515690" y="653934"/>
              <a:ext cx="33337" cy="32861"/>
            </a:xfrm>
            <a:custGeom>
              <a:avLst/>
              <a:gdLst>
                <a:gd name="connsiteX0" fmla="*/ 0 w 33337"/>
                <a:gd name="connsiteY0" fmla="*/ 14859 h 32861"/>
                <a:gd name="connsiteX1" fmla="*/ 1714 w 33337"/>
                <a:gd name="connsiteY1" fmla="*/ 12954 h 32861"/>
                <a:gd name="connsiteX2" fmla="*/ 3429 w 33337"/>
                <a:gd name="connsiteY2" fmla="*/ 11049 h 32861"/>
                <a:gd name="connsiteX3" fmla="*/ 10954 w 33337"/>
                <a:gd name="connsiteY3" fmla="*/ 17812 h 32861"/>
                <a:gd name="connsiteX4" fmla="*/ 17431 w 33337"/>
                <a:gd name="connsiteY4" fmla="*/ 10573 h 32861"/>
                <a:gd name="connsiteX5" fmla="*/ 9906 w 33337"/>
                <a:gd name="connsiteY5" fmla="*/ 3905 h 32861"/>
                <a:gd name="connsiteX6" fmla="*/ 11620 w 33337"/>
                <a:gd name="connsiteY6" fmla="*/ 2000 h 32861"/>
                <a:gd name="connsiteX7" fmla="*/ 13430 w 33337"/>
                <a:gd name="connsiteY7" fmla="*/ 0 h 32861"/>
                <a:gd name="connsiteX8" fmla="*/ 33338 w 33337"/>
                <a:gd name="connsiteY8" fmla="*/ 18002 h 32861"/>
                <a:gd name="connsiteX9" fmla="*/ 31623 w 33337"/>
                <a:gd name="connsiteY9" fmla="*/ 19907 h 32861"/>
                <a:gd name="connsiteX10" fmla="*/ 29908 w 33337"/>
                <a:gd name="connsiteY10" fmla="*/ 21812 h 32861"/>
                <a:gd name="connsiteX11" fmla="*/ 20860 w 33337"/>
                <a:gd name="connsiteY11" fmla="*/ 13716 h 32861"/>
                <a:gd name="connsiteX12" fmla="*/ 14383 w 33337"/>
                <a:gd name="connsiteY12" fmla="*/ 20860 h 32861"/>
                <a:gd name="connsiteX13" fmla="*/ 23431 w 33337"/>
                <a:gd name="connsiteY13" fmla="*/ 29051 h 32861"/>
                <a:gd name="connsiteX14" fmla="*/ 21717 w 33337"/>
                <a:gd name="connsiteY14" fmla="*/ 30956 h 32861"/>
                <a:gd name="connsiteX15" fmla="*/ 20002 w 33337"/>
                <a:gd name="connsiteY15" fmla="*/ 32861 h 32861"/>
                <a:gd name="connsiteX16" fmla="*/ 0 w 33337"/>
                <a:gd name="connsiteY16" fmla="*/ 14859 h 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337" h="32861">
                  <a:moveTo>
                    <a:pt x="0" y="14859"/>
                  </a:moveTo>
                  <a:lnTo>
                    <a:pt x="1714" y="12954"/>
                  </a:lnTo>
                  <a:lnTo>
                    <a:pt x="3429" y="11049"/>
                  </a:lnTo>
                  <a:lnTo>
                    <a:pt x="10954" y="17812"/>
                  </a:lnTo>
                  <a:lnTo>
                    <a:pt x="17431" y="10573"/>
                  </a:lnTo>
                  <a:lnTo>
                    <a:pt x="9906" y="3905"/>
                  </a:lnTo>
                  <a:lnTo>
                    <a:pt x="11620" y="2000"/>
                  </a:lnTo>
                  <a:lnTo>
                    <a:pt x="13430" y="0"/>
                  </a:lnTo>
                  <a:lnTo>
                    <a:pt x="33338" y="18002"/>
                  </a:lnTo>
                  <a:lnTo>
                    <a:pt x="31623" y="19907"/>
                  </a:lnTo>
                  <a:lnTo>
                    <a:pt x="29908" y="21812"/>
                  </a:lnTo>
                  <a:lnTo>
                    <a:pt x="20860" y="13716"/>
                  </a:lnTo>
                  <a:lnTo>
                    <a:pt x="14383" y="20860"/>
                  </a:lnTo>
                  <a:lnTo>
                    <a:pt x="23431" y="29051"/>
                  </a:lnTo>
                  <a:lnTo>
                    <a:pt x="21717" y="30956"/>
                  </a:lnTo>
                  <a:lnTo>
                    <a:pt x="20002" y="32861"/>
                  </a:lnTo>
                  <a:lnTo>
                    <a:pt x="0" y="14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E097141A-965E-4C14-A8FF-52227E28196C}"/>
                </a:ext>
              </a:extLst>
            </p:cNvPr>
            <p:cNvSpPr/>
            <p:nvPr/>
          </p:nvSpPr>
          <p:spPr>
            <a:xfrm>
              <a:off x="5534073" y="631455"/>
              <a:ext cx="33528" cy="31908"/>
            </a:xfrm>
            <a:custGeom>
              <a:avLst/>
              <a:gdLst>
                <a:gd name="connsiteX0" fmla="*/ 24765 w 33528"/>
                <a:gd name="connsiteY0" fmla="*/ 27908 h 31908"/>
                <a:gd name="connsiteX1" fmla="*/ 23336 w 33528"/>
                <a:gd name="connsiteY1" fmla="*/ 29908 h 31908"/>
                <a:gd name="connsiteX2" fmla="*/ 22003 w 33528"/>
                <a:gd name="connsiteY2" fmla="*/ 31909 h 31908"/>
                <a:gd name="connsiteX3" fmla="*/ 0 w 33528"/>
                <a:gd name="connsiteY3" fmla="*/ 16478 h 31908"/>
                <a:gd name="connsiteX4" fmla="*/ 1524 w 33528"/>
                <a:gd name="connsiteY4" fmla="*/ 14288 h 31908"/>
                <a:gd name="connsiteX5" fmla="*/ 3048 w 33528"/>
                <a:gd name="connsiteY5" fmla="*/ 12097 h 31908"/>
                <a:gd name="connsiteX6" fmla="*/ 24194 w 33528"/>
                <a:gd name="connsiteY6" fmla="*/ 14764 h 31908"/>
                <a:gd name="connsiteX7" fmla="*/ 8763 w 33528"/>
                <a:gd name="connsiteY7" fmla="*/ 3905 h 31908"/>
                <a:gd name="connsiteX8" fmla="*/ 10192 w 33528"/>
                <a:gd name="connsiteY8" fmla="*/ 2000 h 31908"/>
                <a:gd name="connsiteX9" fmla="*/ 11525 w 33528"/>
                <a:gd name="connsiteY9" fmla="*/ 0 h 31908"/>
                <a:gd name="connsiteX10" fmla="*/ 33528 w 33528"/>
                <a:gd name="connsiteY10" fmla="*/ 15430 h 31908"/>
                <a:gd name="connsiteX11" fmla="*/ 32099 w 33528"/>
                <a:gd name="connsiteY11" fmla="*/ 17526 h 31908"/>
                <a:gd name="connsiteX12" fmla="*/ 30575 w 33528"/>
                <a:gd name="connsiteY12" fmla="*/ 19622 h 31908"/>
                <a:gd name="connsiteX13" fmla="*/ 8858 w 33528"/>
                <a:gd name="connsiteY13" fmla="*/ 16859 h 31908"/>
                <a:gd name="connsiteX14" fmla="*/ 24765 w 33528"/>
                <a:gd name="connsiteY14" fmla="*/ 27908 h 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28" h="31908">
                  <a:moveTo>
                    <a:pt x="24765" y="27908"/>
                  </a:moveTo>
                  <a:lnTo>
                    <a:pt x="23336" y="29908"/>
                  </a:lnTo>
                  <a:lnTo>
                    <a:pt x="22003" y="31909"/>
                  </a:lnTo>
                  <a:lnTo>
                    <a:pt x="0" y="16478"/>
                  </a:lnTo>
                  <a:lnTo>
                    <a:pt x="1524" y="14288"/>
                  </a:lnTo>
                  <a:lnTo>
                    <a:pt x="3048" y="12097"/>
                  </a:lnTo>
                  <a:lnTo>
                    <a:pt x="24194" y="14764"/>
                  </a:lnTo>
                  <a:lnTo>
                    <a:pt x="8763" y="3905"/>
                  </a:lnTo>
                  <a:lnTo>
                    <a:pt x="10192" y="2000"/>
                  </a:lnTo>
                  <a:lnTo>
                    <a:pt x="11525" y="0"/>
                  </a:lnTo>
                  <a:lnTo>
                    <a:pt x="33528" y="15430"/>
                  </a:lnTo>
                  <a:lnTo>
                    <a:pt x="32099" y="17526"/>
                  </a:lnTo>
                  <a:lnTo>
                    <a:pt x="30575" y="19622"/>
                  </a:lnTo>
                  <a:lnTo>
                    <a:pt x="8858" y="16859"/>
                  </a:lnTo>
                  <a:lnTo>
                    <a:pt x="24765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31510FFC-0FEE-4318-96FF-84A35A211AF8}"/>
                </a:ext>
              </a:extLst>
            </p:cNvPr>
            <p:cNvSpPr/>
            <p:nvPr/>
          </p:nvSpPr>
          <p:spPr>
            <a:xfrm>
              <a:off x="5552592" y="608272"/>
              <a:ext cx="28044" cy="25534"/>
            </a:xfrm>
            <a:custGeom>
              <a:avLst/>
              <a:gdLst>
                <a:gd name="connsiteX0" fmla="*/ 18741 w 28044"/>
                <a:gd name="connsiteY0" fmla="*/ 25142 h 25534"/>
                <a:gd name="connsiteX1" fmla="*/ 8168 w 28044"/>
                <a:gd name="connsiteY1" fmla="*/ 23237 h 25534"/>
                <a:gd name="connsiteX2" fmla="*/ 453 w 28044"/>
                <a:gd name="connsiteY2" fmla="*/ 15427 h 25534"/>
                <a:gd name="connsiteX3" fmla="*/ 1120 w 28044"/>
                <a:gd name="connsiteY3" fmla="*/ 5902 h 25534"/>
                <a:gd name="connsiteX4" fmla="*/ 8644 w 28044"/>
                <a:gd name="connsiteY4" fmla="*/ 91 h 25534"/>
                <a:gd name="connsiteX5" fmla="*/ 19408 w 28044"/>
                <a:gd name="connsiteY5" fmla="*/ 2092 h 25534"/>
                <a:gd name="connsiteX6" fmla="*/ 26933 w 28044"/>
                <a:gd name="connsiteY6" fmla="*/ 9712 h 25534"/>
                <a:gd name="connsiteX7" fmla="*/ 26171 w 28044"/>
                <a:gd name="connsiteY7" fmla="*/ 19237 h 25534"/>
                <a:gd name="connsiteX8" fmla="*/ 18741 w 28044"/>
                <a:gd name="connsiteY8" fmla="*/ 25047 h 25534"/>
                <a:gd name="connsiteX9" fmla="*/ 22074 w 28044"/>
                <a:gd name="connsiteY9" fmla="*/ 11426 h 25534"/>
                <a:gd name="connsiteX10" fmla="*/ 16931 w 28044"/>
                <a:gd name="connsiteY10" fmla="*/ 6664 h 25534"/>
                <a:gd name="connsiteX11" fmla="*/ 9882 w 28044"/>
                <a:gd name="connsiteY11" fmla="*/ 4949 h 25534"/>
                <a:gd name="connsiteX12" fmla="*/ 5310 w 28044"/>
                <a:gd name="connsiteY12" fmla="*/ 8092 h 25534"/>
                <a:gd name="connsiteX13" fmla="*/ 5310 w 28044"/>
                <a:gd name="connsiteY13" fmla="*/ 13712 h 25534"/>
                <a:gd name="connsiteX14" fmla="*/ 10549 w 28044"/>
                <a:gd name="connsiteY14" fmla="*/ 18570 h 25534"/>
                <a:gd name="connsiteX15" fmla="*/ 17502 w 28044"/>
                <a:gd name="connsiteY15" fmla="*/ 20189 h 25534"/>
                <a:gd name="connsiteX16" fmla="*/ 21979 w 28044"/>
                <a:gd name="connsiteY16" fmla="*/ 16951 h 25534"/>
                <a:gd name="connsiteX17" fmla="*/ 21979 w 28044"/>
                <a:gd name="connsiteY17" fmla="*/ 11426 h 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044" h="25534">
                  <a:moveTo>
                    <a:pt x="18741" y="25142"/>
                  </a:moveTo>
                  <a:cubicBezTo>
                    <a:pt x="15102" y="25820"/>
                    <a:pt x="11341" y="25143"/>
                    <a:pt x="8168" y="23237"/>
                  </a:cubicBezTo>
                  <a:cubicBezTo>
                    <a:pt x="4779" y="21592"/>
                    <a:pt x="2056" y="18836"/>
                    <a:pt x="453" y="15427"/>
                  </a:cubicBezTo>
                  <a:cubicBezTo>
                    <a:pt x="-838" y="12324"/>
                    <a:pt x="-590" y="8794"/>
                    <a:pt x="1120" y="5902"/>
                  </a:cubicBezTo>
                  <a:cubicBezTo>
                    <a:pt x="2554" y="2873"/>
                    <a:pt x="5351" y="713"/>
                    <a:pt x="8644" y="91"/>
                  </a:cubicBezTo>
                  <a:cubicBezTo>
                    <a:pt x="12356" y="-545"/>
                    <a:pt x="16172" y="164"/>
                    <a:pt x="19408" y="2092"/>
                  </a:cubicBezTo>
                  <a:cubicBezTo>
                    <a:pt x="22712" y="3698"/>
                    <a:pt x="25368" y="6387"/>
                    <a:pt x="26933" y="9712"/>
                  </a:cubicBezTo>
                  <a:cubicBezTo>
                    <a:pt x="28150" y="12836"/>
                    <a:pt x="27869" y="16346"/>
                    <a:pt x="26171" y="19237"/>
                  </a:cubicBezTo>
                  <a:cubicBezTo>
                    <a:pt x="24720" y="22213"/>
                    <a:pt x="21980" y="24356"/>
                    <a:pt x="18741" y="25047"/>
                  </a:cubicBezTo>
                  <a:moveTo>
                    <a:pt x="22074" y="11426"/>
                  </a:moveTo>
                  <a:cubicBezTo>
                    <a:pt x="20928" y="9318"/>
                    <a:pt x="19121" y="7645"/>
                    <a:pt x="16931" y="6664"/>
                  </a:cubicBezTo>
                  <a:cubicBezTo>
                    <a:pt x="14824" y="5355"/>
                    <a:pt x="12354" y="4754"/>
                    <a:pt x="9882" y="4949"/>
                  </a:cubicBezTo>
                  <a:cubicBezTo>
                    <a:pt x="7942" y="5203"/>
                    <a:pt x="6241" y="6372"/>
                    <a:pt x="5310" y="8092"/>
                  </a:cubicBezTo>
                  <a:cubicBezTo>
                    <a:pt x="4362" y="9846"/>
                    <a:pt x="4362" y="11959"/>
                    <a:pt x="5310" y="13712"/>
                  </a:cubicBezTo>
                  <a:cubicBezTo>
                    <a:pt x="6518" y="15829"/>
                    <a:pt x="8347" y="17525"/>
                    <a:pt x="10549" y="18570"/>
                  </a:cubicBezTo>
                  <a:cubicBezTo>
                    <a:pt x="12651" y="19797"/>
                    <a:pt x="15074" y="20361"/>
                    <a:pt x="17502" y="20189"/>
                  </a:cubicBezTo>
                  <a:cubicBezTo>
                    <a:pt x="19445" y="19934"/>
                    <a:pt x="21128" y="18716"/>
                    <a:pt x="21979" y="16951"/>
                  </a:cubicBezTo>
                  <a:cubicBezTo>
                    <a:pt x="22928" y="15231"/>
                    <a:pt x="22928" y="13145"/>
                    <a:pt x="21979" y="1142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15C6274F-6D66-43B2-8EA6-46813D02717D}"/>
                </a:ext>
              </a:extLst>
            </p:cNvPr>
            <p:cNvSpPr/>
            <p:nvPr/>
          </p:nvSpPr>
          <p:spPr>
            <a:xfrm>
              <a:off x="5562648" y="589068"/>
              <a:ext cx="31337" cy="18002"/>
            </a:xfrm>
            <a:custGeom>
              <a:avLst/>
              <a:gdLst>
                <a:gd name="connsiteX0" fmla="*/ 25051 w 31337"/>
                <a:gd name="connsiteY0" fmla="*/ 18002 h 18002"/>
                <a:gd name="connsiteX1" fmla="*/ 0 w 31337"/>
                <a:gd name="connsiteY1" fmla="*/ 8382 h 18002"/>
                <a:gd name="connsiteX2" fmla="*/ 953 w 31337"/>
                <a:gd name="connsiteY2" fmla="*/ 6001 h 18002"/>
                <a:gd name="connsiteX3" fmla="*/ 1810 w 31337"/>
                <a:gd name="connsiteY3" fmla="*/ 3524 h 18002"/>
                <a:gd name="connsiteX4" fmla="*/ 22479 w 31337"/>
                <a:gd name="connsiteY4" fmla="*/ 11430 h 18002"/>
                <a:gd name="connsiteX5" fmla="*/ 26861 w 31337"/>
                <a:gd name="connsiteY5" fmla="*/ 0 h 18002"/>
                <a:gd name="connsiteX6" fmla="*/ 29147 w 31337"/>
                <a:gd name="connsiteY6" fmla="*/ 857 h 18002"/>
                <a:gd name="connsiteX7" fmla="*/ 31337 w 31337"/>
                <a:gd name="connsiteY7" fmla="*/ 1715 h 18002"/>
                <a:gd name="connsiteX8" fmla="*/ 25051 w 31337"/>
                <a:gd name="connsiteY8" fmla="*/ 18002 h 1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37" h="18002">
                  <a:moveTo>
                    <a:pt x="25051" y="18002"/>
                  </a:moveTo>
                  <a:lnTo>
                    <a:pt x="0" y="8382"/>
                  </a:lnTo>
                  <a:lnTo>
                    <a:pt x="953" y="6001"/>
                  </a:lnTo>
                  <a:lnTo>
                    <a:pt x="1810" y="3524"/>
                  </a:lnTo>
                  <a:lnTo>
                    <a:pt x="22479" y="11430"/>
                  </a:lnTo>
                  <a:lnTo>
                    <a:pt x="26861" y="0"/>
                  </a:lnTo>
                  <a:lnTo>
                    <a:pt x="29147" y="857"/>
                  </a:lnTo>
                  <a:lnTo>
                    <a:pt x="31337" y="1715"/>
                  </a:lnTo>
                  <a:lnTo>
                    <a:pt x="25051" y="18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8B494D85-BFD8-4F17-8D0D-7B875531A376}"/>
                </a:ext>
              </a:extLst>
            </p:cNvPr>
            <p:cNvSpPr/>
            <p:nvPr/>
          </p:nvSpPr>
          <p:spPr>
            <a:xfrm>
              <a:off x="5572384" y="555484"/>
              <a:ext cx="28655" cy="24280"/>
            </a:xfrm>
            <a:custGeom>
              <a:avLst/>
              <a:gdLst>
                <a:gd name="connsiteX0" fmla="*/ 21713 w 28655"/>
                <a:gd name="connsiteY0" fmla="*/ 22971 h 24280"/>
                <a:gd name="connsiteX1" fmla="*/ 1711 w 28655"/>
                <a:gd name="connsiteY1" fmla="*/ 17923 h 24280"/>
                <a:gd name="connsiteX2" fmla="*/ 4499 w 28655"/>
                <a:gd name="connsiteY2" fmla="*/ 2001 h 24280"/>
                <a:gd name="connsiteX3" fmla="*/ 5902 w 28655"/>
                <a:gd name="connsiteY3" fmla="*/ 1159 h 24280"/>
                <a:gd name="connsiteX4" fmla="*/ 16760 w 28655"/>
                <a:gd name="connsiteY4" fmla="*/ 588 h 24280"/>
                <a:gd name="connsiteX5" fmla="*/ 26285 w 28655"/>
                <a:gd name="connsiteY5" fmla="*/ 6112 h 24280"/>
                <a:gd name="connsiteX6" fmla="*/ 27810 w 28655"/>
                <a:gd name="connsiteY6" fmla="*/ 15637 h 24280"/>
                <a:gd name="connsiteX7" fmla="*/ 21999 w 28655"/>
                <a:gd name="connsiteY7" fmla="*/ 23162 h 24280"/>
                <a:gd name="connsiteX8" fmla="*/ 21999 w 28655"/>
                <a:gd name="connsiteY8" fmla="*/ 9160 h 24280"/>
                <a:gd name="connsiteX9" fmla="*/ 15808 w 28655"/>
                <a:gd name="connsiteY9" fmla="*/ 5731 h 24280"/>
                <a:gd name="connsiteX10" fmla="*/ 8569 w 28655"/>
                <a:gd name="connsiteY10" fmla="*/ 5731 h 24280"/>
                <a:gd name="connsiteX11" fmla="*/ 4949 w 28655"/>
                <a:gd name="connsiteY11" fmla="*/ 9922 h 24280"/>
                <a:gd name="connsiteX12" fmla="*/ 6188 w 28655"/>
                <a:gd name="connsiteY12" fmla="*/ 15256 h 24280"/>
                <a:gd name="connsiteX13" fmla="*/ 19618 w 28655"/>
                <a:gd name="connsiteY13" fmla="*/ 18590 h 24280"/>
                <a:gd name="connsiteX14" fmla="*/ 23142 w 28655"/>
                <a:gd name="connsiteY14" fmla="*/ 14399 h 24280"/>
                <a:gd name="connsiteX15" fmla="*/ 21999 w 28655"/>
                <a:gd name="connsiteY15" fmla="*/ 9065 h 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655" h="24280">
                  <a:moveTo>
                    <a:pt x="21713" y="22971"/>
                  </a:moveTo>
                  <a:cubicBezTo>
                    <a:pt x="14647" y="25655"/>
                    <a:pt x="6657" y="23638"/>
                    <a:pt x="1711" y="17923"/>
                  </a:cubicBezTo>
                  <a:cubicBezTo>
                    <a:pt x="-1916" y="12756"/>
                    <a:pt x="-668" y="5628"/>
                    <a:pt x="4499" y="2001"/>
                  </a:cubicBezTo>
                  <a:cubicBezTo>
                    <a:pt x="4946" y="1687"/>
                    <a:pt x="5415" y="1406"/>
                    <a:pt x="5902" y="1159"/>
                  </a:cubicBezTo>
                  <a:cubicBezTo>
                    <a:pt x="9332" y="-342"/>
                    <a:pt x="13192" y="-546"/>
                    <a:pt x="16760" y="588"/>
                  </a:cubicBezTo>
                  <a:cubicBezTo>
                    <a:pt x="20498" y="1220"/>
                    <a:pt x="23881" y="3182"/>
                    <a:pt x="26285" y="6112"/>
                  </a:cubicBezTo>
                  <a:cubicBezTo>
                    <a:pt x="28239" y="8881"/>
                    <a:pt x="28802" y="12398"/>
                    <a:pt x="27810" y="15637"/>
                  </a:cubicBezTo>
                  <a:cubicBezTo>
                    <a:pt x="27173" y="18924"/>
                    <a:pt x="25018" y="21715"/>
                    <a:pt x="21999" y="23162"/>
                  </a:cubicBezTo>
                  <a:moveTo>
                    <a:pt x="21999" y="9160"/>
                  </a:moveTo>
                  <a:cubicBezTo>
                    <a:pt x="20350" y="7391"/>
                    <a:pt x="18182" y="6190"/>
                    <a:pt x="15808" y="5731"/>
                  </a:cubicBezTo>
                  <a:cubicBezTo>
                    <a:pt x="13450" y="5004"/>
                    <a:pt x="10927" y="5004"/>
                    <a:pt x="8569" y="5731"/>
                  </a:cubicBezTo>
                  <a:cubicBezTo>
                    <a:pt x="6687" y="6362"/>
                    <a:pt x="5299" y="7969"/>
                    <a:pt x="4949" y="9922"/>
                  </a:cubicBezTo>
                  <a:cubicBezTo>
                    <a:pt x="4428" y="11795"/>
                    <a:pt x="4894" y="13805"/>
                    <a:pt x="6188" y="15256"/>
                  </a:cubicBezTo>
                  <a:cubicBezTo>
                    <a:pt x="9792" y="18606"/>
                    <a:pt x="14866" y="19865"/>
                    <a:pt x="19618" y="18590"/>
                  </a:cubicBezTo>
                  <a:cubicBezTo>
                    <a:pt x="21451" y="17914"/>
                    <a:pt x="22791" y="16321"/>
                    <a:pt x="23142" y="14399"/>
                  </a:cubicBezTo>
                  <a:cubicBezTo>
                    <a:pt x="23747" y="12545"/>
                    <a:pt x="23310" y="10509"/>
                    <a:pt x="21999" y="906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1251A959-D2F1-4A9A-94B1-D80FC03D33A5}"/>
                </a:ext>
              </a:extLst>
            </p:cNvPr>
            <p:cNvSpPr/>
            <p:nvPr/>
          </p:nvSpPr>
          <p:spPr>
            <a:xfrm>
              <a:off x="5577554" y="524297"/>
              <a:ext cx="28940" cy="23490"/>
            </a:xfrm>
            <a:custGeom>
              <a:avLst/>
              <a:gdLst>
                <a:gd name="connsiteX0" fmla="*/ 27878 w 28940"/>
                <a:gd name="connsiteY0" fmla="*/ 12819 h 23490"/>
                <a:gd name="connsiteX1" fmla="*/ 23306 w 28940"/>
                <a:gd name="connsiteY1" fmla="*/ 21011 h 23490"/>
                <a:gd name="connsiteX2" fmla="*/ 12828 w 28940"/>
                <a:gd name="connsiteY2" fmla="*/ 23201 h 23490"/>
                <a:gd name="connsiteX3" fmla="*/ 2732 w 28940"/>
                <a:gd name="connsiteY3" fmla="*/ 19010 h 23490"/>
                <a:gd name="connsiteX4" fmla="*/ 2732 w 28940"/>
                <a:gd name="connsiteY4" fmla="*/ 2627 h 23490"/>
                <a:gd name="connsiteX5" fmla="*/ 9590 w 28940"/>
                <a:gd name="connsiteY5" fmla="*/ -135 h 23490"/>
                <a:gd name="connsiteX6" fmla="*/ 9590 w 28940"/>
                <a:gd name="connsiteY6" fmla="*/ 5009 h 23490"/>
                <a:gd name="connsiteX7" fmla="*/ 6351 w 28940"/>
                <a:gd name="connsiteY7" fmla="*/ 6533 h 23490"/>
                <a:gd name="connsiteX8" fmla="*/ 4732 w 28940"/>
                <a:gd name="connsiteY8" fmla="*/ 9962 h 23490"/>
                <a:gd name="connsiteX9" fmla="*/ 6732 w 28940"/>
                <a:gd name="connsiteY9" fmla="*/ 15391 h 23490"/>
                <a:gd name="connsiteX10" fmla="*/ 13590 w 28940"/>
                <a:gd name="connsiteY10" fmla="*/ 17963 h 23490"/>
                <a:gd name="connsiteX11" fmla="*/ 20734 w 28940"/>
                <a:gd name="connsiteY11" fmla="*/ 16725 h 23490"/>
                <a:gd name="connsiteX12" fmla="*/ 23496 w 28940"/>
                <a:gd name="connsiteY12" fmla="*/ 11581 h 23490"/>
                <a:gd name="connsiteX13" fmla="*/ 23497 w 28940"/>
                <a:gd name="connsiteY13" fmla="*/ 11581 h 23490"/>
                <a:gd name="connsiteX14" fmla="*/ 21496 w 28940"/>
                <a:gd name="connsiteY14" fmla="*/ 6723 h 23490"/>
                <a:gd name="connsiteX15" fmla="*/ 18258 w 28940"/>
                <a:gd name="connsiteY15" fmla="*/ 5104 h 23490"/>
                <a:gd name="connsiteX16" fmla="*/ 18258 w 28940"/>
                <a:gd name="connsiteY16" fmla="*/ 5104 h 23490"/>
                <a:gd name="connsiteX17" fmla="*/ 17686 w 28940"/>
                <a:gd name="connsiteY17" fmla="*/ 10914 h 23490"/>
                <a:gd name="connsiteX18" fmla="*/ 13114 w 28940"/>
                <a:gd name="connsiteY18" fmla="*/ 10914 h 23490"/>
                <a:gd name="connsiteX19" fmla="*/ 14067 w 28940"/>
                <a:gd name="connsiteY19" fmla="*/ 532 h 23490"/>
                <a:gd name="connsiteX20" fmla="*/ 28449 w 28940"/>
                <a:gd name="connsiteY20" fmla="*/ 1866 h 23490"/>
                <a:gd name="connsiteX21" fmla="*/ 28449 w 28940"/>
                <a:gd name="connsiteY21" fmla="*/ 5295 h 23490"/>
                <a:gd name="connsiteX22" fmla="*/ 24925 w 28940"/>
                <a:gd name="connsiteY22" fmla="*/ 5295 h 23490"/>
                <a:gd name="connsiteX23" fmla="*/ 25401 w 28940"/>
                <a:gd name="connsiteY23" fmla="*/ 5295 h 23490"/>
                <a:gd name="connsiteX24" fmla="*/ 28545 w 28940"/>
                <a:gd name="connsiteY24" fmla="*/ 12724 h 2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940" h="23490">
                  <a:moveTo>
                    <a:pt x="27878" y="12819"/>
                  </a:moveTo>
                  <a:cubicBezTo>
                    <a:pt x="27687" y="16105"/>
                    <a:pt x="26002" y="19123"/>
                    <a:pt x="23306" y="21011"/>
                  </a:cubicBezTo>
                  <a:cubicBezTo>
                    <a:pt x="20174" y="22937"/>
                    <a:pt x="16469" y="23712"/>
                    <a:pt x="12828" y="23201"/>
                  </a:cubicBezTo>
                  <a:cubicBezTo>
                    <a:pt x="9058" y="23110"/>
                    <a:pt x="5458" y="21616"/>
                    <a:pt x="2732" y="19010"/>
                  </a:cubicBezTo>
                  <a:cubicBezTo>
                    <a:pt x="-1397" y="14330"/>
                    <a:pt x="-1397" y="7308"/>
                    <a:pt x="2732" y="2627"/>
                  </a:cubicBezTo>
                  <a:cubicBezTo>
                    <a:pt x="4553" y="821"/>
                    <a:pt x="7025" y="-175"/>
                    <a:pt x="9590" y="-135"/>
                  </a:cubicBezTo>
                  <a:lnTo>
                    <a:pt x="9590" y="5009"/>
                  </a:lnTo>
                  <a:cubicBezTo>
                    <a:pt x="8337" y="5007"/>
                    <a:pt x="7149" y="5566"/>
                    <a:pt x="6351" y="6533"/>
                  </a:cubicBezTo>
                  <a:cubicBezTo>
                    <a:pt x="5410" y="7439"/>
                    <a:pt x="4834" y="8659"/>
                    <a:pt x="4732" y="9962"/>
                  </a:cubicBezTo>
                  <a:cubicBezTo>
                    <a:pt x="4460" y="11991"/>
                    <a:pt x="5209" y="14023"/>
                    <a:pt x="6732" y="15391"/>
                  </a:cubicBezTo>
                  <a:cubicBezTo>
                    <a:pt x="8688" y="16953"/>
                    <a:pt x="11089" y="17854"/>
                    <a:pt x="13590" y="17963"/>
                  </a:cubicBezTo>
                  <a:cubicBezTo>
                    <a:pt x="16043" y="18329"/>
                    <a:pt x="18548" y="17895"/>
                    <a:pt x="20734" y="16725"/>
                  </a:cubicBezTo>
                  <a:cubicBezTo>
                    <a:pt x="22431" y="15557"/>
                    <a:pt x="23460" y="13641"/>
                    <a:pt x="23496" y="11581"/>
                  </a:cubicBezTo>
                  <a:lnTo>
                    <a:pt x="23497" y="11581"/>
                  </a:lnTo>
                  <a:cubicBezTo>
                    <a:pt x="23710" y="9725"/>
                    <a:pt x="22954" y="7891"/>
                    <a:pt x="21496" y="6723"/>
                  </a:cubicBezTo>
                  <a:cubicBezTo>
                    <a:pt x="20510" y="6015"/>
                    <a:pt x="19417" y="5468"/>
                    <a:pt x="18258" y="5104"/>
                  </a:cubicBezTo>
                  <a:lnTo>
                    <a:pt x="18258" y="5104"/>
                  </a:lnTo>
                  <a:lnTo>
                    <a:pt x="17686" y="10914"/>
                  </a:lnTo>
                  <a:lnTo>
                    <a:pt x="13114" y="10914"/>
                  </a:lnTo>
                  <a:lnTo>
                    <a:pt x="14067" y="532"/>
                  </a:lnTo>
                  <a:lnTo>
                    <a:pt x="28449" y="1866"/>
                  </a:lnTo>
                  <a:lnTo>
                    <a:pt x="28449" y="5295"/>
                  </a:lnTo>
                  <a:lnTo>
                    <a:pt x="24925" y="5295"/>
                  </a:lnTo>
                  <a:lnTo>
                    <a:pt x="25401" y="5295"/>
                  </a:lnTo>
                  <a:cubicBezTo>
                    <a:pt x="27608" y="7103"/>
                    <a:pt x="28783" y="9881"/>
                    <a:pt x="28545" y="127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1364FB78-A88F-47DF-A357-90E8D691EDFD}"/>
                </a:ext>
              </a:extLst>
            </p:cNvPr>
            <p:cNvSpPr/>
            <p:nvPr/>
          </p:nvSpPr>
          <p:spPr>
            <a:xfrm>
              <a:off x="5579031" y="495819"/>
              <a:ext cx="27336" cy="22002"/>
            </a:xfrm>
            <a:custGeom>
              <a:avLst/>
              <a:gdLst>
                <a:gd name="connsiteX0" fmla="*/ 17240 w 27336"/>
                <a:gd name="connsiteY0" fmla="*/ 12764 h 22002"/>
                <a:gd name="connsiteX1" fmla="*/ 762 w 27336"/>
                <a:gd name="connsiteY1" fmla="*/ 22003 h 22002"/>
                <a:gd name="connsiteX2" fmla="*/ 667 w 27336"/>
                <a:gd name="connsiteY2" fmla="*/ 18859 h 22002"/>
                <a:gd name="connsiteX3" fmla="*/ 572 w 27336"/>
                <a:gd name="connsiteY3" fmla="*/ 15811 h 22002"/>
                <a:gd name="connsiteX4" fmla="*/ 12001 w 27336"/>
                <a:gd name="connsiteY4" fmla="*/ 10287 h 22002"/>
                <a:gd name="connsiteX5" fmla="*/ 12001 w 27336"/>
                <a:gd name="connsiteY5" fmla="*/ 10287 h 22002"/>
                <a:gd name="connsiteX6" fmla="*/ 191 w 27336"/>
                <a:gd name="connsiteY6" fmla="*/ 5810 h 22002"/>
                <a:gd name="connsiteX7" fmla="*/ 95 w 27336"/>
                <a:gd name="connsiteY7" fmla="*/ 2953 h 22002"/>
                <a:gd name="connsiteX8" fmla="*/ 0 w 27336"/>
                <a:gd name="connsiteY8" fmla="*/ 0 h 22002"/>
                <a:gd name="connsiteX9" fmla="*/ 16955 w 27336"/>
                <a:gd name="connsiteY9" fmla="*/ 7620 h 22002"/>
                <a:gd name="connsiteX10" fmla="*/ 27146 w 27336"/>
                <a:gd name="connsiteY10" fmla="*/ 7239 h 22002"/>
                <a:gd name="connsiteX11" fmla="*/ 27241 w 27336"/>
                <a:gd name="connsiteY11" fmla="*/ 9811 h 22002"/>
                <a:gd name="connsiteX12" fmla="*/ 27337 w 27336"/>
                <a:gd name="connsiteY12" fmla="*/ 12383 h 22002"/>
                <a:gd name="connsiteX13" fmla="*/ 17240 w 27336"/>
                <a:gd name="connsiteY13" fmla="*/ 12764 h 2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36" h="22002">
                  <a:moveTo>
                    <a:pt x="17240" y="12764"/>
                  </a:moveTo>
                  <a:lnTo>
                    <a:pt x="762" y="22003"/>
                  </a:lnTo>
                  <a:lnTo>
                    <a:pt x="667" y="18859"/>
                  </a:lnTo>
                  <a:lnTo>
                    <a:pt x="572" y="15811"/>
                  </a:lnTo>
                  <a:lnTo>
                    <a:pt x="12001" y="10287"/>
                  </a:lnTo>
                  <a:lnTo>
                    <a:pt x="12001" y="10287"/>
                  </a:lnTo>
                  <a:lnTo>
                    <a:pt x="191" y="5810"/>
                  </a:lnTo>
                  <a:lnTo>
                    <a:pt x="95" y="2953"/>
                  </a:lnTo>
                  <a:lnTo>
                    <a:pt x="0" y="0"/>
                  </a:lnTo>
                  <a:lnTo>
                    <a:pt x="16955" y="7620"/>
                  </a:lnTo>
                  <a:lnTo>
                    <a:pt x="27146" y="7239"/>
                  </a:lnTo>
                  <a:lnTo>
                    <a:pt x="27241" y="9811"/>
                  </a:lnTo>
                  <a:lnTo>
                    <a:pt x="27337" y="12383"/>
                  </a:lnTo>
                  <a:lnTo>
                    <a:pt x="17240" y="12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1F68E7C5-0EA8-4F76-AA6A-3DB91248B863}"/>
                </a:ext>
              </a:extLst>
            </p:cNvPr>
            <p:cNvSpPr/>
            <p:nvPr/>
          </p:nvSpPr>
          <p:spPr>
            <a:xfrm>
              <a:off x="5752006" y="656563"/>
              <a:ext cx="54629" cy="71448"/>
            </a:xfrm>
            <a:custGeom>
              <a:avLst/>
              <a:gdLst>
                <a:gd name="connsiteX0" fmla="*/ -365 w 54629"/>
                <a:gd name="connsiteY0" fmla="*/ -98 h 71448"/>
                <a:gd name="connsiteX1" fmla="*/ 31734 w 54629"/>
                <a:gd name="connsiteY1" fmla="*/ -98 h 71448"/>
                <a:gd name="connsiteX2" fmla="*/ 46593 w 54629"/>
                <a:gd name="connsiteY2" fmla="*/ 4664 h 71448"/>
                <a:gd name="connsiteX3" fmla="*/ 52023 w 54629"/>
                <a:gd name="connsiteY3" fmla="*/ 17999 h 71448"/>
                <a:gd name="connsiteX4" fmla="*/ 45926 w 54629"/>
                <a:gd name="connsiteY4" fmla="*/ 31429 h 71448"/>
                <a:gd name="connsiteX5" fmla="*/ 43736 w 54629"/>
                <a:gd name="connsiteY5" fmla="*/ 32858 h 71448"/>
                <a:gd name="connsiteX6" fmla="*/ 47927 w 54629"/>
                <a:gd name="connsiteY6" fmla="*/ 35239 h 71448"/>
                <a:gd name="connsiteX7" fmla="*/ 54213 w 54629"/>
                <a:gd name="connsiteY7" fmla="*/ 48955 h 71448"/>
                <a:gd name="connsiteX8" fmla="*/ 47927 w 54629"/>
                <a:gd name="connsiteY8" fmla="*/ 65529 h 71448"/>
                <a:gd name="connsiteX9" fmla="*/ 29734 w 54629"/>
                <a:gd name="connsiteY9" fmla="*/ 71244 h 71448"/>
                <a:gd name="connsiteX10" fmla="*/ -79 w 54629"/>
                <a:gd name="connsiteY10" fmla="*/ 71244 h 71448"/>
                <a:gd name="connsiteX11" fmla="*/ 12780 w 54629"/>
                <a:gd name="connsiteY11" fmla="*/ 27905 h 71448"/>
                <a:gd name="connsiteX12" fmla="*/ 28496 w 54629"/>
                <a:gd name="connsiteY12" fmla="*/ 27905 h 71448"/>
                <a:gd name="connsiteX13" fmla="*/ 36211 w 54629"/>
                <a:gd name="connsiteY13" fmla="*/ 25810 h 71448"/>
                <a:gd name="connsiteX14" fmla="*/ 38688 w 54629"/>
                <a:gd name="connsiteY14" fmla="*/ 19428 h 71448"/>
                <a:gd name="connsiteX15" fmla="*/ 36021 w 54629"/>
                <a:gd name="connsiteY15" fmla="*/ 13999 h 71448"/>
                <a:gd name="connsiteX16" fmla="*/ 27924 w 54629"/>
                <a:gd name="connsiteY16" fmla="*/ 12189 h 71448"/>
                <a:gd name="connsiteX17" fmla="*/ 12684 w 54629"/>
                <a:gd name="connsiteY17" fmla="*/ 12189 h 71448"/>
                <a:gd name="connsiteX18" fmla="*/ 12780 w 54629"/>
                <a:gd name="connsiteY18" fmla="*/ 58861 h 71448"/>
                <a:gd name="connsiteX19" fmla="*/ 29448 w 54629"/>
                <a:gd name="connsiteY19" fmla="*/ 58861 h 71448"/>
                <a:gd name="connsiteX20" fmla="*/ 37545 w 54629"/>
                <a:gd name="connsiteY20" fmla="*/ 56385 h 71448"/>
                <a:gd name="connsiteX21" fmla="*/ 40212 w 54629"/>
                <a:gd name="connsiteY21" fmla="*/ 48765 h 71448"/>
                <a:gd name="connsiteX22" fmla="*/ 37449 w 54629"/>
                <a:gd name="connsiteY22" fmla="*/ 42097 h 71448"/>
                <a:gd name="connsiteX23" fmla="*/ 29163 w 54629"/>
                <a:gd name="connsiteY23" fmla="*/ 39907 h 71448"/>
                <a:gd name="connsiteX24" fmla="*/ 12684 w 54629"/>
                <a:gd name="connsiteY24" fmla="*/ 39907 h 7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29" h="71448">
                  <a:moveTo>
                    <a:pt x="-365" y="-98"/>
                  </a:moveTo>
                  <a:lnTo>
                    <a:pt x="31734" y="-98"/>
                  </a:lnTo>
                  <a:cubicBezTo>
                    <a:pt x="37107" y="-416"/>
                    <a:pt x="42406" y="1283"/>
                    <a:pt x="46593" y="4664"/>
                  </a:cubicBezTo>
                  <a:cubicBezTo>
                    <a:pt x="50305" y="8074"/>
                    <a:pt x="52297" y="12966"/>
                    <a:pt x="52023" y="17999"/>
                  </a:cubicBezTo>
                  <a:cubicBezTo>
                    <a:pt x="52365" y="23214"/>
                    <a:pt x="50077" y="28254"/>
                    <a:pt x="45926" y="31429"/>
                  </a:cubicBezTo>
                  <a:cubicBezTo>
                    <a:pt x="45289" y="32035"/>
                    <a:pt x="44547" y="32519"/>
                    <a:pt x="43736" y="32858"/>
                  </a:cubicBezTo>
                  <a:cubicBezTo>
                    <a:pt x="45234" y="33458"/>
                    <a:pt x="46644" y="34259"/>
                    <a:pt x="47927" y="35239"/>
                  </a:cubicBezTo>
                  <a:cubicBezTo>
                    <a:pt x="52168" y="38485"/>
                    <a:pt x="54523" y="43624"/>
                    <a:pt x="54213" y="48955"/>
                  </a:cubicBezTo>
                  <a:cubicBezTo>
                    <a:pt x="54646" y="55134"/>
                    <a:pt x="52348" y="61192"/>
                    <a:pt x="47927" y="65529"/>
                  </a:cubicBezTo>
                  <a:cubicBezTo>
                    <a:pt x="42809" y="69677"/>
                    <a:pt x="36304" y="71721"/>
                    <a:pt x="29734" y="71244"/>
                  </a:cubicBezTo>
                  <a:lnTo>
                    <a:pt x="-79" y="71244"/>
                  </a:lnTo>
                  <a:close/>
                  <a:moveTo>
                    <a:pt x="12780" y="27905"/>
                  </a:moveTo>
                  <a:lnTo>
                    <a:pt x="28496" y="27905"/>
                  </a:lnTo>
                  <a:cubicBezTo>
                    <a:pt x="31228" y="28079"/>
                    <a:pt x="33942" y="27342"/>
                    <a:pt x="36211" y="25810"/>
                  </a:cubicBezTo>
                  <a:cubicBezTo>
                    <a:pt x="37951" y="24161"/>
                    <a:pt x="38860" y="21819"/>
                    <a:pt x="38688" y="19428"/>
                  </a:cubicBezTo>
                  <a:cubicBezTo>
                    <a:pt x="38822" y="17274"/>
                    <a:pt x="37808" y="15209"/>
                    <a:pt x="36021" y="13999"/>
                  </a:cubicBezTo>
                  <a:cubicBezTo>
                    <a:pt x="33558" y="12613"/>
                    <a:pt x="30742" y="11984"/>
                    <a:pt x="27924" y="12189"/>
                  </a:cubicBezTo>
                  <a:lnTo>
                    <a:pt x="12684" y="12189"/>
                  </a:lnTo>
                  <a:close/>
                  <a:moveTo>
                    <a:pt x="12780" y="58861"/>
                  </a:moveTo>
                  <a:lnTo>
                    <a:pt x="29448" y="58861"/>
                  </a:lnTo>
                  <a:cubicBezTo>
                    <a:pt x="32366" y="59113"/>
                    <a:pt x="35267" y="58225"/>
                    <a:pt x="37545" y="56385"/>
                  </a:cubicBezTo>
                  <a:cubicBezTo>
                    <a:pt x="39435" y="54314"/>
                    <a:pt x="40398" y="51562"/>
                    <a:pt x="40212" y="48765"/>
                  </a:cubicBezTo>
                  <a:cubicBezTo>
                    <a:pt x="40387" y="46232"/>
                    <a:pt x="39365" y="43764"/>
                    <a:pt x="37449" y="42097"/>
                  </a:cubicBezTo>
                  <a:cubicBezTo>
                    <a:pt x="35026" y="40427"/>
                    <a:pt x="32096" y="39652"/>
                    <a:pt x="29163" y="39907"/>
                  </a:cubicBezTo>
                  <a:lnTo>
                    <a:pt x="12684" y="39907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F863C0F-F095-42C4-A045-1F3DB4750CE1}"/>
                </a:ext>
              </a:extLst>
            </p:cNvPr>
            <p:cNvSpPr/>
            <p:nvPr/>
          </p:nvSpPr>
          <p:spPr>
            <a:xfrm>
              <a:off x="5821728" y="656601"/>
              <a:ext cx="49815" cy="7134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8D857F18-6F44-48BE-BB14-0D6AC0FA6CD1}"/>
                </a:ext>
              </a:extLst>
            </p:cNvPr>
            <p:cNvSpPr/>
            <p:nvPr/>
          </p:nvSpPr>
          <p:spPr>
            <a:xfrm>
              <a:off x="5885260" y="656601"/>
              <a:ext cx="13716" cy="7134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319316C9-8339-48F1-976D-E43E50302CC8}"/>
                </a:ext>
              </a:extLst>
            </p:cNvPr>
            <p:cNvSpPr/>
            <p:nvPr/>
          </p:nvSpPr>
          <p:spPr>
            <a:xfrm>
              <a:off x="5910322" y="656601"/>
              <a:ext cx="42540" cy="73415"/>
            </a:xfrm>
            <a:custGeom>
              <a:avLst/>
              <a:gdLst>
                <a:gd name="connsiteX0" fmla="*/ 28485 w 42540"/>
                <a:gd name="connsiteY0" fmla="*/ -136 h 73415"/>
                <a:gd name="connsiteX1" fmla="*/ 42106 w 42540"/>
                <a:gd name="connsiteY1" fmla="*/ -136 h 73415"/>
                <a:gd name="connsiteX2" fmla="*/ 42106 w 42540"/>
                <a:gd name="connsiteY2" fmla="*/ 51204 h 73415"/>
                <a:gd name="connsiteX3" fmla="*/ 36772 w 42540"/>
                <a:gd name="connsiteY3" fmla="*/ 67587 h 73415"/>
                <a:gd name="connsiteX4" fmla="*/ 20960 w 42540"/>
                <a:gd name="connsiteY4" fmla="*/ 73207 h 73415"/>
                <a:gd name="connsiteX5" fmla="*/ 4673 w 42540"/>
                <a:gd name="connsiteY5" fmla="*/ 67015 h 73415"/>
                <a:gd name="connsiteX6" fmla="*/ -185 w 42540"/>
                <a:gd name="connsiteY6" fmla="*/ 47965 h 73415"/>
                <a:gd name="connsiteX7" fmla="*/ -185 w 42540"/>
                <a:gd name="connsiteY7" fmla="*/ 44251 h 73415"/>
                <a:gd name="connsiteX8" fmla="*/ 12864 w 42540"/>
                <a:gd name="connsiteY8" fmla="*/ 44251 h 73415"/>
                <a:gd name="connsiteX9" fmla="*/ 12864 w 42540"/>
                <a:gd name="connsiteY9" fmla="*/ 48537 h 73415"/>
                <a:gd name="connsiteX10" fmla="*/ 14674 w 42540"/>
                <a:gd name="connsiteY10" fmla="*/ 58062 h 73415"/>
                <a:gd name="connsiteX11" fmla="*/ 20865 w 42540"/>
                <a:gd name="connsiteY11" fmla="*/ 61205 h 73415"/>
                <a:gd name="connsiteX12" fmla="*/ 26675 w 42540"/>
                <a:gd name="connsiteY12" fmla="*/ 58919 h 73415"/>
                <a:gd name="connsiteX13" fmla="*/ 28485 w 42540"/>
                <a:gd name="connsiteY13" fmla="*/ 51490 h 7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540" h="73415">
                  <a:moveTo>
                    <a:pt x="28485" y="-136"/>
                  </a:moveTo>
                  <a:lnTo>
                    <a:pt x="42106" y="-136"/>
                  </a:lnTo>
                  <a:lnTo>
                    <a:pt x="42106" y="51204"/>
                  </a:lnTo>
                  <a:cubicBezTo>
                    <a:pt x="42574" y="57156"/>
                    <a:pt x="40655" y="63051"/>
                    <a:pt x="36772" y="67587"/>
                  </a:cubicBezTo>
                  <a:cubicBezTo>
                    <a:pt x="32514" y="71581"/>
                    <a:pt x="26784" y="73618"/>
                    <a:pt x="20960" y="73207"/>
                  </a:cubicBezTo>
                  <a:cubicBezTo>
                    <a:pt x="14872" y="73726"/>
                    <a:pt x="8879" y="71448"/>
                    <a:pt x="4673" y="67015"/>
                  </a:cubicBezTo>
                  <a:cubicBezTo>
                    <a:pt x="772" y="61476"/>
                    <a:pt x="-957" y="54696"/>
                    <a:pt x="-185" y="47965"/>
                  </a:cubicBezTo>
                  <a:lnTo>
                    <a:pt x="-185" y="44251"/>
                  </a:lnTo>
                  <a:lnTo>
                    <a:pt x="12864" y="44251"/>
                  </a:lnTo>
                  <a:lnTo>
                    <a:pt x="12864" y="48537"/>
                  </a:lnTo>
                  <a:cubicBezTo>
                    <a:pt x="12555" y="51819"/>
                    <a:pt x="13182" y="55122"/>
                    <a:pt x="14674" y="58062"/>
                  </a:cubicBezTo>
                  <a:cubicBezTo>
                    <a:pt x="15987" y="60186"/>
                    <a:pt x="18376" y="61399"/>
                    <a:pt x="20865" y="61205"/>
                  </a:cubicBezTo>
                  <a:cubicBezTo>
                    <a:pt x="23057" y="61420"/>
                    <a:pt x="25218" y="60570"/>
                    <a:pt x="26675" y="58919"/>
                  </a:cubicBezTo>
                  <a:cubicBezTo>
                    <a:pt x="28041" y="56693"/>
                    <a:pt x="28674" y="54094"/>
                    <a:pt x="28485" y="51490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F5E73A69-A570-4657-8D74-5C3F6B5900FD}"/>
                </a:ext>
              </a:extLst>
            </p:cNvPr>
            <p:cNvSpPr/>
            <p:nvPr/>
          </p:nvSpPr>
          <p:spPr>
            <a:xfrm>
              <a:off x="5968890" y="656601"/>
              <a:ext cx="13715" cy="71342"/>
            </a:xfrm>
            <a:custGeom>
              <a:avLst/>
              <a:gdLst>
                <a:gd name="connsiteX0" fmla="*/ 0 w 13715"/>
                <a:gd name="connsiteY0" fmla="*/ 0 h 71342"/>
                <a:gd name="connsiteX1" fmla="*/ 6858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0D62310C-F4DC-48AD-AC68-CABE31B881ED}"/>
                </a:ext>
              </a:extLst>
            </p:cNvPr>
            <p:cNvSpPr/>
            <p:nvPr/>
          </p:nvSpPr>
          <p:spPr>
            <a:xfrm>
              <a:off x="5998417" y="656601"/>
              <a:ext cx="53530" cy="7134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383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3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3 w 53530"/>
                <a:gd name="connsiteY11" fmla="*/ 71342 h 71342"/>
                <a:gd name="connsiteX12" fmla="*/ 39815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383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3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3" y="71342"/>
                  </a:lnTo>
                  <a:lnTo>
                    <a:pt x="39815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57E4C923-E698-48F0-9577-6B2A68D2D578}"/>
                </a:ext>
              </a:extLst>
            </p:cNvPr>
            <p:cNvSpPr/>
            <p:nvPr/>
          </p:nvSpPr>
          <p:spPr>
            <a:xfrm>
              <a:off x="6065668" y="654308"/>
              <a:ext cx="61337" cy="75270"/>
            </a:xfrm>
            <a:custGeom>
              <a:avLst/>
              <a:gdLst>
                <a:gd name="connsiteX0" fmla="*/ 30968 w 61337"/>
                <a:gd name="connsiteY0" fmla="*/ 75118 h 75270"/>
                <a:gd name="connsiteX1" fmla="*/ 8203 w 61337"/>
                <a:gd name="connsiteY1" fmla="*/ 65022 h 75270"/>
                <a:gd name="connsiteX2" fmla="*/ 8203 w 61337"/>
                <a:gd name="connsiteY2" fmla="*/ 10158 h 75270"/>
                <a:gd name="connsiteX3" fmla="*/ 51542 w 61337"/>
                <a:gd name="connsiteY3" fmla="*/ 6348 h 75270"/>
                <a:gd name="connsiteX4" fmla="*/ 60591 w 61337"/>
                <a:gd name="connsiteY4" fmla="*/ 23874 h 75270"/>
                <a:gd name="connsiteX5" fmla="*/ 46875 w 61337"/>
                <a:gd name="connsiteY5" fmla="*/ 23874 h 75270"/>
                <a:gd name="connsiteX6" fmla="*/ 42112 w 61337"/>
                <a:gd name="connsiteY6" fmla="*/ 15778 h 75270"/>
                <a:gd name="connsiteX7" fmla="*/ 32587 w 61337"/>
                <a:gd name="connsiteY7" fmla="*/ 12253 h 75270"/>
                <a:gd name="connsiteX8" fmla="*/ 18586 w 61337"/>
                <a:gd name="connsiteY8" fmla="*/ 18921 h 75270"/>
                <a:gd name="connsiteX9" fmla="*/ 13537 w 61337"/>
                <a:gd name="connsiteY9" fmla="*/ 37971 h 75270"/>
                <a:gd name="connsiteX10" fmla="*/ 18395 w 61337"/>
                <a:gd name="connsiteY10" fmla="*/ 56449 h 75270"/>
                <a:gd name="connsiteX11" fmla="*/ 32587 w 61337"/>
                <a:gd name="connsiteY11" fmla="*/ 62831 h 75270"/>
                <a:gd name="connsiteX12" fmla="*/ 32587 w 61337"/>
                <a:gd name="connsiteY12" fmla="*/ 62831 h 75270"/>
                <a:gd name="connsiteX13" fmla="*/ 44970 w 61337"/>
                <a:gd name="connsiteY13" fmla="*/ 56164 h 75270"/>
                <a:gd name="connsiteX14" fmla="*/ 48589 w 61337"/>
                <a:gd name="connsiteY14" fmla="*/ 47401 h 75270"/>
                <a:gd name="connsiteX15" fmla="*/ 33159 w 61337"/>
                <a:gd name="connsiteY15" fmla="*/ 47401 h 75270"/>
                <a:gd name="connsiteX16" fmla="*/ 33159 w 61337"/>
                <a:gd name="connsiteY16" fmla="*/ 35113 h 75270"/>
                <a:gd name="connsiteX17" fmla="*/ 60972 w 61337"/>
                <a:gd name="connsiteY17" fmla="*/ 35113 h 75270"/>
                <a:gd name="connsiteX18" fmla="*/ 60972 w 61337"/>
                <a:gd name="connsiteY18" fmla="*/ 73213 h 75270"/>
                <a:gd name="connsiteX19" fmla="*/ 51447 w 61337"/>
                <a:gd name="connsiteY19" fmla="*/ 73213 h 75270"/>
                <a:gd name="connsiteX20" fmla="*/ 50113 w 61337"/>
                <a:gd name="connsiteY20" fmla="*/ 63688 h 75270"/>
                <a:gd name="connsiteX21" fmla="*/ 49352 w 61337"/>
                <a:gd name="connsiteY21" fmla="*/ 64831 h 75270"/>
                <a:gd name="connsiteX22" fmla="*/ 30302 w 61337"/>
                <a:gd name="connsiteY22" fmla="*/ 74928 h 7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337" h="75270">
                  <a:moveTo>
                    <a:pt x="30968" y="75118"/>
                  </a:moveTo>
                  <a:cubicBezTo>
                    <a:pt x="22235" y="75410"/>
                    <a:pt x="13849" y="71691"/>
                    <a:pt x="8203" y="65022"/>
                  </a:cubicBezTo>
                  <a:cubicBezTo>
                    <a:pt x="-3221" y="48518"/>
                    <a:pt x="-3221" y="26662"/>
                    <a:pt x="8203" y="10158"/>
                  </a:cubicBezTo>
                  <a:cubicBezTo>
                    <a:pt x="19581" y="-1945"/>
                    <a:pt x="38228" y="-3584"/>
                    <a:pt x="51542" y="6348"/>
                  </a:cubicBezTo>
                  <a:cubicBezTo>
                    <a:pt x="56785" y="10742"/>
                    <a:pt x="60044" y="17056"/>
                    <a:pt x="60591" y="23874"/>
                  </a:cubicBezTo>
                  <a:lnTo>
                    <a:pt x="46875" y="23874"/>
                  </a:lnTo>
                  <a:cubicBezTo>
                    <a:pt x="46486" y="20629"/>
                    <a:pt x="44760" y="17694"/>
                    <a:pt x="42112" y="15778"/>
                  </a:cubicBezTo>
                  <a:cubicBezTo>
                    <a:pt x="39472" y="13484"/>
                    <a:pt x="36085" y="12231"/>
                    <a:pt x="32587" y="12253"/>
                  </a:cubicBezTo>
                  <a:cubicBezTo>
                    <a:pt x="27108" y="12037"/>
                    <a:pt x="21872" y="14530"/>
                    <a:pt x="18586" y="18921"/>
                  </a:cubicBezTo>
                  <a:cubicBezTo>
                    <a:pt x="14866" y="24548"/>
                    <a:pt x="13093" y="31240"/>
                    <a:pt x="13537" y="37971"/>
                  </a:cubicBezTo>
                  <a:cubicBezTo>
                    <a:pt x="13093" y="44496"/>
                    <a:pt x="14799" y="50987"/>
                    <a:pt x="18395" y="56449"/>
                  </a:cubicBezTo>
                  <a:cubicBezTo>
                    <a:pt x="21813" y="60750"/>
                    <a:pt x="27102" y="63129"/>
                    <a:pt x="32587" y="62831"/>
                  </a:cubicBezTo>
                  <a:lnTo>
                    <a:pt x="32587" y="62831"/>
                  </a:lnTo>
                  <a:cubicBezTo>
                    <a:pt x="37608" y="62973"/>
                    <a:pt x="42325" y="60433"/>
                    <a:pt x="44970" y="56164"/>
                  </a:cubicBezTo>
                  <a:cubicBezTo>
                    <a:pt x="46685" y="53480"/>
                    <a:pt x="47910" y="50513"/>
                    <a:pt x="48589" y="47401"/>
                  </a:cubicBezTo>
                  <a:lnTo>
                    <a:pt x="33159" y="47401"/>
                  </a:lnTo>
                  <a:lnTo>
                    <a:pt x="33159" y="35113"/>
                  </a:lnTo>
                  <a:lnTo>
                    <a:pt x="60972" y="35113"/>
                  </a:lnTo>
                  <a:lnTo>
                    <a:pt x="60972" y="73213"/>
                  </a:lnTo>
                  <a:lnTo>
                    <a:pt x="51447" y="73213"/>
                  </a:lnTo>
                  <a:lnTo>
                    <a:pt x="50113" y="63688"/>
                  </a:lnTo>
                  <a:lnTo>
                    <a:pt x="49352" y="64831"/>
                  </a:lnTo>
                  <a:cubicBezTo>
                    <a:pt x="45225" y="71319"/>
                    <a:pt x="37987" y="75155"/>
                    <a:pt x="30302" y="74928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F7BBB6B3-1D86-48C9-A4D2-A8A6DF8357CF}"/>
                </a:ext>
              </a:extLst>
            </p:cNvPr>
            <p:cNvSpPr/>
            <p:nvPr/>
          </p:nvSpPr>
          <p:spPr>
            <a:xfrm>
              <a:off x="6171582" y="656601"/>
              <a:ext cx="13715" cy="71342"/>
            </a:xfrm>
            <a:custGeom>
              <a:avLst/>
              <a:gdLst>
                <a:gd name="connsiteX0" fmla="*/ 0 w 13715"/>
                <a:gd name="connsiteY0" fmla="*/ 0 h 71342"/>
                <a:gd name="connsiteX1" fmla="*/ 6763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763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D32C43A6-33D6-4691-ACC9-CEE76010D212}"/>
                </a:ext>
              </a:extLst>
            </p:cNvPr>
            <p:cNvSpPr/>
            <p:nvPr/>
          </p:nvSpPr>
          <p:spPr>
            <a:xfrm>
              <a:off x="6201014" y="656601"/>
              <a:ext cx="53625" cy="71342"/>
            </a:xfrm>
            <a:custGeom>
              <a:avLst/>
              <a:gdLst>
                <a:gd name="connsiteX0" fmla="*/ 12859 w 53625"/>
                <a:gd name="connsiteY0" fmla="*/ 71342 h 71342"/>
                <a:gd name="connsiteX1" fmla="*/ 6477 w 53625"/>
                <a:gd name="connsiteY1" fmla="*/ 71342 h 71342"/>
                <a:gd name="connsiteX2" fmla="*/ 0 w 53625"/>
                <a:gd name="connsiteY2" fmla="*/ 71342 h 71342"/>
                <a:gd name="connsiteX3" fmla="*/ 0 w 53625"/>
                <a:gd name="connsiteY3" fmla="*/ 0 h 71342"/>
                <a:gd name="connsiteX4" fmla="*/ 7239 w 53625"/>
                <a:gd name="connsiteY4" fmla="*/ 0 h 71342"/>
                <a:gd name="connsiteX5" fmla="*/ 14383 w 53625"/>
                <a:gd name="connsiteY5" fmla="*/ 0 h 71342"/>
                <a:gd name="connsiteX6" fmla="*/ 40767 w 53625"/>
                <a:gd name="connsiteY6" fmla="*/ 50102 h 71342"/>
                <a:gd name="connsiteX7" fmla="*/ 40767 w 53625"/>
                <a:gd name="connsiteY7" fmla="*/ 0 h 71342"/>
                <a:gd name="connsiteX8" fmla="*/ 47149 w 53625"/>
                <a:gd name="connsiteY8" fmla="*/ 0 h 71342"/>
                <a:gd name="connsiteX9" fmla="*/ 53626 w 53625"/>
                <a:gd name="connsiteY9" fmla="*/ 0 h 71342"/>
                <a:gd name="connsiteX10" fmla="*/ 53626 w 53625"/>
                <a:gd name="connsiteY10" fmla="*/ 71342 h 71342"/>
                <a:gd name="connsiteX11" fmla="*/ 46768 w 53625"/>
                <a:gd name="connsiteY11" fmla="*/ 71342 h 71342"/>
                <a:gd name="connsiteX12" fmla="*/ 39910 w 53625"/>
                <a:gd name="connsiteY12" fmla="*/ 71342 h 71342"/>
                <a:gd name="connsiteX13" fmla="*/ 12859 w 53625"/>
                <a:gd name="connsiteY13" fmla="*/ 19907 h 71342"/>
                <a:gd name="connsiteX14" fmla="*/ 12859 w 53625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25" h="71342">
                  <a:moveTo>
                    <a:pt x="12859" y="71342"/>
                  </a:moveTo>
                  <a:lnTo>
                    <a:pt x="6477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239" y="0"/>
                  </a:lnTo>
                  <a:lnTo>
                    <a:pt x="14383" y="0"/>
                  </a:lnTo>
                  <a:lnTo>
                    <a:pt x="40767" y="50102"/>
                  </a:lnTo>
                  <a:lnTo>
                    <a:pt x="40767" y="0"/>
                  </a:lnTo>
                  <a:lnTo>
                    <a:pt x="47149" y="0"/>
                  </a:lnTo>
                  <a:lnTo>
                    <a:pt x="53626" y="0"/>
                  </a:lnTo>
                  <a:lnTo>
                    <a:pt x="53626" y="71342"/>
                  </a:lnTo>
                  <a:lnTo>
                    <a:pt x="46768" y="71342"/>
                  </a:lnTo>
                  <a:lnTo>
                    <a:pt x="39910" y="71342"/>
                  </a:lnTo>
                  <a:lnTo>
                    <a:pt x="12859" y="19907"/>
                  </a:lnTo>
                  <a:lnTo>
                    <a:pt x="12859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5C8392B2-ED89-4642-ADB4-B6F7809C4BF0}"/>
                </a:ext>
              </a:extLst>
            </p:cNvPr>
            <p:cNvSpPr/>
            <p:nvPr/>
          </p:nvSpPr>
          <p:spPr>
            <a:xfrm>
              <a:off x="6268640" y="654631"/>
              <a:ext cx="53615" cy="75353"/>
            </a:xfrm>
            <a:custGeom>
              <a:avLst/>
              <a:gdLst>
                <a:gd name="connsiteX0" fmla="*/ 38022 w 53615"/>
                <a:gd name="connsiteY0" fmla="*/ 23265 h 75353"/>
                <a:gd name="connsiteX1" fmla="*/ 33926 w 53615"/>
                <a:gd name="connsiteY1" fmla="*/ 15168 h 75353"/>
                <a:gd name="connsiteX2" fmla="*/ 24401 w 53615"/>
                <a:gd name="connsiteY2" fmla="*/ 12216 h 75353"/>
                <a:gd name="connsiteX3" fmla="*/ 16305 w 53615"/>
                <a:gd name="connsiteY3" fmla="*/ 14692 h 75353"/>
                <a:gd name="connsiteX4" fmla="*/ 13352 w 53615"/>
                <a:gd name="connsiteY4" fmla="*/ 21645 h 75353"/>
                <a:gd name="connsiteX5" fmla="*/ 16400 w 53615"/>
                <a:gd name="connsiteY5" fmla="*/ 26598 h 75353"/>
                <a:gd name="connsiteX6" fmla="*/ 29354 w 53615"/>
                <a:gd name="connsiteY6" fmla="*/ 30694 h 75353"/>
                <a:gd name="connsiteX7" fmla="*/ 48404 w 53615"/>
                <a:gd name="connsiteY7" fmla="*/ 38790 h 75353"/>
                <a:gd name="connsiteX8" fmla="*/ 53167 w 53615"/>
                <a:gd name="connsiteY8" fmla="*/ 53268 h 75353"/>
                <a:gd name="connsiteX9" fmla="*/ 45927 w 53615"/>
                <a:gd name="connsiteY9" fmla="*/ 69270 h 75353"/>
                <a:gd name="connsiteX10" fmla="*/ 26211 w 53615"/>
                <a:gd name="connsiteY10" fmla="*/ 75176 h 75353"/>
                <a:gd name="connsiteX11" fmla="*/ 7161 w 53615"/>
                <a:gd name="connsiteY11" fmla="*/ 68889 h 75353"/>
                <a:gd name="connsiteX12" fmla="*/ -364 w 53615"/>
                <a:gd name="connsiteY12" fmla="*/ 51077 h 75353"/>
                <a:gd name="connsiteX13" fmla="*/ 12876 w 53615"/>
                <a:gd name="connsiteY13" fmla="*/ 51078 h 75353"/>
                <a:gd name="connsiteX14" fmla="*/ 16686 w 53615"/>
                <a:gd name="connsiteY14" fmla="*/ 59841 h 75353"/>
                <a:gd name="connsiteX15" fmla="*/ 26211 w 53615"/>
                <a:gd name="connsiteY15" fmla="*/ 62889 h 75353"/>
                <a:gd name="connsiteX16" fmla="*/ 36498 w 53615"/>
                <a:gd name="connsiteY16" fmla="*/ 60603 h 75353"/>
                <a:gd name="connsiteX17" fmla="*/ 40213 w 53615"/>
                <a:gd name="connsiteY17" fmla="*/ 54221 h 75353"/>
                <a:gd name="connsiteX18" fmla="*/ 37546 w 53615"/>
                <a:gd name="connsiteY18" fmla="*/ 48220 h 75353"/>
                <a:gd name="connsiteX19" fmla="*/ 26401 w 53615"/>
                <a:gd name="connsiteY19" fmla="*/ 44315 h 75353"/>
                <a:gd name="connsiteX20" fmla="*/ 5542 w 53615"/>
                <a:gd name="connsiteY20" fmla="*/ 36123 h 75353"/>
                <a:gd name="connsiteX21" fmla="*/ 303 w 53615"/>
                <a:gd name="connsiteY21" fmla="*/ 22503 h 75353"/>
                <a:gd name="connsiteX22" fmla="*/ 7256 w 53615"/>
                <a:gd name="connsiteY22" fmla="*/ 6024 h 75353"/>
                <a:gd name="connsiteX23" fmla="*/ 26306 w 53615"/>
                <a:gd name="connsiteY23" fmla="*/ -72 h 75353"/>
                <a:gd name="connsiteX24" fmla="*/ 44309 w 53615"/>
                <a:gd name="connsiteY24" fmla="*/ 6215 h 75353"/>
                <a:gd name="connsiteX25" fmla="*/ 51929 w 53615"/>
                <a:gd name="connsiteY25" fmla="*/ 23265 h 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15" h="75353">
                  <a:moveTo>
                    <a:pt x="38022" y="23265"/>
                  </a:moveTo>
                  <a:cubicBezTo>
                    <a:pt x="37916" y="20094"/>
                    <a:pt x="36418" y="17132"/>
                    <a:pt x="33926" y="15168"/>
                  </a:cubicBezTo>
                  <a:cubicBezTo>
                    <a:pt x="31179" y="13130"/>
                    <a:pt x="27820" y="12089"/>
                    <a:pt x="24401" y="12216"/>
                  </a:cubicBezTo>
                  <a:cubicBezTo>
                    <a:pt x="21489" y="12012"/>
                    <a:pt x="18605" y="12894"/>
                    <a:pt x="16305" y="14692"/>
                  </a:cubicBezTo>
                  <a:cubicBezTo>
                    <a:pt x="14285" y="16419"/>
                    <a:pt x="13192" y="18993"/>
                    <a:pt x="13352" y="21645"/>
                  </a:cubicBezTo>
                  <a:cubicBezTo>
                    <a:pt x="13347" y="23741"/>
                    <a:pt x="14527" y="25659"/>
                    <a:pt x="16400" y="26598"/>
                  </a:cubicBezTo>
                  <a:cubicBezTo>
                    <a:pt x="20534" y="28489"/>
                    <a:pt x="24885" y="29865"/>
                    <a:pt x="29354" y="30694"/>
                  </a:cubicBezTo>
                  <a:cubicBezTo>
                    <a:pt x="36238" y="31904"/>
                    <a:pt x="42755" y="34674"/>
                    <a:pt x="48404" y="38790"/>
                  </a:cubicBezTo>
                  <a:cubicBezTo>
                    <a:pt x="51937" y="42743"/>
                    <a:pt x="53663" y="47990"/>
                    <a:pt x="53167" y="53268"/>
                  </a:cubicBezTo>
                  <a:cubicBezTo>
                    <a:pt x="53503" y="59463"/>
                    <a:pt x="50802" y="65433"/>
                    <a:pt x="45927" y="69270"/>
                  </a:cubicBezTo>
                  <a:cubicBezTo>
                    <a:pt x="40235" y="73458"/>
                    <a:pt x="33268" y="75545"/>
                    <a:pt x="26211" y="75176"/>
                  </a:cubicBezTo>
                  <a:cubicBezTo>
                    <a:pt x="19302" y="75505"/>
                    <a:pt x="12516" y="73265"/>
                    <a:pt x="7161" y="68889"/>
                  </a:cubicBezTo>
                  <a:cubicBezTo>
                    <a:pt x="2305" y="64243"/>
                    <a:pt x="-418" y="57798"/>
                    <a:pt x="-364" y="51077"/>
                  </a:cubicBezTo>
                  <a:lnTo>
                    <a:pt x="12876" y="51078"/>
                  </a:lnTo>
                  <a:cubicBezTo>
                    <a:pt x="12806" y="54415"/>
                    <a:pt x="14197" y="57616"/>
                    <a:pt x="16686" y="59841"/>
                  </a:cubicBezTo>
                  <a:cubicBezTo>
                    <a:pt x="19421" y="61913"/>
                    <a:pt x="22781" y="62988"/>
                    <a:pt x="26211" y="62889"/>
                  </a:cubicBezTo>
                  <a:cubicBezTo>
                    <a:pt x="29784" y="63079"/>
                    <a:pt x="33342" y="62288"/>
                    <a:pt x="36498" y="60603"/>
                  </a:cubicBezTo>
                  <a:cubicBezTo>
                    <a:pt x="38795" y="59299"/>
                    <a:pt x="40214" y="56862"/>
                    <a:pt x="40213" y="54221"/>
                  </a:cubicBezTo>
                  <a:cubicBezTo>
                    <a:pt x="40367" y="51903"/>
                    <a:pt x="39369" y="49659"/>
                    <a:pt x="37546" y="48220"/>
                  </a:cubicBezTo>
                  <a:cubicBezTo>
                    <a:pt x="34073" y="46309"/>
                    <a:pt x="30307" y="44989"/>
                    <a:pt x="26401" y="44315"/>
                  </a:cubicBezTo>
                  <a:cubicBezTo>
                    <a:pt x="18958" y="43049"/>
                    <a:pt x="11857" y="40260"/>
                    <a:pt x="5542" y="36123"/>
                  </a:cubicBezTo>
                  <a:cubicBezTo>
                    <a:pt x="1831" y="32605"/>
                    <a:pt x="-94" y="27600"/>
                    <a:pt x="303" y="22503"/>
                  </a:cubicBezTo>
                  <a:cubicBezTo>
                    <a:pt x="-13" y="16237"/>
                    <a:pt x="2547" y="10170"/>
                    <a:pt x="7256" y="6024"/>
                  </a:cubicBezTo>
                  <a:cubicBezTo>
                    <a:pt x="12594" y="1633"/>
                    <a:pt x="19411" y="-548"/>
                    <a:pt x="26306" y="-72"/>
                  </a:cubicBezTo>
                  <a:cubicBezTo>
                    <a:pt x="32891" y="-360"/>
                    <a:pt x="39335" y="1890"/>
                    <a:pt x="44309" y="6215"/>
                  </a:cubicBezTo>
                  <a:cubicBezTo>
                    <a:pt x="49011" y="10662"/>
                    <a:pt x="51752" y="16795"/>
                    <a:pt x="51929" y="23265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653DEA75-528D-4FEF-8EB7-7CEFEF4D4D8A}"/>
                </a:ext>
              </a:extLst>
            </p:cNvPr>
            <p:cNvSpPr/>
            <p:nvPr/>
          </p:nvSpPr>
          <p:spPr>
            <a:xfrm>
              <a:off x="6330459" y="656601"/>
              <a:ext cx="53340" cy="7134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90D0B5F3-D08C-4E54-9CBE-A9846864CCBC}"/>
                </a:ext>
              </a:extLst>
            </p:cNvPr>
            <p:cNvSpPr/>
            <p:nvPr/>
          </p:nvSpPr>
          <p:spPr>
            <a:xfrm>
              <a:off x="6394467" y="656601"/>
              <a:ext cx="13716" cy="7134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D7C02E35-B6BC-4AE6-AFC3-FC61BE2E90E7}"/>
                </a:ext>
              </a:extLst>
            </p:cNvPr>
            <p:cNvSpPr/>
            <p:nvPr/>
          </p:nvSpPr>
          <p:spPr>
            <a:xfrm>
              <a:off x="6419041" y="656601"/>
              <a:ext cx="53340" cy="7134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945731F-2DD5-4244-B94A-694DCF39DEB7}"/>
                </a:ext>
              </a:extLst>
            </p:cNvPr>
            <p:cNvSpPr/>
            <p:nvPr/>
          </p:nvSpPr>
          <p:spPr>
            <a:xfrm>
              <a:off x="6483449" y="656506"/>
              <a:ext cx="53267" cy="73452"/>
            </a:xfrm>
            <a:custGeom>
              <a:avLst/>
              <a:gdLst>
                <a:gd name="connsiteX0" fmla="*/ 52766 w 53267"/>
                <a:gd name="connsiteY0" fmla="*/ 44346 h 73452"/>
                <a:gd name="connsiteX1" fmla="*/ 46574 w 53267"/>
                <a:gd name="connsiteY1" fmla="*/ 66444 h 73452"/>
                <a:gd name="connsiteX2" fmla="*/ 26286 w 53267"/>
                <a:gd name="connsiteY2" fmla="*/ 73207 h 73452"/>
                <a:gd name="connsiteX3" fmla="*/ 6284 w 53267"/>
                <a:gd name="connsiteY3" fmla="*/ 66158 h 73452"/>
                <a:gd name="connsiteX4" fmla="*/ -288 w 53267"/>
                <a:gd name="connsiteY4" fmla="*/ 44346 h 73452"/>
                <a:gd name="connsiteX5" fmla="*/ -288 w 53267"/>
                <a:gd name="connsiteY5" fmla="*/ -136 h 73452"/>
                <a:gd name="connsiteX6" fmla="*/ 13428 w 53267"/>
                <a:gd name="connsiteY6" fmla="*/ -136 h 73452"/>
                <a:gd name="connsiteX7" fmla="*/ 13428 w 53267"/>
                <a:gd name="connsiteY7" fmla="*/ 44822 h 73452"/>
                <a:gd name="connsiteX8" fmla="*/ 16666 w 53267"/>
                <a:gd name="connsiteY8" fmla="*/ 56347 h 73452"/>
                <a:gd name="connsiteX9" fmla="*/ 26191 w 53267"/>
                <a:gd name="connsiteY9" fmla="*/ 60157 h 73452"/>
                <a:gd name="connsiteX10" fmla="*/ 35716 w 53267"/>
                <a:gd name="connsiteY10" fmla="*/ 56633 h 73452"/>
                <a:gd name="connsiteX11" fmla="*/ 38669 w 53267"/>
                <a:gd name="connsiteY11" fmla="*/ 44822 h 73452"/>
                <a:gd name="connsiteX12" fmla="*/ 38669 w 53267"/>
                <a:gd name="connsiteY12" fmla="*/ -136 h 73452"/>
                <a:gd name="connsiteX13" fmla="*/ 52766 w 53267"/>
                <a:gd name="connsiteY13" fmla="*/ -136 h 7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67" h="73452">
                  <a:moveTo>
                    <a:pt x="52766" y="44346"/>
                  </a:moveTo>
                  <a:cubicBezTo>
                    <a:pt x="53495" y="52223"/>
                    <a:pt x="51291" y="60092"/>
                    <a:pt x="46574" y="66444"/>
                  </a:cubicBezTo>
                  <a:cubicBezTo>
                    <a:pt x="41051" y="71429"/>
                    <a:pt x="33696" y="73881"/>
                    <a:pt x="26286" y="73207"/>
                  </a:cubicBezTo>
                  <a:cubicBezTo>
                    <a:pt x="18923" y="73782"/>
                    <a:pt x="11659" y="71222"/>
                    <a:pt x="6284" y="66158"/>
                  </a:cubicBezTo>
                  <a:cubicBezTo>
                    <a:pt x="1508" y="59931"/>
                    <a:pt x="-829" y="52175"/>
                    <a:pt x="-288" y="44346"/>
                  </a:cubicBezTo>
                  <a:lnTo>
                    <a:pt x="-288" y="-136"/>
                  </a:lnTo>
                  <a:lnTo>
                    <a:pt x="13428" y="-136"/>
                  </a:lnTo>
                  <a:lnTo>
                    <a:pt x="13428" y="44822"/>
                  </a:lnTo>
                  <a:cubicBezTo>
                    <a:pt x="13153" y="48922"/>
                    <a:pt x="14296" y="52991"/>
                    <a:pt x="16666" y="56347"/>
                  </a:cubicBezTo>
                  <a:cubicBezTo>
                    <a:pt x="19087" y="59014"/>
                    <a:pt x="22600" y="60419"/>
                    <a:pt x="26191" y="60157"/>
                  </a:cubicBezTo>
                  <a:cubicBezTo>
                    <a:pt x="29731" y="60450"/>
                    <a:pt x="33219" y="59160"/>
                    <a:pt x="35716" y="56633"/>
                  </a:cubicBezTo>
                  <a:cubicBezTo>
                    <a:pt x="38028" y="53152"/>
                    <a:pt x="39070" y="48981"/>
                    <a:pt x="38669" y="44822"/>
                  </a:cubicBezTo>
                  <a:lnTo>
                    <a:pt x="38669" y="-136"/>
                  </a:lnTo>
                  <a:lnTo>
                    <a:pt x="52766" y="-136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23E63114-3DCF-4867-A299-B5751C6CE74E}"/>
                </a:ext>
              </a:extLst>
            </p:cNvPr>
            <p:cNvSpPr/>
            <p:nvPr/>
          </p:nvSpPr>
          <p:spPr>
            <a:xfrm>
              <a:off x="6548296" y="656601"/>
              <a:ext cx="53339" cy="71342"/>
            </a:xfrm>
            <a:custGeom>
              <a:avLst/>
              <a:gdLst>
                <a:gd name="connsiteX0" fmla="*/ 19812 w 53339"/>
                <a:gd name="connsiteY0" fmla="*/ 12668 h 71342"/>
                <a:gd name="connsiteX1" fmla="*/ 0 w 53339"/>
                <a:gd name="connsiteY1" fmla="*/ 12668 h 71342"/>
                <a:gd name="connsiteX2" fmla="*/ 0 w 53339"/>
                <a:gd name="connsiteY2" fmla="*/ 6382 h 71342"/>
                <a:gd name="connsiteX3" fmla="*/ 0 w 53339"/>
                <a:gd name="connsiteY3" fmla="*/ 0 h 71342"/>
                <a:gd name="connsiteX4" fmla="*/ 53340 w 53339"/>
                <a:gd name="connsiteY4" fmla="*/ 0 h 71342"/>
                <a:gd name="connsiteX5" fmla="*/ 53340 w 53339"/>
                <a:gd name="connsiteY5" fmla="*/ 6286 h 71342"/>
                <a:gd name="connsiteX6" fmla="*/ 53340 w 53339"/>
                <a:gd name="connsiteY6" fmla="*/ 12668 h 71342"/>
                <a:gd name="connsiteX7" fmla="*/ 33528 w 53339"/>
                <a:gd name="connsiteY7" fmla="*/ 12668 h 71342"/>
                <a:gd name="connsiteX8" fmla="*/ 33528 w 53339"/>
                <a:gd name="connsiteY8" fmla="*/ 71342 h 71342"/>
                <a:gd name="connsiteX9" fmla="*/ 26670 w 53339"/>
                <a:gd name="connsiteY9" fmla="*/ 71342 h 71342"/>
                <a:gd name="connsiteX10" fmla="*/ 19812 w 53339"/>
                <a:gd name="connsiteY10" fmla="*/ 71342 h 71342"/>
                <a:gd name="connsiteX11" fmla="*/ 19812 w 53339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39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4CC67AB1-04DF-4CB3-90E0-7AFA66CF9F9A}"/>
                </a:ext>
              </a:extLst>
            </p:cNvPr>
            <p:cNvSpPr/>
            <p:nvPr/>
          </p:nvSpPr>
          <p:spPr>
            <a:xfrm>
              <a:off x="6613447" y="656601"/>
              <a:ext cx="49911" cy="71342"/>
            </a:xfrm>
            <a:custGeom>
              <a:avLst/>
              <a:gdLst>
                <a:gd name="connsiteX0" fmla="*/ 0 w 49911"/>
                <a:gd name="connsiteY0" fmla="*/ 71342 h 71342"/>
                <a:gd name="connsiteX1" fmla="*/ 0 w 49911"/>
                <a:gd name="connsiteY1" fmla="*/ 0 h 71342"/>
                <a:gd name="connsiteX2" fmla="*/ 48387 w 49911"/>
                <a:gd name="connsiteY2" fmla="*/ 0 h 71342"/>
                <a:gd name="connsiteX3" fmla="*/ 48387 w 49911"/>
                <a:gd name="connsiteY3" fmla="*/ 6286 h 71342"/>
                <a:gd name="connsiteX4" fmla="*/ 48387 w 49911"/>
                <a:gd name="connsiteY4" fmla="*/ 12668 h 71342"/>
                <a:gd name="connsiteX5" fmla="*/ 13716 w 49911"/>
                <a:gd name="connsiteY5" fmla="*/ 12668 h 71342"/>
                <a:gd name="connsiteX6" fmla="*/ 13716 w 49911"/>
                <a:gd name="connsiteY6" fmla="*/ 27813 h 71342"/>
                <a:gd name="connsiteX7" fmla="*/ 45815 w 49911"/>
                <a:gd name="connsiteY7" fmla="*/ 27813 h 71342"/>
                <a:gd name="connsiteX8" fmla="*/ 45815 w 49911"/>
                <a:gd name="connsiteY8" fmla="*/ 33909 h 71342"/>
                <a:gd name="connsiteX9" fmla="*/ 45815 w 49911"/>
                <a:gd name="connsiteY9" fmla="*/ 40100 h 71342"/>
                <a:gd name="connsiteX10" fmla="*/ 13716 w 49911"/>
                <a:gd name="connsiteY10" fmla="*/ 40100 h 71342"/>
                <a:gd name="connsiteX11" fmla="*/ 13716 w 49911"/>
                <a:gd name="connsiteY11" fmla="*/ 58674 h 71342"/>
                <a:gd name="connsiteX12" fmla="*/ 49911 w 49911"/>
                <a:gd name="connsiteY12" fmla="*/ 58674 h 71342"/>
                <a:gd name="connsiteX13" fmla="*/ 49911 w 49911"/>
                <a:gd name="connsiteY13" fmla="*/ 65056 h 71342"/>
                <a:gd name="connsiteX14" fmla="*/ 49911 w 49911"/>
                <a:gd name="connsiteY14" fmla="*/ 71342 h 71342"/>
                <a:gd name="connsiteX15" fmla="*/ 0 w 49911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911" h="71342">
                  <a:moveTo>
                    <a:pt x="0" y="71342"/>
                  </a:moveTo>
                  <a:lnTo>
                    <a:pt x="0" y="0"/>
                  </a:lnTo>
                  <a:lnTo>
                    <a:pt x="48387" y="0"/>
                  </a:lnTo>
                  <a:lnTo>
                    <a:pt x="48387" y="6286"/>
                  </a:lnTo>
                  <a:lnTo>
                    <a:pt x="48387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911" y="58674"/>
                  </a:lnTo>
                  <a:lnTo>
                    <a:pt x="49911" y="65056"/>
                  </a:lnTo>
                  <a:lnTo>
                    <a:pt x="49911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1ECE50FB-6781-4582-8309-063018BF8BD2}"/>
                </a:ext>
              </a:extLst>
            </p:cNvPr>
            <p:cNvSpPr/>
            <p:nvPr/>
          </p:nvSpPr>
          <p:spPr>
            <a:xfrm>
              <a:off x="6704252" y="654880"/>
              <a:ext cx="63192" cy="75265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6C4D25DE-F19B-4396-B6CC-164748B5C0FE}"/>
                </a:ext>
              </a:extLst>
            </p:cNvPr>
            <p:cNvSpPr/>
            <p:nvPr/>
          </p:nvSpPr>
          <p:spPr>
            <a:xfrm>
              <a:off x="6782039" y="656601"/>
              <a:ext cx="46672" cy="71342"/>
            </a:xfrm>
            <a:custGeom>
              <a:avLst/>
              <a:gdLst>
                <a:gd name="connsiteX0" fmla="*/ 0 w 46672"/>
                <a:gd name="connsiteY0" fmla="*/ 71342 h 71342"/>
                <a:gd name="connsiteX1" fmla="*/ 0 w 46672"/>
                <a:gd name="connsiteY1" fmla="*/ 0 h 71342"/>
                <a:gd name="connsiteX2" fmla="*/ 46672 w 46672"/>
                <a:gd name="connsiteY2" fmla="*/ 0 h 71342"/>
                <a:gd name="connsiteX3" fmla="*/ 46672 w 46672"/>
                <a:gd name="connsiteY3" fmla="*/ 6286 h 71342"/>
                <a:gd name="connsiteX4" fmla="*/ 46672 w 46672"/>
                <a:gd name="connsiteY4" fmla="*/ 12668 h 71342"/>
                <a:gd name="connsiteX5" fmla="*/ 13716 w 46672"/>
                <a:gd name="connsiteY5" fmla="*/ 12668 h 71342"/>
                <a:gd name="connsiteX6" fmla="*/ 13716 w 46672"/>
                <a:gd name="connsiteY6" fmla="*/ 28861 h 71342"/>
                <a:gd name="connsiteX7" fmla="*/ 42482 w 46672"/>
                <a:gd name="connsiteY7" fmla="*/ 28861 h 71342"/>
                <a:gd name="connsiteX8" fmla="*/ 42482 w 46672"/>
                <a:gd name="connsiteY8" fmla="*/ 35052 h 71342"/>
                <a:gd name="connsiteX9" fmla="*/ 42482 w 46672"/>
                <a:gd name="connsiteY9" fmla="*/ 41148 h 71342"/>
                <a:gd name="connsiteX10" fmla="*/ 13716 w 46672"/>
                <a:gd name="connsiteY10" fmla="*/ 41148 h 71342"/>
                <a:gd name="connsiteX11" fmla="*/ 13716 w 46672"/>
                <a:gd name="connsiteY11" fmla="*/ 71342 h 71342"/>
                <a:gd name="connsiteX12" fmla="*/ 6858 w 46672"/>
                <a:gd name="connsiteY12" fmla="*/ 71342 h 71342"/>
                <a:gd name="connsiteX13" fmla="*/ 0 w 46672"/>
                <a:gd name="connsiteY13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71342">
                  <a:moveTo>
                    <a:pt x="0" y="71342"/>
                  </a:moveTo>
                  <a:lnTo>
                    <a:pt x="0" y="0"/>
                  </a:lnTo>
                  <a:lnTo>
                    <a:pt x="46672" y="0"/>
                  </a:lnTo>
                  <a:lnTo>
                    <a:pt x="46672" y="6286"/>
                  </a:lnTo>
                  <a:lnTo>
                    <a:pt x="46672" y="12668"/>
                  </a:lnTo>
                  <a:lnTo>
                    <a:pt x="13716" y="12668"/>
                  </a:lnTo>
                  <a:lnTo>
                    <a:pt x="13716" y="28861"/>
                  </a:lnTo>
                  <a:lnTo>
                    <a:pt x="42482" y="28861"/>
                  </a:lnTo>
                  <a:lnTo>
                    <a:pt x="42482" y="35052"/>
                  </a:lnTo>
                  <a:lnTo>
                    <a:pt x="42482" y="41148"/>
                  </a:lnTo>
                  <a:lnTo>
                    <a:pt x="13716" y="41148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5BC4E1BC-B654-4802-82C0-7A882A2F6CAB}"/>
                </a:ext>
              </a:extLst>
            </p:cNvPr>
            <p:cNvSpPr/>
            <p:nvPr/>
          </p:nvSpPr>
          <p:spPr>
            <a:xfrm>
              <a:off x="6864906" y="656601"/>
              <a:ext cx="53435" cy="71342"/>
            </a:xfrm>
            <a:custGeom>
              <a:avLst/>
              <a:gdLst>
                <a:gd name="connsiteX0" fmla="*/ 19907 w 53435"/>
                <a:gd name="connsiteY0" fmla="*/ 12668 h 71342"/>
                <a:gd name="connsiteX1" fmla="*/ 0 w 53435"/>
                <a:gd name="connsiteY1" fmla="*/ 12668 h 71342"/>
                <a:gd name="connsiteX2" fmla="*/ 0 w 53435"/>
                <a:gd name="connsiteY2" fmla="*/ 6382 h 71342"/>
                <a:gd name="connsiteX3" fmla="*/ 0 w 53435"/>
                <a:gd name="connsiteY3" fmla="*/ 0 h 71342"/>
                <a:gd name="connsiteX4" fmla="*/ 53435 w 53435"/>
                <a:gd name="connsiteY4" fmla="*/ 0 h 71342"/>
                <a:gd name="connsiteX5" fmla="*/ 53435 w 53435"/>
                <a:gd name="connsiteY5" fmla="*/ 6286 h 71342"/>
                <a:gd name="connsiteX6" fmla="*/ 53435 w 53435"/>
                <a:gd name="connsiteY6" fmla="*/ 12668 h 71342"/>
                <a:gd name="connsiteX7" fmla="*/ 33528 w 53435"/>
                <a:gd name="connsiteY7" fmla="*/ 12668 h 71342"/>
                <a:gd name="connsiteX8" fmla="*/ 33528 w 53435"/>
                <a:gd name="connsiteY8" fmla="*/ 71342 h 71342"/>
                <a:gd name="connsiteX9" fmla="*/ 26765 w 53435"/>
                <a:gd name="connsiteY9" fmla="*/ 71342 h 71342"/>
                <a:gd name="connsiteX10" fmla="*/ 19907 w 53435"/>
                <a:gd name="connsiteY10" fmla="*/ 71342 h 71342"/>
                <a:gd name="connsiteX11" fmla="*/ 19907 w 53435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35" h="71342">
                  <a:moveTo>
                    <a:pt x="19907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435" y="0"/>
                  </a:lnTo>
                  <a:lnTo>
                    <a:pt x="53435" y="6286"/>
                  </a:lnTo>
                  <a:lnTo>
                    <a:pt x="53435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765" y="71342"/>
                  </a:lnTo>
                  <a:lnTo>
                    <a:pt x="19907" y="71342"/>
                  </a:lnTo>
                  <a:lnTo>
                    <a:pt x="19907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1D19F97B-95CF-4620-B0BC-BB40D1AE034E}"/>
                </a:ext>
              </a:extLst>
            </p:cNvPr>
            <p:cNvSpPr/>
            <p:nvPr/>
          </p:nvSpPr>
          <p:spPr>
            <a:xfrm>
              <a:off x="6930153" y="656601"/>
              <a:ext cx="49815" cy="7134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58719E4-F049-4440-BAF6-F00D0746E196}"/>
                </a:ext>
              </a:extLst>
            </p:cNvPr>
            <p:cNvSpPr/>
            <p:nvPr/>
          </p:nvSpPr>
          <p:spPr>
            <a:xfrm>
              <a:off x="6992667" y="654677"/>
              <a:ext cx="58834" cy="75288"/>
            </a:xfrm>
            <a:custGeom>
              <a:avLst/>
              <a:gdLst>
                <a:gd name="connsiteX0" fmla="*/ 57898 w 58834"/>
                <a:gd name="connsiteY0" fmla="*/ 48174 h 75288"/>
                <a:gd name="connsiteX1" fmla="*/ 48944 w 58834"/>
                <a:gd name="connsiteY1" fmla="*/ 67796 h 75288"/>
                <a:gd name="connsiteX2" fmla="*/ 29894 w 58834"/>
                <a:gd name="connsiteY2" fmla="*/ 75130 h 75288"/>
                <a:gd name="connsiteX3" fmla="*/ 7891 w 58834"/>
                <a:gd name="connsiteY3" fmla="*/ 65034 h 75288"/>
                <a:gd name="connsiteX4" fmla="*/ -300 w 58834"/>
                <a:gd name="connsiteY4" fmla="*/ 37887 h 75288"/>
                <a:gd name="connsiteX5" fmla="*/ 7891 w 58834"/>
                <a:gd name="connsiteY5" fmla="*/ 10170 h 75288"/>
                <a:gd name="connsiteX6" fmla="*/ 29894 w 58834"/>
                <a:gd name="connsiteY6" fmla="*/ -117 h 75288"/>
                <a:gd name="connsiteX7" fmla="*/ 48944 w 58834"/>
                <a:gd name="connsiteY7" fmla="*/ 6741 h 75288"/>
                <a:gd name="connsiteX8" fmla="*/ 58469 w 58834"/>
                <a:gd name="connsiteY8" fmla="*/ 25314 h 75288"/>
                <a:gd name="connsiteX9" fmla="*/ 44753 w 58834"/>
                <a:gd name="connsiteY9" fmla="*/ 25314 h 75288"/>
                <a:gd name="connsiteX10" fmla="*/ 40181 w 58834"/>
                <a:gd name="connsiteY10" fmla="*/ 15789 h 75288"/>
                <a:gd name="connsiteX11" fmla="*/ 30656 w 58834"/>
                <a:gd name="connsiteY11" fmla="*/ 12360 h 75288"/>
                <a:gd name="connsiteX12" fmla="*/ 18655 w 58834"/>
                <a:gd name="connsiteY12" fmla="*/ 19028 h 75288"/>
                <a:gd name="connsiteX13" fmla="*/ 14368 w 58834"/>
                <a:gd name="connsiteY13" fmla="*/ 37411 h 75288"/>
                <a:gd name="connsiteX14" fmla="*/ 18655 w 58834"/>
                <a:gd name="connsiteY14" fmla="*/ 55318 h 75288"/>
                <a:gd name="connsiteX15" fmla="*/ 39019 w 58834"/>
                <a:gd name="connsiteY15" fmla="*/ 59269 h 75288"/>
                <a:gd name="connsiteX16" fmla="*/ 40657 w 58834"/>
                <a:gd name="connsiteY16" fmla="*/ 57985 h 75288"/>
                <a:gd name="connsiteX17" fmla="*/ 45229 w 58834"/>
                <a:gd name="connsiteY17" fmla="*/ 47793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34" h="75288">
                  <a:moveTo>
                    <a:pt x="57898" y="48174"/>
                  </a:moveTo>
                  <a:cubicBezTo>
                    <a:pt x="57422" y="55592"/>
                    <a:pt x="54235" y="62576"/>
                    <a:pt x="48944" y="67796"/>
                  </a:cubicBezTo>
                  <a:cubicBezTo>
                    <a:pt x="43796" y="72635"/>
                    <a:pt x="36958" y="75267"/>
                    <a:pt x="29894" y="75130"/>
                  </a:cubicBezTo>
                  <a:cubicBezTo>
                    <a:pt x="21367" y="75479"/>
                    <a:pt x="13188" y="71726"/>
                    <a:pt x="7891" y="65034"/>
                  </a:cubicBezTo>
                  <a:cubicBezTo>
                    <a:pt x="2076" y="57219"/>
                    <a:pt x="-823" y="47615"/>
                    <a:pt x="-300" y="37887"/>
                  </a:cubicBezTo>
                  <a:cubicBezTo>
                    <a:pt x="-845" y="27980"/>
                    <a:pt x="2049" y="18189"/>
                    <a:pt x="7891" y="10170"/>
                  </a:cubicBezTo>
                  <a:cubicBezTo>
                    <a:pt x="13138" y="3393"/>
                    <a:pt x="21330" y="-437"/>
                    <a:pt x="29894" y="-117"/>
                  </a:cubicBezTo>
                  <a:cubicBezTo>
                    <a:pt x="36879" y="-297"/>
                    <a:pt x="43676" y="2151"/>
                    <a:pt x="48944" y="6741"/>
                  </a:cubicBezTo>
                  <a:cubicBezTo>
                    <a:pt x="54348" y="11509"/>
                    <a:pt x="57750" y="18143"/>
                    <a:pt x="58469" y="25314"/>
                  </a:cubicBezTo>
                  <a:lnTo>
                    <a:pt x="44753" y="25314"/>
                  </a:lnTo>
                  <a:cubicBezTo>
                    <a:pt x="44522" y="21667"/>
                    <a:pt x="42882" y="18251"/>
                    <a:pt x="40181" y="15789"/>
                  </a:cubicBezTo>
                  <a:cubicBezTo>
                    <a:pt x="37514" y="13552"/>
                    <a:pt x="34138" y="12337"/>
                    <a:pt x="30656" y="12360"/>
                  </a:cubicBezTo>
                  <a:cubicBezTo>
                    <a:pt x="25746" y="12257"/>
                    <a:pt x="21161" y="14804"/>
                    <a:pt x="18655" y="19028"/>
                  </a:cubicBezTo>
                  <a:cubicBezTo>
                    <a:pt x="15500" y="24621"/>
                    <a:pt x="14013" y="31000"/>
                    <a:pt x="14368" y="37411"/>
                  </a:cubicBezTo>
                  <a:cubicBezTo>
                    <a:pt x="14018" y="43670"/>
                    <a:pt x="15508" y="49896"/>
                    <a:pt x="18655" y="55318"/>
                  </a:cubicBezTo>
                  <a:cubicBezTo>
                    <a:pt x="23187" y="62033"/>
                    <a:pt x="32305" y="63801"/>
                    <a:pt x="39019" y="59269"/>
                  </a:cubicBezTo>
                  <a:cubicBezTo>
                    <a:pt x="39595" y="58880"/>
                    <a:pt x="40142" y="58451"/>
                    <a:pt x="40657" y="57985"/>
                  </a:cubicBezTo>
                  <a:cubicBezTo>
                    <a:pt x="43349" y="55242"/>
                    <a:pt x="44971" y="51627"/>
                    <a:pt x="45229" y="47793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776D82F1-A219-43B7-8FD3-0178523C8079}"/>
                </a:ext>
              </a:extLst>
            </p:cNvPr>
            <p:cNvSpPr/>
            <p:nvPr/>
          </p:nvSpPr>
          <p:spPr>
            <a:xfrm>
              <a:off x="7064074" y="656601"/>
              <a:ext cx="53054" cy="71342"/>
            </a:xfrm>
            <a:custGeom>
              <a:avLst/>
              <a:gdLst>
                <a:gd name="connsiteX0" fmla="*/ 0 w 53054"/>
                <a:gd name="connsiteY0" fmla="*/ 0 h 71342"/>
                <a:gd name="connsiteX1" fmla="*/ 6763 w 53054"/>
                <a:gd name="connsiteY1" fmla="*/ 0 h 71342"/>
                <a:gd name="connsiteX2" fmla="*/ 13621 w 53054"/>
                <a:gd name="connsiteY2" fmla="*/ 0 h 71342"/>
                <a:gd name="connsiteX3" fmla="*/ 13621 w 53054"/>
                <a:gd name="connsiteY3" fmla="*/ 26765 h 71342"/>
                <a:gd name="connsiteX4" fmla="*/ 39338 w 53054"/>
                <a:gd name="connsiteY4" fmla="*/ 26765 h 71342"/>
                <a:gd name="connsiteX5" fmla="*/ 39338 w 53054"/>
                <a:gd name="connsiteY5" fmla="*/ 0 h 71342"/>
                <a:gd name="connsiteX6" fmla="*/ 46196 w 53054"/>
                <a:gd name="connsiteY6" fmla="*/ 0 h 71342"/>
                <a:gd name="connsiteX7" fmla="*/ 53054 w 53054"/>
                <a:gd name="connsiteY7" fmla="*/ 0 h 71342"/>
                <a:gd name="connsiteX8" fmla="*/ 53054 w 53054"/>
                <a:gd name="connsiteY8" fmla="*/ 71342 h 71342"/>
                <a:gd name="connsiteX9" fmla="*/ 46196 w 53054"/>
                <a:gd name="connsiteY9" fmla="*/ 71342 h 71342"/>
                <a:gd name="connsiteX10" fmla="*/ 39338 w 53054"/>
                <a:gd name="connsiteY10" fmla="*/ 71342 h 71342"/>
                <a:gd name="connsiteX11" fmla="*/ 39338 w 53054"/>
                <a:gd name="connsiteY11" fmla="*/ 39053 h 71342"/>
                <a:gd name="connsiteX12" fmla="*/ 13621 w 53054"/>
                <a:gd name="connsiteY12" fmla="*/ 39053 h 71342"/>
                <a:gd name="connsiteX13" fmla="*/ 13621 w 53054"/>
                <a:gd name="connsiteY13" fmla="*/ 71342 h 71342"/>
                <a:gd name="connsiteX14" fmla="*/ 6858 w 53054"/>
                <a:gd name="connsiteY14" fmla="*/ 71342 h 71342"/>
                <a:gd name="connsiteX15" fmla="*/ 0 w 53054"/>
                <a:gd name="connsiteY15" fmla="*/ 71342 h 71342"/>
                <a:gd name="connsiteX16" fmla="*/ 0 w 53054"/>
                <a:gd name="connsiteY1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054" h="71342">
                  <a:moveTo>
                    <a:pt x="0" y="0"/>
                  </a:moveTo>
                  <a:lnTo>
                    <a:pt x="6763" y="0"/>
                  </a:lnTo>
                  <a:lnTo>
                    <a:pt x="13621" y="0"/>
                  </a:lnTo>
                  <a:lnTo>
                    <a:pt x="13621" y="26765"/>
                  </a:lnTo>
                  <a:lnTo>
                    <a:pt x="39338" y="26765"/>
                  </a:lnTo>
                  <a:lnTo>
                    <a:pt x="39338" y="0"/>
                  </a:lnTo>
                  <a:lnTo>
                    <a:pt x="46196" y="0"/>
                  </a:lnTo>
                  <a:lnTo>
                    <a:pt x="53054" y="0"/>
                  </a:lnTo>
                  <a:lnTo>
                    <a:pt x="53054" y="71342"/>
                  </a:lnTo>
                  <a:lnTo>
                    <a:pt x="46196" y="71342"/>
                  </a:lnTo>
                  <a:lnTo>
                    <a:pt x="39338" y="71342"/>
                  </a:lnTo>
                  <a:lnTo>
                    <a:pt x="39338" y="39053"/>
                  </a:lnTo>
                  <a:lnTo>
                    <a:pt x="13621" y="39053"/>
                  </a:lnTo>
                  <a:lnTo>
                    <a:pt x="13621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369B3663-6A90-4703-B4E7-BEE92149E032}"/>
                </a:ext>
              </a:extLst>
            </p:cNvPr>
            <p:cNvSpPr/>
            <p:nvPr/>
          </p:nvSpPr>
          <p:spPr>
            <a:xfrm>
              <a:off x="7133607" y="656601"/>
              <a:ext cx="53530" cy="7134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288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4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2 w 53530"/>
                <a:gd name="connsiteY11" fmla="*/ 71342 h 71342"/>
                <a:gd name="connsiteX12" fmla="*/ 39814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288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4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2" y="71342"/>
                  </a:lnTo>
                  <a:lnTo>
                    <a:pt x="39814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23FFF31C-D1DD-454C-BE50-8E1970396881}"/>
                </a:ext>
              </a:extLst>
            </p:cNvPr>
            <p:cNvSpPr/>
            <p:nvPr/>
          </p:nvSpPr>
          <p:spPr>
            <a:xfrm>
              <a:off x="7200981" y="654880"/>
              <a:ext cx="63192" cy="75265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53F8CBEF-7AEC-474F-9F91-CABAB82B8929}"/>
                </a:ext>
              </a:extLst>
            </p:cNvPr>
            <p:cNvSpPr/>
            <p:nvPr/>
          </p:nvSpPr>
          <p:spPr>
            <a:xfrm>
              <a:off x="7278768" y="656601"/>
              <a:ext cx="46291" cy="71342"/>
            </a:xfrm>
            <a:custGeom>
              <a:avLst/>
              <a:gdLst>
                <a:gd name="connsiteX0" fmla="*/ 0 w 46291"/>
                <a:gd name="connsiteY0" fmla="*/ 71342 h 71342"/>
                <a:gd name="connsiteX1" fmla="*/ 0 w 46291"/>
                <a:gd name="connsiteY1" fmla="*/ 0 h 71342"/>
                <a:gd name="connsiteX2" fmla="*/ 6858 w 46291"/>
                <a:gd name="connsiteY2" fmla="*/ 0 h 71342"/>
                <a:gd name="connsiteX3" fmla="*/ 13716 w 46291"/>
                <a:gd name="connsiteY3" fmla="*/ 0 h 71342"/>
                <a:gd name="connsiteX4" fmla="*/ 13716 w 46291"/>
                <a:gd name="connsiteY4" fmla="*/ 58674 h 71342"/>
                <a:gd name="connsiteX5" fmla="*/ 46292 w 46291"/>
                <a:gd name="connsiteY5" fmla="*/ 58674 h 71342"/>
                <a:gd name="connsiteX6" fmla="*/ 46292 w 46291"/>
                <a:gd name="connsiteY6" fmla="*/ 65056 h 71342"/>
                <a:gd name="connsiteX7" fmla="*/ 46292 w 46291"/>
                <a:gd name="connsiteY7" fmla="*/ 71342 h 71342"/>
                <a:gd name="connsiteX8" fmla="*/ 0 w 46291"/>
                <a:gd name="connsiteY8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91" h="71342">
                  <a:moveTo>
                    <a:pt x="0" y="71342"/>
                  </a:moveTo>
                  <a:lnTo>
                    <a:pt x="0" y="0"/>
                  </a:lnTo>
                  <a:lnTo>
                    <a:pt x="6858" y="0"/>
                  </a:lnTo>
                  <a:lnTo>
                    <a:pt x="13716" y="0"/>
                  </a:lnTo>
                  <a:lnTo>
                    <a:pt x="13716" y="58674"/>
                  </a:lnTo>
                  <a:lnTo>
                    <a:pt x="46292" y="58674"/>
                  </a:lnTo>
                  <a:lnTo>
                    <a:pt x="46292" y="65056"/>
                  </a:lnTo>
                  <a:lnTo>
                    <a:pt x="46292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F3AF675B-4931-49EE-AD00-49584956C3A8}"/>
                </a:ext>
              </a:extLst>
            </p:cNvPr>
            <p:cNvSpPr/>
            <p:nvPr/>
          </p:nvSpPr>
          <p:spPr>
            <a:xfrm>
              <a:off x="7335281" y="654885"/>
              <a:ext cx="63282" cy="75253"/>
            </a:xfrm>
            <a:custGeom>
              <a:avLst/>
              <a:gdLst>
                <a:gd name="connsiteX0" fmla="*/ 8273 w 63282"/>
                <a:gd name="connsiteY0" fmla="*/ 65016 h 75253"/>
                <a:gd name="connsiteX1" fmla="*/ -300 w 63282"/>
                <a:gd name="connsiteY1" fmla="*/ 37870 h 75253"/>
                <a:gd name="connsiteX2" fmla="*/ 8273 w 63282"/>
                <a:gd name="connsiteY2" fmla="*/ 10152 h 75253"/>
                <a:gd name="connsiteX3" fmla="*/ 51850 w 63282"/>
                <a:gd name="connsiteY3" fmla="*/ 7722 h 75253"/>
                <a:gd name="connsiteX4" fmla="*/ 54279 w 63282"/>
                <a:gd name="connsiteY4" fmla="*/ 10152 h 75253"/>
                <a:gd name="connsiteX5" fmla="*/ 62852 w 63282"/>
                <a:gd name="connsiteY5" fmla="*/ 37870 h 75253"/>
                <a:gd name="connsiteX6" fmla="*/ 54279 w 63282"/>
                <a:gd name="connsiteY6" fmla="*/ 65016 h 75253"/>
                <a:gd name="connsiteX7" fmla="*/ 10135 w 63282"/>
                <a:gd name="connsiteY7" fmla="*/ 66878 h 75253"/>
                <a:gd name="connsiteX8" fmla="*/ 8273 w 63282"/>
                <a:gd name="connsiteY8" fmla="*/ 65016 h 75253"/>
                <a:gd name="connsiteX9" fmla="*/ 44373 w 63282"/>
                <a:gd name="connsiteY9" fmla="*/ 55491 h 75253"/>
                <a:gd name="connsiteX10" fmla="*/ 49135 w 63282"/>
                <a:gd name="connsiteY10" fmla="*/ 37393 h 75253"/>
                <a:gd name="connsiteX11" fmla="*/ 44373 w 63282"/>
                <a:gd name="connsiteY11" fmla="*/ 18343 h 75253"/>
                <a:gd name="connsiteX12" fmla="*/ 21754 w 63282"/>
                <a:gd name="connsiteY12" fmla="*/ 14769 h 75253"/>
                <a:gd name="connsiteX13" fmla="*/ 18179 w 63282"/>
                <a:gd name="connsiteY13" fmla="*/ 18343 h 75253"/>
                <a:gd name="connsiteX14" fmla="*/ 13416 w 63282"/>
                <a:gd name="connsiteY14" fmla="*/ 37393 h 75253"/>
                <a:gd name="connsiteX15" fmla="*/ 18084 w 63282"/>
                <a:gd name="connsiteY15" fmla="*/ 55491 h 75253"/>
                <a:gd name="connsiteX16" fmla="*/ 41007 w 63282"/>
                <a:gd name="connsiteY16" fmla="*/ 58857 h 75253"/>
                <a:gd name="connsiteX17" fmla="*/ 44372 w 63282"/>
                <a:gd name="connsiteY17" fmla="*/ 55491 h 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282" h="75253">
                  <a:moveTo>
                    <a:pt x="8273" y="65016"/>
                  </a:moveTo>
                  <a:cubicBezTo>
                    <a:pt x="2208" y="57312"/>
                    <a:pt x="-840" y="47660"/>
                    <a:pt x="-300" y="37870"/>
                  </a:cubicBezTo>
                  <a:cubicBezTo>
                    <a:pt x="-859" y="27901"/>
                    <a:pt x="2183" y="18064"/>
                    <a:pt x="8273" y="10152"/>
                  </a:cubicBezTo>
                  <a:cubicBezTo>
                    <a:pt x="19636" y="-2552"/>
                    <a:pt x="39145" y="-3640"/>
                    <a:pt x="51850" y="7722"/>
                  </a:cubicBezTo>
                  <a:cubicBezTo>
                    <a:pt x="52704" y="8487"/>
                    <a:pt x="53515" y="9298"/>
                    <a:pt x="54279" y="10152"/>
                  </a:cubicBezTo>
                  <a:cubicBezTo>
                    <a:pt x="60368" y="18064"/>
                    <a:pt x="63410" y="27901"/>
                    <a:pt x="62852" y="37870"/>
                  </a:cubicBezTo>
                  <a:cubicBezTo>
                    <a:pt x="63392" y="47660"/>
                    <a:pt x="60345" y="57312"/>
                    <a:pt x="54279" y="65016"/>
                  </a:cubicBezTo>
                  <a:cubicBezTo>
                    <a:pt x="42604" y="77720"/>
                    <a:pt x="22840" y="78554"/>
                    <a:pt x="10135" y="66878"/>
                  </a:cubicBezTo>
                  <a:cubicBezTo>
                    <a:pt x="9489" y="66284"/>
                    <a:pt x="8867" y="65663"/>
                    <a:pt x="8273" y="65016"/>
                  </a:cubicBezTo>
                  <a:moveTo>
                    <a:pt x="44373" y="55491"/>
                  </a:moveTo>
                  <a:cubicBezTo>
                    <a:pt x="47818" y="50107"/>
                    <a:pt x="49485" y="43776"/>
                    <a:pt x="49135" y="37393"/>
                  </a:cubicBezTo>
                  <a:cubicBezTo>
                    <a:pt x="49590" y="30701"/>
                    <a:pt x="47923" y="24035"/>
                    <a:pt x="44373" y="18343"/>
                  </a:cubicBezTo>
                  <a:cubicBezTo>
                    <a:pt x="39114" y="11110"/>
                    <a:pt x="28987" y="9510"/>
                    <a:pt x="21754" y="14769"/>
                  </a:cubicBezTo>
                  <a:cubicBezTo>
                    <a:pt x="20382" y="15766"/>
                    <a:pt x="19176" y="16972"/>
                    <a:pt x="18179" y="18343"/>
                  </a:cubicBezTo>
                  <a:cubicBezTo>
                    <a:pt x="14629" y="24035"/>
                    <a:pt x="12962" y="30701"/>
                    <a:pt x="13416" y="37393"/>
                  </a:cubicBezTo>
                  <a:cubicBezTo>
                    <a:pt x="13083" y="43762"/>
                    <a:pt x="14712" y="50078"/>
                    <a:pt x="18084" y="55491"/>
                  </a:cubicBezTo>
                  <a:cubicBezTo>
                    <a:pt x="23484" y="62750"/>
                    <a:pt x="33747" y="64257"/>
                    <a:pt x="41007" y="58857"/>
                  </a:cubicBezTo>
                  <a:cubicBezTo>
                    <a:pt x="42286" y="57904"/>
                    <a:pt x="43420" y="56771"/>
                    <a:pt x="44372" y="55491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4E84D940-0D3C-4F44-A0AA-22C79368C240}"/>
                </a:ext>
              </a:extLst>
            </p:cNvPr>
            <p:cNvSpPr/>
            <p:nvPr/>
          </p:nvSpPr>
          <p:spPr>
            <a:xfrm>
              <a:off x="7409901" y="654856"/>
              <a:ext cx="61652" cy="75288"/>
            </a:xfrm>
            <a:custGeom>
              <a:avLst/>
              <a:gdLst>
                <a:gd name="connsiteX0" fmla="*/ 31189 w 61652"/>
                <a:gd name="connsiteY0" fmla="*/ 74570 h 75288"/>
                <a:gd name="connsiteX1" fmla="*/ 8329 w 61652"/>
                <a:gd name="connsiteY1" fmla="*/ 65045 h 75288"/>
                <a:gd name="connsiteX2" fmla="*/ 8329 w 61652"/>
                <a:gd name="connsiteY2" fmla="*/ 10181 h 75288"/>
                <a:gd name="connsiteX3" fmla="*/ 32046 w 61652"/>
                <a:gd name="connsiteY3" fmla="*/ -106 h 75288"/>
                <a:gd name="connsiteX4" fmla="*/ 51763 w 61652"/>
                <a:gd name="connsiteY4" fmla="*/ 6371 h 75288"/>
                <a:gd name="connsiteX5" fmla="*/ 60812 w 61652"/>
                <a:gd name="connsiteY5" fmla="*/ 23897 h 75288"/>
                <a:gd name="connsiteX6" fmla="*/ 47382 w 61652"/>
                <a:gd name="connsiteY6" fmla="*/ 23897 h 75288"/>
                <a:gd name="connsiteX7" fmla="*/ 42524 w 61652"/>
                <a:gd name="connsiteY7" fmla="*/ 15801 h 75288"/>
                <a:gd name="connsiteX8" fmla="*/ 32999 w 61652"/>
                <a:gd name="connsiteY8" fmla="*/ 12277 h 75288"/>
                <a:gd name="connsiteX9" fmla="*/ 18997 w 61652"/>
                <a:gd name="connsiteY9" fmla="*/ 18944 h 75288"/>
                <a:gd name="connsiteX10" fmla="*/ 18997 w 61652"/>
                <a:gd name="connsiteY10" fmla="*/ 56091 h 75288"/>
                <a:gd name="connsiteX11" fmla="*/ 33190 w 61652"/>
                <a:gd name="connsiteY11" fmla="*/ 62473 h 75288"/>
                <a:gd name="connsiteX12" fmla="*/ 33190 w 61652"/>
                <a:gd name="connsiteY12" fmla="*/ 62473 h 75288"/>
                <a:gd name="connsiteX13" fmla="*/ 45572 w 61652"/>
                <a:gd name="connsiteY13" fmla="*/ 55806 h 75288"/>
                <a:gd name="connsiteX14" fmla="*/ 49191 w 61652"/>
                <a:gd name="connsiteY14" fmla="*/ 47043 h 75288"/>
                <a:gd name="connsiteX15" fmla="*/ 33761 w 61652"/>
                <a:gd name="connsiteY15" fmla="*/ 47043 h 75288"/>
                <a:gd name="connsiteX16" fmla="*/ 33761 w 61652"/>
                <a:gd name="connsiteY16" fmla="*/ 34756 h 75288"/>
                <a:gd name="connsiteX17" fmla="*/ 61288 w 61652"/>
                <a:gd name="connsiteY17" fmla="*/ 34756 h 75288"/>
                <a:gd name="connsiteX18" fmla="*/ 61288 w 61652"/>
                <a:gd name="connsiteY18" fmla="*/ 72856 h 75288"/>
                <a:gd name="connsiteX19" fmla="*/ 51763 w 61652"/>
                <a:gd name="connsiteY19" fmla="*/ 72856 h 75288"/>
                <a:gd name="connsiteX20" fmla="*/ 50430 w 61652"/>
                <a:gd name="connsiteY20" fmla="*/ 63331 h 75288"/>
                <a:gd name="connsiteX21" fmla="*/ 50239 w 61652"/>
                <a:gd name="connsiteY21" fmla="*/ 65045 h 75288"/>
                <a:gd name="connsiteX22" fmla="*/ 31189 w 61652"/>
                <a:gd name="connsiteY22" fmla="*/ 75142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652" h="75288">
                  <a:moveTo>
                    <a:pt x="31189" y="74570"/>
                  </a:moveTo>
                  <a:cubicBezTo>
                    <a:pt x="22517" y="75034"/>
                    <a:pt x="14106" y="71529"/>
                    <a:pt x="8329" y="65045"/>
                  </a:cubicBezTo>
                  <a:cubicBezTo>
                    <a:pt x="-3263" y="48594"/>
                    <a:pt x="-3263" y="26632"/>
                    <a:pt x="8329" y="10181"/>
                  </a:cubicBezTo>
                  <a:cubicBezTo>
                    <a:pt x="14242" y="3301"/>
                    <a:pt x="22982" y="-489"/>
                    <a:pt x="32046" y="-106"/>
                  </a:cubicBezTo>
                  <a:cubicBezTo>
                    <a:pt x="39189" y="-430"/>
                    <a:pt x="46203" y="1874"/>
                    <a:pt x="51763" y="6371"/>
                  </a:cubicBezTo>
                  <a:cubicBezTo>
                    <a:pt x="56972" y="10791"/>
                    <a:pt x="60224" y="17090"/>
                    <a:pt x="60812" y="23897"/>
                  </a:cubicBezTo>
                  <a:lnTo>
                    <a:pt x="47382" y="23897"/>
                  </a:lnTo>
                  <a:cubicBezTo>
                    <a:pt x="46906" y="20659"/>
                    <a:pt x="45157" y="17745"/>
                    <a:pt x="42524" y="15801"/>
                  </a:cubicBezTo>
                  <a:cubicBezTo>
                    <a:pt x="39883" y="13507"/>
                    <a:pt x="36497" y="12254"/>
                    <a:pt x="32999" y="12277"/>
                  </a:cubicBezTo>
                  <a:cubicBezTo>
                    <a:pt x="27508" y="12009"/>
                    <a:pt x="22250" y="14513"/>
                    <a:pt x="18997" y="18944"/>
                  </a:cubicBezTo>
                  <a:cubicBezTo>
                    <a:pt x="12401" y="30448"/>
                    <a:pt x="12401" y="44588"/>
                    <a:pt x="18997" y="56091"/>
                  </a:cubicBezTo>
                  <a:cubicBezTo>
                    <a:pt x="22405" y="60405"/>
                    <a:pt x="27701" y="62787"/>
                    <a:pt x="33190" y="62473"/>
                  </a:cubicBezTo>
                  <a:lnTo>
                    <a:pt x="33190" y="62473"/>
                  </a:lnTo>
                  <a:cubicBezTo>
                    <a:pt x="38219" y="62655"/>
                    <a:pt x="42955" y="60105"/>
                    <a:pt x="45572" y="55806"/>
                  </a:cubicBezTo>
                  <a:cubicBezTo>
                    <a:pt x="47325" y="53142"/>
                    <a:pt x="48554" y="50168"/>
                    <a:pt x="49191" y="47043"/>
                  </a:cubicBezTo>
                  <a:lnTo>
                    <a:pt x="33761" y="47043"/>
                  </a:lnTo>
                  <a:lnTo>
                    <a:pt x="33761" y="34756"/>
                  </a:lnTo>
                  <a:lnTo>
                    <a:pt x="61288" y="34756"/>
                  </a:lnTo>
                  <a:lnTo>
                    <a:pt x="61288" y="72856"/>
                  </a:lnTo>
                  <a:lnTo>
                    <a:pt x="51763" y="72856"/>
                  </a:lnTo>
                  <a:lnTo>
                    <a:pt x="50430" y="63331"/>
                  </a:lnTo>
                  <a:lnTo>
                    <a:pt x="50239" y="65045"/>
                  </a:lnTo>
                  <a:cubicBezTo>
                    <a:pt x="46126" y="71548"/>
                    <a:pt x="38879" y="75388"/>
                    <a:pt x="31189" y="75142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4FDBC66D-90D3-40F3-8B3E-22DC843C3C29}"/>
                </a:ext>
              </a:extLst>
            </p:cNvPr>
            <p:cNvSpPr/>
            <p:nvPr/>
          </p:nvSpPr>
          <p:spPr>
            <a:xfrm>
              <a:off x="7482317" y="656601"/>
              <a:ext cx="58293" cy="71437"/>
            </a:xfrm>
            <a:custGeom>
              <a:avLst/>
              <a:gdLst>
                <a:gd name="connsiteX0" fmla="*/ 22860 w 58293"/>
                <a:gd name="connsiteY0" fmla="*/ 44577 h 71437"/>
                <a:gd name="connsiteX1" fmla="*/ 0 w 58293"/>
                <a:gd name="connsiteY1" fmla="*/ 0 h 71437"/>
                <a:gd name="connsiteX2" fmla="*/ 8096 w 58293"/>
                <a:gd name="connsiteY2" fmla="*/ 0 h 71437"/>
                <a:gd name="connsiteX3" fmla="*/ 16288 w 58293"/>
                <a:gd name="connsiteY3" fmla="*/ 0 h 71437"/>
                <a:gd name="connsiteX4" fmla="*/ 30004 w 58293"/>
                <a:gd name="connsiteY4" fmla="*/ 30956 h 71437"/>
                <a:gd name="connsiteX5" fmla="*/ 29909 w 58293"/>
                <a:gd name="connsiteY5" fmla="*/ 30956 h 71437"/>
                <a:gd name="connsiteX6" fmla="*/ 42767 w 58293"/>
                <a:gd name="connsiteY6" fmla="*/ 0 h 71437"/>
                <a:gd name="connsiteX7" fmla="*/ 50578 w 58293"/>
                <a:gd name="connsiteY7" fmla="*/ 0 h 71437"/>
                <a:gd name="connsiteX8" fmla="*/ 58293 w 58293"/>
                <a:gd name="connsiteY8" fmla="*/ 0 h 71437"/>
                <a:gd name="connsiteX9" fmla="*/ 36576 w 58293"/>
                <a:gd name="connsiteY9" fmla="*/ 44291 h 71437"/>
                <a:gd name="connsiteX10" fmla="*/ 36576 w 58293"/>
                <a:gd name="connsiteY10" fmla="*/ 71438 h 71437"/>
                <a:gd name="connsiteX11" fmla="*/ 29813 w 58293"/>
                <a:gd name="connsiteY11" fmla="*/ 71438 h 71437"/>
                <a:gd name="connsiteX12" fmla="*/ 22860 w 58293"/>
                <a:gd name="connsiteY12" fmla="*/ 71438 h 71437"/>
                <a:gd name="connsiteX13" fmla="*/ 22860 w 58293"/>
                <a:gd name="connsiteY13" fmla="*/ 44577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93" h="71437">
                  <a:moveTo>
                    <a:pt x="22860" y="44577"/>
                  </a:moveTo>
                  <a:lnTo>
                    <a:pt x="0" y="0"/>
                  </a:lnTo>
                  <a:lnTo>
                    <a:pt x="8096" y="0"/>
                  </a:lnTo>
                  <a:lnTo>
                    <a:pt x="16288" y="0"/>
                  </a:lnTo>
                  <a:lnTo>
                    <a:pt x="30004" y="30956"/>
                  </a:lnTo>
                  <a:lnTo>
                    <a:pt x="29909" y="30956"/>
                  </a:lnTo>
                  <a:lnTo>
                    <a:pt x="42767" y="0"/>
                  </a:lnTo>
                  <a:lnTo>
                    <a:pt x="50578" y="0"/>
                  </a:lnTo>
                  <a:lnTo>
                    <a:pt x="58293" y="0"/>
                  </a:lnTo>
                  <a:lnTo>
                    <a:pt x="36576" y="44291"/>
                  </a:lnTo>
                  <a:lnTo>
                    <a:pt x="36576" y="71438"/>
                  </a:lnTo>
                  <a:lnTo>
                    <a:pt x="29813" y="71438"/>
                  </a:lnTo>
                  <a:lnTo>
                    <a:pt x="22860" y="71438"/>
                  </a:lnTo>
                  <a:lnTo>
                    <a:pt x="22860" y="44577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69195C62-3102-40DC-AE7D-BBDB81440B92}"/>
                </a:ext>
              </a:extLst>
            </p:cNvPr>
            <p:cNvSpPr/>
            <p:nvPr/>
          </p:nvSpPr>
          <p:spPr>
            <a:xfrm>
              <a:off x="6477805" y="362469"/>
              <a:ext cx="168121" cy="224293"/>
            </a:xfrm>
            <a:custGeom>
              <a:avLst/>
              <a:gdLst>
                <a:gd name="connsiteX0" fmla="*/ 157088 w 168121"/>
                <a:gd name="connsiteY0" fmla="*/ 5007 h 224293"/>
                <a:gd name="connsiteX1" fmla="*/ 138038 w 168121"/>
                <a:gd name="connsiteY1" fmla="*/ 3579 h 224293"/>
                <a:gd name="connsiteX2" fmla="*/ 128513 w 168121"/>
                <a:gd name="connsiteY2" fmla="*/ -136 h 224293"/>
                <a:gd name="connsiteX3" fmla="*/ 86032 w 168121"/>
                <a:gd name="connsiteY3" fmla="*/ 13675 h 224293"/>
                <a:gd name="connsiteX4" fmla="*/ 71839 w 168121"/>
                <a:gd name="connsiteY4" fmla="*/ 15104 h 224293"/>
                <a:gd name="connsiteX5" fmla="*/ 53933 w 168121"/>
                <a:gd name="connsiteY5" fmla="*/ 22438 h 224293"/>
                <a:gd name="connsiteX6" fmla="*/ 43455 w 168121"/>
                <a:gd name="connsiteY6" fmla="*/ 25772 h 224293"/>
                <a:gd name="connsiteX7" fmla="*/ 35454 w 168121"/>
                <a:gd name="connsiteY7" fmla="*/ 26629 h 224293"/>
                <a:gd name="connsiteX8" fmla="*/ 26977 w 168121"/>
                <a:gd name="connsiteY8" fmla="*/ 21486 h 224293"/>
                <a:gd name="connsiteX9" fmla="*/ 20405 w 168121"/>
                <a:gd name="connsiteY9" fmla="*/ 35011 h 224293"/>
                <a:gd name="connsiteX10" fmla="*/ 17737 w 168121"/>
                <a:gd name="connsiteY10" fmla="*/ 48346 h 224293"/>
                <a:gd name="connsiteX11" fmla="*/ 16499 w 168121"/>
                <a:gd name="connsiteY11" fmla="*/ 56157 h 224293"/>
                <a:gd name="connsiteX12" fmla="*/ 19547 w 168121"/>
                <a:gd name="connsiteY12" fmla="*/ 66444 h 224293"/>
                <a:gd name="connsiteX13" fmla="*/ 22024 w 168121"/>
                <a:gd name="connsiteY13" fmla="*/ 90542 h 224293"/>
                <a:gd name="connsiteX14" fmla="*/ 16880 w 168121"/>
                <a:gd name="connsiteY14" fmla="*/ 105496 h 224293"/>
                <a:gd name="connsiteX15" fmla="*/ 19548 w 168121"/>
                <a:gd name="connsiteY15" fmla="*/ 115021 h 224293"/>
                <a:gd name="connsiteX16" fmla="*/ 24310 w 168121"/>
                <a:gd name="connsiteY16" fmla="*/ 123879 h 224293"/>
                <a:gd name="connsiteX17" fmla="*/ 26405 w 168121"/>
                <a:gd name="connsiteY17" fmla="*/ 129975 h 224293"/>
                <a:gd name="connsiteX18" fmla="*/ 29072 w 168121"/>
                <a:gd name="connsiteY18" fmla="*/ 134166 h 224293"/>
                <a:gd name="connsiteX19" fmla="*/ 34406 w 168121"/>
                <a:gd name="connsiteY19" fmla="*/ 134928 h 224293"/>
                <a:gd name="connsiteX20" fmla="*/ 40978 w 168121"/>
                <a:gd name="connsiteY20" fmla="*/ 133500 h 224293"/>
                <a:gd name="connsiteX21" fmla="*/ 48122 w 168121"/>
                <a:gd name="connsiteY21" fmla="*/ 131499 h 224293"/>
                <a:gd name="connsiteX22" fmla="*/ 53742 w 168121"/>
                <a:gd name="connsiteY22" fmla="*/ 132261 h 224293"/>
                <a:gd name="connsiteX23" fmla="*/ 52695 w 168121"/>
                <a:gd name="connsiteY23" fmla="*/ 141786 h 224293"/>
                <a:gd name="connsiteX24" fmla="*/ 48599 w 168121"/>
                <a:gd name="connsiteY24" fmla="*/ 145501 h 224293"/>
                <a:gd name="connsiteX25" fmla="*/ 44027 w 168121"/>
                <a:gd name="connsiteY25" fmla="*/ 145501 h 224293"/>
                <a:gd name="connsiteX26" fmla="*/ 39359 w 168121"/>
                <a:gd name="connsiteY26" fmla="*/ 146358 h 224293"/>
                <a:gd name="connsiteX27" fmla="*/ 34978 w 168121"/>
                <a:gd name="connsiteY27" fmla="*/ 144930 h 224293"/>
                <a:gd name="connsiteX28" fmla="*/ 30692 w 168121"/>
                <a:gd name="connsiteY28" fmla="*/ 150645 h 224293"/>
                <a:gd name="connsiteX29" fmla="*/ 29834 w 168121"/>
                <a:gd name="connsiteY29" fmla="*/ 158455 h 224293"/>
                <a:gd name="connsiteX30" fmla="*/ 29834 w 168121"/>
                <a:gd name="connsiteY30" fmla="*/ 164837 h 224293"/>
                <a:gd name="connsiteX31" fmla="*/ 36407 w 168121"/>
                <a:gd name="connsiteY31" fmla="*/ 168171 h 224293"/>
                <a:gd name="connsiteX32" fmla="*/ 44217 w 168121"/>
                <a:gd name="connsiteY32" fmla="*/ 169219 h 224293"/>
                <a:gd name="connsiteX33" fmla="*/ 47361 w 168121"/>
                <a:gd name="connsiteY33" fmla="*/ 174553 h 224293"/>
                <a:gd name="connsiteX34" fmla="*/ 28311 w 168121"/>
                <a:gd name="connsiteY34" fmla="*/ 182935 h 224293"/>
                <a:gd name="connsiteX35" fmla="*/ 13261 w 168121"/>
                <a:gd name="connsiteY35" fmla="*/ 188078 h 224293"/>
                <a:gd name="connsiteX36" fmla="*/ 8117 w 168121"/>
                <a:gd name="connsiteY36" fmla="*/ 185602 h 224293"/>
                <a:gd name="connsiteX37" fmla="*/ 4021 w 168121"/>
                <a:gd name="connsiteY37" fmla="*/ 188935 h 224293"/>
                <a:gd name="connsiteX38" fmla="*/ 306 w 168121"/>
                <a:gd name="connsiteY38" fmla="*/ 196746 h 224293"/>
                <a:gd name="connsiteX39" fmla="*/ -264 w 168121"/>
                <a:gd name="connsiteY39" fmla="*/ 203508 h 224293"/>
                <a:gd name="connsiteX40" fmla="*/ 2212 w 168121"/>
                <a:gd name="connsiteY40" fmla="*/ 218272 h 224293"/>
                <a:gd name="connsiteX41" fmla="*/ 13261 w 168121"/>
                <a:gd name="connsiteY41" fmla="*/ 224082 h 224293"/>
                <a:gd name="connsiteX42" fmla="*/ 30787 w 168121"/>
                <a:gd name="connsiteY42" fmla="*/ 218748 h 224293"/>
                <a:gd name="connsiteX43" fmla="*/ 47837 w 168121"/>
                <a:gd name="connsiteY43" fmla="*/ 217034 h 224293"/>
                <a:gd name="connsiteX44" fmla="*/ 64315 w 168121"/>
                <a:gd name="connsiteY44" fmla="*/ 213796 h 224293"/>
                <a:gd name="connsiteX45" fmla="*/ 77840 w 168121"/>
                <a:gd name="connsiteY45" fmla="*/ 211510 h 224293"/>
                <a:gd name="connsiteX46" fmla="*/ 89937 w 168121"/>
                <a:gd name="connsiteY46" fmla="*/ 210271 h 224293"/>
                <a:gd name="connsiteX47" fmla="*/ 103748 w 168121"/>
                <a:gd name="connsiteY47" fmla="*/ 211128 h 224293"/>
                <a:gd name="connsiteX48" fmla="*/ 129085 w 168121"/>
                <a:gd name="connsiteY48" fmla="*/ 210081 h 224293"/>
                <a:gd name="connsiteX49" fmla="*/ 144420 w 168121"/>
                <a:gd name="connsiteY49" fmla="*/ 212748 h 224293"/>
                <a:gd name="connsiteX50" fmla="*/ 161279 w 168121"/>
                <a:gd name="connsiteY50" fmla="*/ 188459 h 224293"/>
                <a:gd name="connsiteX51" fmla="*/ 151754 w 168121"/>
                <a:gd name="connsiteY51" fmla="*/ 173505 h 224293"/>
                <a:gd name="connsiteX52" fmla="*/ 140229 w 168121"/>
                <a:gd name="connsiteY52" fmla="*/ 173505 h 224293"/>
                <a:gd name="connsiteX53" fmla="*/ 127085 w 168121"/>
                <a:gd name="connsiteY53" fmla="*/ 176172 h 224293"/>
                <a:gd name="connsiteX54" fmla="*/ 116417 w 168121"/>
                <a:gd name="connsiteY54" fmla="*/ 176172 h 224293"/>
                <a:gd name="connsiteX55" fmla="*/ 102224 w 168121"/>
                <a:gd name="connsiteY55" fmla="*/ 178839 h 224293"/>
                <a:gd name="connsiteX56" fmla="*/ 97081 w 168121"/>
                <a:gd name="connsiteY56" fmla="*/ 174743 h 224293"/>
                <a:gd name="connsiteX57" fmla="*/ 100414 w 168121"/>
                <a:gd name="connsiteY57" fmla="*/ 168552 h 224293"/>
                <a:gd name="connsiteX58" fmla="*/ 111083 w 168121"/>
                <a:gd name="connsiteY58" fmla="*/ 164646 h 224293"/>
                <a:gd name="connsiteX59" fmla="*/ 120608 w 168121"/>
                <a:gd name="connsiteY59" fmla="*/ 158074 h 224293"/>
                <a:gd name="connsiteX60" fmla="*/ 122227 w 168121"/>
                <a:gd name="connsiteY60" fmla="*/ 152740 h 224293"/>
                <a:gd name="connsiteX61" fmla="*/ 119560 w 168121"/>
                <a:gd name="connsiteY61" fmla="*/ 139786 h 224293"/>
                <a:gd name="connsiteX62" fmla="*/ 115464 w 168121"/>
                <a:gd name="connsiteY62" fmla="*/ 135024 h 224293"/>
                <a:gd name="connsiteX63" fmla="*/ 105177 w 168121"/>
                <a:gd name="connsiteY63" fmla="*/ 131785 h 224293"/>
                <a:gd name="connsiteX64" fmla="*/ 97747 w 168121"/>
                <a:gd name="connsiteY64" fmla="*/ 135214 h 224293"/>
                <a:gd name="connsiteX65" fmla="*/ 88223 w 168121"/>
                <a:gd name="connsiteY65" fmla="*/ 136929 h 224293"/>
                <a:gd name="connsiteX66" fmla="*/ 88223 w 168121"/>
                <a:gd name="connsiteY66" fmla="*/ 127404 h 224293"/>
                <a:gd name="connsiteX67" fmla="*/ 100414 w 168121"/>
                <a:gd name="connsiteY67" fmla="*/ 123689 h 224293"/>
                <a:gd name="connsiteX68" fmla="*/ 108606 w 168121"/>
                <a:gd name="connsiteY68" fmla="*/ 121022 h 224293"/>
                <a:gd name="connsiteX69" fmla="*/ 116417 w 168121"/>
                <a:gd name="connsiteY69" fmla="*/ 121022 h 224293"/>
                <a:gd name="connsiteX70" fmla="*/ 122798 w 168121"/>
                <a:gd name="connsiteY70" fmla="*/ 114640 h 224293"/>
                <a:gd name="connsiteX71" fmla="*/ 141848 w 168121"/>
                <a:gd name="connsiteY71" fmla="*/ 74826 h 224293"/>
                <a:gd name="connsiteX72" fmla="*/ 150421 w 168121"/>
                <a:gd name="connsiteY72" fmla="*/ 65301 h 224293"/>
                <a:gd name="connsiteX73" fmla="*/ 159946 w 168121"/>
                <a:gd name="connsiteY73" fmla="*/ 48441 h 224293"/>
                <a:gd name="connsiteX74" fmla="*/ 162422 w 168121"/>
                <a:gd name="connsiteY74" fmla="*/ 37964 h 224293"/>
                <a:gd name="connsiteX75" fmla="*/ 167756 w 168121"/>
                <a:gd name="connsiteY75" fmla="*/ 26629 h 224293"/>
                <a:gd name="connsiteX76" fmla="*/ 161184 w 168121"/>
                <a:gd name="connsiteY76" fmla="*/ 13294 h 224293"/>
                <a:gd name="connsiteX77" fmla="*/ 157946 w 168121"/>
                <a:gd name="connsiteY77" fmla="*/ 5484 h 224293"/>
                <a:gd name="connsiteX78" fmla="*/ 62696 w 168121"/>
                <a:gd name="connsiteY78" fmla="*/ 96733 h 224293"/>
                <a:gd name="connsiteX79" fmla="*/ 53171 w 168121"/>
                <a:gd name="connsiteY79" fmla="*/ 95686 h 224293"/>
                <a:gd name="connsiteX80" fmla="*/ 52313 w 168121"/>
                <a:gd name="connsiteY80" fmla="*/ 90161 h 224293"/>
                <a:gd name="connsiteX81" fmla="*/ 54980 w 168121"/>
                <a:gd name="connsiteY81" fmla="*/ 84256 h 224293"/>
                <a:gd name="connsiteX82" fmla="*/ 66125 w 168121"/>
                <a:gd name="connsiteY82" fmla="*/ 82351 h 224293"/>
                <a:gd name="connsiteX83" fmla="*/ 69195 w 168121"/>
                <a:gd name="connsiteY83" fmla="*/ 85181 h 224293"/>
                <a:gd name="connsiteX84" fmla="*/ 69173 w 168121"/>
                <a:gd name="connsiteY84" fmla="*/ 85684 h 224293"/>
                <a:gd name="connsiteX85" fmla="*/ 62791 w 168121"/>
                <a:gd name="connsiteY85" fmla="*/ 96733 h 224293"/>
                <a:gd name="connsiteX86" fmla="*/ 69744 w 168121"/>
                <a:gd name="connsiteY86" fmla="*/ 54157 h 224293"/>
                <a:gd name="connsiteX87" fmla="*/ 58885 w 168121"/>
                <a:gd name="connsiteY87" fmla="*/ 64444 h 224293"/>
                <a:gd name="connsiteX88" fmla="*/ 54790 w 168121"/>
                <a:gd name="connsiteY88" fmla="*/ 61967 h 224293"/>
                <a:gd name="connsiteX89" fmla="*/ 53742 w 168121"/>
                <a:gd name="connsiteY89" fmla="*/ 52442 h 224293"/>
                <a:gd name="connsiteX90" fmla="*/ 63267 w 168121"/>
                <a:gd name="connsiteY90" fmla="*/ 45870 h 224293"/>
                <a:gd name="connsiteX91" fmla="*/ 70220 w 168121"/>
                <a:gd name="connsiteY91" fmla="*/ 53871 h 224293"/>
                <a:gd name="connsiteX92" fmla="*/ 104605 w 168121"/>
                <a:gd name="connsiteY92" fmla="*/ 81684 h 224293"/>
                <a:gd name="connsiteX93" fmla="*/ 95080 w 168121"/>
                <a:gd name="connsiteY93" fmla="*/ 88827 h 224293"/>
                <a:gd name="connsiteX94" fmla="*/ 89746 w 168121"/>
                <a:gd name="connsiteY94" fmla="*/ 83970 h 224293"/>
                <a:gd name="connsiteX95" fmla="*/ 90795 w 168121"/>
                <a:gd name="connsiteY95" fmla="*/ 75302 h 224293"/>
                <a:gd name="connsiteX96" fmla="*/ 99462 w 168121"/>
                <a:gd name="connsiteY96" fmla="*/ 72444 h 224293"/>
                <a:gd name="connsiteX97" fmla="*/ 104987 w 168121"/>
                <a:gd name="connsiteY97" fmla="*/ 74445 h 224293"/>
                <a:gd name="connsiteX98" fmla="*/ 104987 w 168121"/>
                <a:gd name="connsiteY98" fmla="*/ 81684 h 224293"/>
                <a:gd name="connsiteX99" fmla="*/ 115559 w 168121"/>
                <a:gd name="connsiteY99" fmla="*/ 40250 h 224293"/>
                <a:gd name="connsiteX100" fmla="*/ 107749 w 168121"/>
                <a:gd name="connsiteY100" fmla="*/ 51394 h 224293"/>
                <a:gd name="connsiteX101" fmla="*/ 96033 w 168121"/>
                <a:gd name="connsiteY101" fmla="*/ 50727 h 224293"/>
                <a:gd name="connsiteX102" fmla="*/ 92890 w 168121"/>
                <a:gd name="connsiteY102" fmla="*/ 40440 h 224293"/>
                <a:gd name="connsiteX103" fmla="*/ 114702 w 168121"/>
                <a:gd name="connsiteY103" fmla="*/ 31868 h 224293"/>
                <a:gd name="connsiteX104" fmla="*/ 115559 w 168121"/>
                <a:gd name="connsiteY104" fmla="*/ 40250 h 2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68121" h="224293">
                  <a:moveTo>
                    <a:pt x="157088" y="5007"/>
                  </a:moveTo>
                  <a:cubicBezTo>
                    <a:pt x="150843" y="3595"/>
                    <a:pt x="144424" y="3114"/>
                    <a:pt x="138038" y="3579"/>
                  </a:cubicBezTo>
                  <a:cubicBezTo>
                    <a:pt x="134895" y="3579"/>
                    <a:pt x="132037" y="-136"/>
                    <a:pt x="128513" y="-136"/>
                  </a:cubicBezTo>
                  <a:cubicBezTo>
                    <a:pt x="124989" y="-136"/>
                    <a:pt x="96319" y="10151"/>
                    <a:pt x="86032" y="13675"/>
                  </a:cubicBezTo>
                  <a:cubicBezTo>
                    <a:pt x="82317" y="14913"/>
                    <a:pt x="76507" y="13675"/>
                    <a:pt x="71839" y="15104"/>
                  </a:cubicBezTo>
                  <a:cubicBezTo>
                    <a:pt x="64886" y="17295"/>
                    <a:pt x="60314" y="20152"/>
                    <a:pt x="53933" y="22438"/>
                  </a:cubicBezTo>
                  <a:cubicBezTo>
                    <a:pt x="51742" y="23295"/>
                    <a:pt x="44408" y="25105"/>
                    <a:pt x="43455" y="25772"/>
                  </a:cubicBezTo>
                  <a:cubicBezTo>
                    <a:pt x="40850" y="26479"/>
                    <a:pt x="38149" y="26768"/>
                    <a:pt x="35454" y="26629"/>
                  </a:cubicBezTo>
                  <a:cubicBezTo>
                    <a:pt x="30977" y="26629"/>
                    <a:pt x="31073" y="21486"/>
                    <a:pt x="26977" y="21486"/>
                  </a:cubicBezTo>
                  <a:cubicBezTo>
                    <a:pt x="22881" y="21486"/>
                    <a:pt x="19833" y="29011"/>
                    <a:pt x="20405" y="35011"/>
                  </a:cubicBezTo>
                  <a:cubicBezTo>
                    <a:pt x="19998" y="39539"/>
                    <a:pt x="19104" y="44010"/>
                    <a:pt x="17737" y="48346"/>
                  </a:cubicBezTo>
                  <a:cubicBezTo>
                    <a:pt x="17055" y="50900"/>
                    <a:pt x="16640" y="53517"/>
                    <a:pt x="16499" y="56157"/>
                  </a:cubicBezTo>
                  <a:cubicBezTo>
                    <a:pt x="16499" y="60538"/>
                    <a:pt x="19833" y="64253"/>
                    <a:pt x="19547" y="66444"/>
                  </a:cubicBezTo>
                  <a:cubicBezTo>
                    <a:pt x="19463" y="74544"/>
                    <a:pt x="20294" y="82628"/>
                    <a:pt x="22024" y="90542"/>
                  </a:cubicBezTo>
                  <a:cubicBezTo>
                    <a:pt x="22691" y="94447"/>
                    <a:pt x="16880" y="99305"/>
                    <a:pt x="16880" y="105496"/>
                  </a:cubicBezTo>
                  <a:cubicBezTo>
                    <a:pt x="17209" y="108802"/>
                    <a:pt x="18112" y="112025"/>
                    <a:pt x="19548" y="115021"/>
                  </a:cubicBezTo>
                  <a:cubicBezTo>
                    <a:pt x="20309" y="116450"/>
                    <a:pt x="24691" y="118450"/>
                    <a:pt x="24310" y="123879"/>
                  </a:cubicBezTo>
                  <a:cubicBezTo>
                    <a:pt x="24617" y="126026"/>
                    <a:pt x="25328" y="128094"/>
                    <a:pt x="26405" y="129975"/>
                  </a:cubicBezTo>
                  <a:cubicBezTo>
                    <a:pt x="27072" y="131881"/>
                    <a:pt x="26405" y="133500"/>
                    <a:pt x="29072" y="134166"/>
                  </a:cubicBezTo>
                  <a:cubicBezTo>
                    <a:pt x="30803" y="134680"/>
                    <a:pt x="32600" y="134936"/>
                    <a:pt x="34406" y="134928"/>
                  </a:cubicBezTo>
                  <a:cubicBezTo>
                    <a:pt x="36621" y="134568"/>
                    <a:pt x="38814" y="134091"/>
                    <a:pt x="40978" y="133500"/>
                  </a:cubicBezTo>
                  <a:cubicBezTo>
                    <a:pt x="43407" y="133016"/>
                    <a:pt x="45796" y="132347"/>
                    <a:pt x="48122" y="131499"/>
                  </a:cubicBezTo>
                  <a:cubicBezTo>
                    <a:pt x="51075" y="130071"/>
                    <a:pt x="53361" y="129690"/>
                    <a:pt x="53742" y="132261"/>
                  </a:cubicBezTo>
                  <a:cubicBezTo>
                    <a:pt x="53906" y="135472"/>
                    <a:pt x="53551" y="138688"/>
                    <a:pt x="52695" y="141786"/>
                  </a:cubicBezTo>
                  <a:cubicBezTo>
                    <a:pt x="51706" y="143385"/>
                    <a:pt x="50286" y="144672"/>
                    <a:pt x="48599" y="145501"/>
                  </a:cubicBezTo>
                  <a:cubicBezTo>
                    <a:pt x="47086" y="145753"/>
                    <a:pt x="45540" y="145753"/>
                    <a:pt x="44027" y="145501"/>
                  </a:cubicBezTo>
                  <a:cubicBezTo>
                    <a:pt x="42121" y="145501"/>
                    <a:pt x="41264" y="146358"/>
                    <a:pt x="39359" y="146358"/>
                  </a:cubicBezTo>
                  <a:cubicBezTo>
                    <a:pt x="37454" y="146358"/>
                    <a:pt x="36978" y="144930"/>
                    <a:pt x="34978" y="144930"/>
                  </a:cubicBezTo>
                  <a:cubicBezTo>
                    <a:pt x="31358" y="144930"/>
                    <a:pt x="31073" y="148359"/>
                    <a:pt x="30692" y="150645"/>
                  </a:cubicBezTo>
                  <a:cubicBezTo>
                    <a:pt x="30310" y="152931"/>
                    <a:pt x="30120" y="155788"/>
                    <a:pt x="29834" y="158455"/>
                  </a:cubicBezTo>
                  <a:cubicBezTo>
                    <a:pt x="29548" y="161122"/>
                    <a:pt x="28787" y="163123"/>
                    <a:pt x="29834" y="164837"/>
                  </a:cubicBezTo>
                  <a:cubicBezTo>
                    <a:pt x="30882" y="166552"/>
                    <a:pt x="32502" y="167504"/>
                    <a:pt x="36407" y="168171"/>
                  </a:cubicBezTo>
                  <a:cubicBezTo>
                    <a:pt x="38764" y="169553"/>
                    <a:pt x="41578" y="169931"/>
                    <a:pt x="44217" y="169219"/>
                  </a:cubicBezTo>
                  <a:cubicBezTo>
                    <a:pt x="45741" y="169219"/>
                    <a:pt x="49837" y="171028"/>
                    <a:pt x="47361" y="174553"/>
                  </a:cubicBezTo>
                  <a:cubicBezTo>
                    <a:pt x="40855" y="176978"/>
                    <a:pt x="34494" y="179776"/>
                    <a:pt x="28311" y="182935"/>
                  </a:cubicBezTo>
                  <a:cubicBezTo>
                    <a:pt x="23510" y="185227"/>
                    <a:pt x="18460" y="186953"/>
                    <a:pt x="13261" y="188078"/>
                  </a:cubicBezTo>
                  <a:cubicBezTo>
                    <a:pt x="10404" y="188078"/>
                    <a:pt x="10022" y="185792"/>
                    <a:pt x="8117" y="185602"/>
                  </a:cubicBezTo>
                  <a:cubicBezTo>
                    <a:pt x="6212" y="185411"/>
                    <a:pt x="4688" y="188745"/>
                    <a:pt x="4021" y="188935"/>
                  </a:cubicBezTo>
                  <a:cubicBezTo>
                    <a:pt x="1685" y="190858"/>
                    <a:pt x="324" y="193720"/>
                    <a:pt x="306" y="196746"/>
                  </a:cubicBezTo>
                  <a:cubicBezTo>
                    <a:pt x="307" y="198270"/>
                    <a:pt x="307" y="201508"/>
                    <a:pt x="-264" y="203508"/>
                  </a:cubicBezTo>
                  <a:cubicBezTo>
                    <a:pt x="-931" y="210271"/>
                    <a:pt x="1926" y="213033"/>
                    <a:pt x="2212" y="218272"/>
                  </a:cubicBezTo>
                  <a:cubicBezTo>
                    <a:pt x="2498" y="223511"/>
                    <a:pt x="10022" y="224463"/>
                    <a:pt x="13261" y="224082"/>
                  </a:cubicBezTo>
                  <a:cubicBezTo>
                    <a:pt x="19277" y="222936"/>
                    <a:pt x="25152" y="221147"/>
                    <a:pt x="30787" y="218748"/>
                  </a:cubicBezTo>
                  <a:cubicBezTo>
                    <a:pt x="36514" y="218755"/>
                    <a:pt x="42226" y="218181"/>
                    <a:pt x="47837" y="217034"/>
                  </a:cubicBezTo>
                  <a:cubicBezTo>
                    <a:pt x="53043" y="214817"/>
                    <a:pt x="58656" y="213714"/>
                    <a:pt x="64315" y="213796"/>
                  </a:cubicBezTo>
                  <a:cubicBezTo>
                    <a:pt x="68880" y="213416"/>
                    <a:pt x="73404" y="212651"/>
                    <a:pt x="77840" y="211510"/>
                  </a:cubicBezTo>
                  <a:cubicBezTo>
                    <a:pt x="81832" y="210771"/>
                    <a:pt x="85878" y="210357"/>
                    <a:pt x="89937" y="210271"/>
                  </a:cubicBezTo>
                  <a:cubicBezTo>
                    <a:pt x="94513" y="210899"/>
                    <a:pt x="99129" y="211186"/>
                    <a:pt x="103748" y="211128"/>
                  </a:cubicBezTo>
                  <a:cubicBezTo>
                    <a:pt x="105748" y="211128"/>
                    <a:pt x="116512" y="210271"/>
                    <a:pt x="129085" y="210081"/>
                  </a:cubicBezTo>
                  <a:cubicBezTo>
                    <a:pt x="143182" y="210081"/>
                    <a:pt x="140419" y="213129"/>
                    <a:pt x="144420" y="212748"/>
                  </a:cubicBezTo>
                  <a:cubicBezTo>
                    <a:pt x="153945" y="211986"/>
                    <a:pt x="161279" y="199508"/>
                    <a:pt x="161279" y="188459"/>
                  </a:cubicBezTo>
                  <a:cubicBezTo>
                    <a:pt x="161279" y="180744"/>
                    <a:pt x="151754" y="178458"/>
                    <a:pt x="151754" y="173505"/>
                  </a:cubicBezTo>
                  <a:cubicBezTo>
                    <a:pt x="149087" y="170647"/>
                    <a:pt x="144420" y="174553"/>
                    <a:pt x="140229" y="173505"/>
                  </a:cubicBezTo>
                  <a:cubicBezTo>
                    <a:pt x="135753" y="173839"/>
                    <a:pt x="131337" y="174735"/>
                    <a:pt x="127085" y="176172"/>
                  </a:cubicBezTo>
                  <a:cubicBezTo>
                    <a:pt x="123531" y="176351"/>
                    <a:pt x="119971" y="176351"/>
                    <a:pt x="116417" y="176172"/>
                  </a:cubicBezTo>
                  <a:cubicBezTo>
                    <a:pt x="112511" y="176172"/>
                    <a:pt x="104225" y="178839"/>
                    <a:pt x="102224" y="178839"/>
                  </a:cubicBezTo>
                  <a:cubicBezTo>
                    <a:pt x="100224" y="178839"/>
                    <a:pt x="97081" y="178839"/>
                    <a:pt x="97081" y="174743"/>
                  </a:cubicBezTo>
                  <a:cubicBezTo>
                    <a:pt x="97231" y="172290"/>
                    <a:pt x="98449" y="170027"/>
                    <a:pt x="100414" y="168552"/>
                  </a:cubicBezTo>
                  <a:cubicBezTo>
                    <a:pt x="103653" y="166456"/>
                    <a:pt x="108796" y="166075"/>
                    <a:pt x="111083" y="164646"/>
                  </a:cubicBezTo>
                  <a:cubicBezTo>
                    <a:pt x="114523" y="162867"/>
                    <a:pt x="117723" y="160659"/>
                    <a:pt x="120608" y="158074"/>
                  </a:cubicBezTo>
                  <a:cubicBezTo>
                    <a:pt x="121733" y="156529"/>
                    <a:pt x="122304" y="154650"/>
                    <a:pt x="122227" y="152740"/>
                  </a:cubicBezTo>
                  <a:cubicBezTo>
                    <a:pt x="120524" y="148631"/>
                    <a:pt x="119619" y="144234"/>
                    <a:pt x="119560" y="139786"/>
                  </a:cubicBezTo>
                  <a:cubicBezTo>
                    <a:pt x="119542" y="137411"/>
                    <a:pt x="117810" y="135396"/>
                    <a:pt x="115464" y="135024"/>
                  </a:cubicBezTo>
                  <a:cubicBezTo>
                    <a:pt x="111929" y="134314"/>
                    <a:pt x="108481" y="133228"/>
                    <a:pt x="105177" y="131785"/>
                  </a:cubicBezTo>
                  <a:cubicBezTo>
                    <a:pt x="102311" y="131752"/>
                    <a:pt x="99582" y="133011"/>
                    <a:pt x="97747" y="135214"/>
                  </a:cubicBezTo>
                  <a:cubicBezTo>
                    <a:pt x="96605" y="136929"/>
                    <a:pt x="90985" y="140167"/>
                    <a:pt x="88223" y="136929"/>
                  </a:cubicBezTo>
                  <a:cubicBezTo>
                    <a:pt x="86984" y="133875"/>
                    <a:pt x="86984" y="130458"/>
                    <a:pt x="88223" y="127404"/>
                  </a:cubicBezTo>
                  <a:cubicBezTo>
                    <a:pt x="89937" y="124070"/>
                    <a:pt x="98700" y="125403"/>
                    <a:pt x="100414" y="123689"/>
                  </a:cubicBezTo>
                  <a:cubicBezTo>
                    <a:pt x="102129" y="121974"/>
                    <a:pt x="107368" y="122070"/>
                    <a:pt x="108606" y="121022"/>
                  </a:cubicBezTo>
                  <a:cubicBezTo>
                    <a:pt x="111090" y="119905"/>
                    <a:pt x="113933" y="119905"/>
                    <a:pt x="116417" y="121022"/>
                  </a:cubicBezTo>
                  <a:cubicBezTo>
                    <a:pt x="118227" y="121879"/>
                    <a:pt x="121941" y="117021"/>
                    <a:pt x="122798" y="114640"/>
                  </a:cubicBezTo>
                  <a:cubicBezTo>
                    <a:pt x="128132" y="99877"/>
                    <a:pt x="135371" y="89590"/>
                    <a:pt x="141848" y="74826"/>
                  </a:cubicBezTo>
                  <a:cubicBezTo>
                    <a:pt x="142896" y="72444"/>
                    <a:pt x="149373" y="67301"/>
                    <a:pt x="150421" y="65301"/>
                  </a:cubicBezTo>
                  <a:cubicBezTo>
                    <a:pt x="152918" y="59324"/>
                    <a:pt x="156115" y="53665"/>
                    <a:pt x="159946" y="48441"/>
                  </a:cubicBezTo>
                  <a:cubicBezTo>
                    <a:pt x="161838" y="45290"/>
                    <a:pt x="162704" y="41629"/>
                    <a:pt x="162422" y="37964"/>
                  </a:cubicBezTo>
                  <a:cubicBezTo>
                    <a:pt x="162422" y="36535"/>
                    <a:pt x="167471" y="30439"/>
                    <a:pt x="167756" y="26629"/>
                  </a:cubicBezTo>
                  <a:cubicBezTo>
                    <a:pt x="167243" y="21538"/>
                    <a:pt x="164909" y="16802"/>
                    <a:pt x="161184" y="13294"/>
                  </a:cubicBezTo>
                  <a:cubicBezTo>
                    <a:pt x="159851" y="12056"/>
                    <a:pt x="159089" y="6436"/>
                    <a:pt x="157946" y="5484"/>
                  </a:cubicBezTo>
                  <a:moveTo>
                    <a:pt x="62696" y="96733"/>
                  </a:moveTo>
                  <a:cubicBezTo>
                    <a:pt x="60791" y="97781"/>
                    <a:pt x="56314" y="96733"/>
                    <a:pt x="53171" y="95686"/>
                  </a:cubicBezTo>
                  <a:cubicBezTo>
                    <a:pt x="52339" y="93971"/>
                    <a:pt x="52040" y="92047"/>
                    <a:pt x="52313" y="90161"/>
                  </a:cubicBezTo>
                  <a:cubicBezTo>
                    <a:pt x="52485" y="87941"/>
                    <a:pt x="53428" y="85852"/>
                    <a:pt x="54980" y="84256"/>
                  </a:cubicBezTo>
                  <a:cubicBezTo>
                    <a:pt x="58640" y="83332"/>
                    <a:pt x="62366" y="82695"/>
                    <a:pt x="66125" y="82351"/>
                  </a:cubicBezTo>
                  <a:cubicBezTo>
                    <a:pt x="67754" y="82284"/>
                    <a:pt x="69128" y="83551"/>
                    <a:pt x="69195" y="85181"/>
                  </a:cubicBezTo>
                  <a:cubicBezTo>
                    <a:pt x="69202" y="85349"/>
                    <a:pt x="69195" y="85517"/>
                    <a:pt x="69173" y="85684"/>
                  </a:cubicBezTo>
                  <a:cubicBezTo>
                    <a:pt x="68816" y="90140"/>
                    <a:pt x="66472" y="94198"/>
                    <a:pt x="62791" y="96733"/>
                  </a:cubicBezTo>
                  <a:moveTo>
                    <a:pt x="69744" y="54157"/>
                  </a:moveTo>
                  <a:cubicBezTo>
                    <a:pt x="69173" y="59586"/>
                    <a:pt x="63458" y="61015"/>
                    <a:pt x="58885" y="64444"/>
                  </a:cubicBezTo>
                  <a:cubicBezTo>
                    <a:pt x="56600" y="66253"/>
                    <a:pt x="54790" y="61967"/>
                    <a:pt x="54790" y="61967"/>
                  </a:cubicBezTo>
                  <a:cubicBezTo>
                    <a:pt x="52504" y="59967"/>
                    <a:pt x="53837" y="55681"/>
                    <a:pt x="53742" y="52442"/>
                  </a:cubicBezTo>
                  <a:cubicBezTo>
                    <a:pt x="53742" y="45870"/>
                    <a:pt x="60981" y="48156"/>
                    <a:pt x="63267" y="45870"/>
                  </a:cubicBezTo>
                  <a:cubicBezTo>
                    <a:pt x="69268" y="44441"/>
                    <a:pt x="71078" y="46536"/>
                    <a:pt x="70220" y="53871"/>
                  </a:cubicBezTo>
                  <a:moveTo>
                    <a:pt x="104605" y="81684"/>
                  </a:moveTo>
                  <a:cubicBezTo>
                    <a:pt x="102753" y="85449"/>
                    <a:pt x="99214" y="88103"/>
                    <a:pt x="95080" y="88827"/>
                  </a:cubicBezTo>
                  <a:cubicBezTo>
                    <a:pt x="93842" y="88827"/>
                    <a:pt x="89842" y="85970"/>
                    <a:pt x="89746" y="83970"/>
                  </a:cubicBezTo>
                  <a:cubicBezTo>
                    <a:pt x="89652" y="81969"/>
                    <a:pt x="88794" y="77588"/>
                    <a:pt x="90795" y="75302"/>
                  </a:cubicBezTo>
                  <a:cubicBezTo>
                    <a:pt x="94890" y="75302"/>
                    <a:pt x="96795" y="73207"/>
                    <a:pt x="99462" y="72444"/>
                  </a:cubicBezTo>
                  <a:cubicBezTo>
                    <a:pt x="102129" y="71682"/>
                    <a:pt x="104605" y="71968"/>
                    <a:pt x="104987" y="74445"/>
                  </a:cubicBezTo>
                  <a:cubicBezTo>
                    <a:pt x="105230" y="76851"/>
                    <a:pt x="105230" y="79277"/>
                    <a:pt x="104987" y="81684"/>
                  </a:cubicBezTo>
                  <a:moveTo>
                    <a:pt x="115559" y="40250"/>
                  </a:moveTo>
                  <a:cubicBezTo>
                    <a:pt x="114181" y="44688"/>
                    <a:pt x="111450" y="48584"/>
                    <a:pt x="107749" y="51394"/>
                  </a:cubicBezTo>
                  <a:cubicBezTo>
                    <a:pt x="103837" y="51916"/>
                    <a:pt x="99861" y="51690"/>
                    <a:pt x="96033" y="50727"/>
                  </a:cubicBezTo>
                  <a:cubicBezTo>
                    <a:pt x="92604" y="49489"/>
                    <a:pt x="92604" y="43774"/>
                    <a:pt x="92890" y="40440"/>
                  </a:cubicBezTo>
                  <a:cubicBezTo>
                    <a:pt x="93557" y="34059"/>
                    <a:pt x="106606" y="34440"/>
                    <a:pt x="114702" y="31868"/>
                  </a:cubicBezTo>
                  <a:cubicBezTo>
                    <a:pt x="115655" y="32725"/>
                    <a:pt x="115559" y="38250"/>
                    <a:pt x="115559" y="40250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014655E6-4B53-4E5B-9B25-14963243143D}"/>
                </a:ext>
              </a:extLst>
            </p:cNvPr>
            <p:cNvSpPr/>
            <p:nvPr/>
          </p:nvSpPr>
          <p:spPr>
            <a:xfrm>
              <a:off x="6374048" y="380768"/>
              <a:ext cx="117462" cy="207549"/>
            </a:xfrm>
            <a:custGeom>
              <a:avLst/>
              <a:gdLst>
                <a:gd name="connsiteX0" fmla="*/ 92444 w 117462"/>
                <a:gd name="connsiteY0" fmla="*/ 134632 h 207549"/>
                <a:gd name="connsiteX1" fmla="*/ 84062 w 117462"/>
                <a:gd name="connsiteY1" fmla="*/ 134632 h 207549"/>
                <a:gd name="connsiteX2" fmla="*/ 83014 w 117462"/>
                <a:gd name="connsiteY2" fmla="*/ 125964 h 207549"/>
                <a:gd name="connsiteX3" fmla="*/ 105017 w 117462"/>
                <a:gd name="connsiteY3" fmla="*/ 104818 h 207549"/>
                <a:gd name="connsiteX4" fmla="*/ 106636 w 117462"/>
                <a:gd name="connsiteY4" fmla="*/ 100342 h 207549"/>
                <a:gd name="connsiteX5" fmla="*/ 101969 w 117462"/>
                <a:gd name="connsiteY5" fmla="*/ 89197 h 207549"/>
                <a:gd name="connsiteX6" fmla="*/ 99492 w 117462"/>
                <a:gd name="connsiteY6" fmla="*/ 82244 h 207549"/>
                <a:gd name="connsiteX7" fmla="*/ 91872 w 117462"/>
                <a:gd name="connsiteY7" fmla="*/ 82244 h 207549"/>
                <a:gd name="connsiteX8" fmla="*/ 91015 w 117462"/>
                <a:gd name="connsiteY8" fmla="*/ 72719 h 207549"/>
                <a:gd name="connsiteX9" fmla="*/ 92254 w 117462"/>
                <a:gd name="connsiteY9" fmla="*/ 58336 h 207549"/>
                <a:gd name="connsiteX10" fmla="*/ 103969 w 117462"/>
                <a:gd name="connsiteY10" fmla="*/ 45382 h 207549"/>
                <a:gd name="connsiteX11" fmla="*/ 111017 w 117462"/>
                <a:gd name="connsiteY11" fmla="*/ 35857 h 207549"/>
                <a:gd name="connsiteX12" fmla="*/ 114922 w 117462"/>
                <a:gd name="connsiteY12" fmla="*/ 22903 h 207549"/>
                <a:gd name="connsiteX13" fmla="*/ 116923 w 117462"/>
                <a:gd name="connsiteY13" fmla="*/ 11569 h 207549"/>
                <a:gd name="connsiteX14" fmla="*/ 108350 w 117462"/>
                <a:gd name="connsiteY14" fmla="*/ 329 h 207549"/>
                <a:gd name="connsiteX15" fmla="*/ 94920 w 117462"/>
                <a:gd name="connsiteY15" fmla="*/ 1282 h 207549"/>
                <a:gd name="connsiteX16" fmla="*/ 47867 w 117462"/>
                <a:gd name="connsiteY16" fmla="*/ 23761 h 207549"/>
                <a:gd name="connsiteX17" fmla="*/ 37008 w 117462"/>
                <a:gd name="connsiteY17" fmla="*/ 24999 h 207549"/>
                <a:gd name="connsiteX18" fmla="*/ 28721 w 117462"/>
                <a:gd name="connsiteY18" fmla="*/ 29857 h 207549"/>
                <a:gd name="connsiteX19" fmla="*/ 24816 w 117462"/>
                <a:gd name="connsiteY19" fmla="*/ 35857 h 207549"/>
                <a:gd name="connsiteX20" fmla="*/ 19672 w 117462"/>
                <a:gd name="connsiteY20" fmla="*/ 39096 h 207549"/>
                <a:gd name="connsiteX21" fmla="*/ 22340 w 117462"/>
                <a:gd name="connsiteY21" fmla="*/ 50240 h 207549"/>
                <a:gd name="connsiteX22" fmla="*/ 27293 w 117462"/>
                <a:gd name="connsiteY22" fmla="*/ 53574 h 207549"/>
                <a:gd name="connsiteX23" fmla="*/ 33293 w 117462"/>
                <a:gd name="connsiteY23" fmla="*/ 60146 h 207549"/>
                <a:gd name="connsiteX24" fmla="*/ 42818 w 117462"/>
                <a:gd name="connsiteY24" fmla="*/ 63575 h 207549"/>
                <a:gd name="connsiteX25" fmla="*/ 50819 w 117462"/>
                <a:gd name="connsiteY25" fmla="*/ 71005 h 207549"/>
                <a:gd name="connsiteX26" fmla="*/ 48534 w 117462"/>
                <a:gd name="connsiteY26" fmla="*/ 86626 h 207549"/>
                <a:gd name="connsiteX27" fmla="*/ 38246 w 117462"/>
                <a:gd name="connsiteY27" fmla="*/ 95103 h 207549"/>
                <a:gd name="connsiteX28" fmla="*/ 30912 w 117462"/>
                <a:gd name="connsiteY28" fmla="*/ 95103 h 207549"/>
                <a:gd name="connsiteX29" fmla="*/ 19958 w 117462"/>
                <a:gd name="connsiteY29" fmla="*/ 106438 h 207549"/>
                <a:gd name="connsiteX30" fmla="*/ 26816 w 117462"/>
                <a:gd name="connsiteY30" fmla="*/ 118344 h 207549"/>
                <a:gd name="connsiteX31" fmla="*/ 30245 w 117462"/>
                <a:gd name="connsiteY31" fmla="*/ 123869 h 207549"/>
                <a:gd name="connsiteX32" fmla="*/ 33102 w 117462"/>
                <a:gd name="connsiteY32" fmla="*/ 130250 h 207549"/>
                <a:gd name="connsiteX33" fmla="*/ 31293 w 117462"/>
                <a:gd name="connsiteY33" fmla="*/ 138251 h 207549"/>
                <a:gd name="connsiteX34" fmla="*/ 29674 w 117462"/>
                <a:gd name="connsiteY34" fmla="*/ 144442 h 207549"/>
                <a:gd name="connsiteX35" fmla="*/ 23483 w 117462"/>
                <a:gd name="connsiteY35" fmla="*/ 150824 h 207549"/>
                <a:gd name="connsiteX36" fmla="*/ 14815 w 117462"/>
                <a:gd name="connsiteY36" fmla="*/ 157206 h 207549"/>
                <a:gd name="connsiteX37" fmla="*/ -330 w 117462"/>
                <a:gd name="connsiteY37" fmla="*/ 171779 h 207549"/>
                <a:gd name="connsiteX38" fmla="*/ 2337 w 117462"/>
                <a:gd name="connsiteY38" fmla="*/ 187210 h 207549"/>
                <a:gd name="connsiteX39" fmla="*/ 8243 w 117462"/>
                <a:gd name="connsiteY39" fmla="*/ 195687 h 207549"/>
                <a:gd name="connsiteX40" fmla="*/ 12339 w 117462"/>
                <a:gd name="connsiteY40" fmla="*/ 204069 h 207549"/>
                <a:gd name="connsiteX41" fmla="*/ 21864 w 117462"/>
                <a:gd name="connsiteY41" fmla="*/ 206736 h 207549"/>
                <a:gd name="connsiteX42" fmla="*/ 28626 w 117462"/>
                <a:gd name="connsiteY42" fmla="*/ 206736 h 207549"/>
                <a:gd name="connsiteX43" fmla="*/ 45676 w 117462"/>
                <a:gd name="connsiteY43" fmla="*/ 191496 h 207549"/>
                <a:gd name="connsiteX44" fmla="*/ 80633 w 117462"/>
                <a:gd name="connsiteY44" fmla="*/ 174065 h 207549"/>
                <a:gd name="connsiteX45" fmla="*/ 102064 w 117462"/>
                <a:gd name="connsiteY45" fmla="*/ 148348 h 207549"/>
                <a:gd name="connsiteX46" fmla="*/ 99778 w 117462"/>
                <a:gd name="connsiteY46" fmla="*/ 140156 h 207549"/>
                <a:gd name="connsiteX47" fmla="*/ 92158 w 117462"/>
                <a:gd name="connsiteY47" fmla="*/ 135203 h 20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7462" h="207549">
                  <a:moveTo>
                    <a:pt x="92444" y="134632"/>
                  </a:moveTo>
                  <a:cubicBezTo>
                    <a:pt x="90443" y="134632"/>
                    <a:pt x="85871" y="134632"/>
                    <a:pt x="84062" y="134632"/>
                  </a:cubicBezTo>
                  <a:cubicBezTo>
                    <a:pt x="82757" y="131940"/>
                    <a:pt x="82388" y="128889"/>
                    <a:pt x="83014" y="125964"/>
                  </a:cubicBezTo>
                  <a:cubicBezTo>
                    <a:pt x="88677" y="117361"/>
                    <a:pt x="96195" y="110135"/>
                    <a:pt x="105017" y="104818"/>
                  </a:cubicBezTo>
                  <a:cubicBezTo>
                    <a:pt x="106540" y="103866"/>
                    <a:pt x="106540" y="102247"/>
                    <a:pt x="106636" y="100342"/>
                  </a:cubicBezTo>
                  <a:cubicBezTo>
                    <a:pt x="106636" y="97008"/>
                    <a:pt x="105493" y="95960"/>
                    <a:pt x="101969" y="89197"/>
                  </a:cubicBezTo>
                  <a:cubicBezTo>
                    <a:pt x="100064" y="85673"/>
                    <a:pt x="101112" y="82435"/>
                    <a:pt x="99492" y="82244"/>
                  </a:cubicBezTo>
                  <a:cubicBezTo>
                    <a:pt x="97873" y="82054"/>
                    <a:pt x="94730" y="85007"/>
                    <a:pt x="91872" y="82244"/>
                  </a:cubicBezTo>
                  <a:cubicBezTo>
                    <a:pt x="89015" y="79482"/>
                    <a:pt x="91015" y="74338"/>
                    <a:pt x="91015" y="72719"/>
                  </a:cubicBezTo>
                  <a:cubicBezTo>
                    <a:pt x="89911" y="67914"/>
                    <a:pt x="90344" y="62882"/>
                    <a:pt x="92254" y="58336"/>
                  </a:cubicBezTo>
                  <a:cubicBezTo>
                    <a:pt x="95866" y="53762"/>
                    <a:pt x="99779" y="49434"/>
                    <a:pt x="103969" y="45382"/>
                  </a:cubicBezTo>
                  <a:cubicBezTo>
                    <a:pt x="108065" y="41668"/>
                    <a:pt x="111113" y="39191"/>
                    <a:pt x="111017" y="35857"/>
                  </a:cubicBezTo>
                  <a:cubicBezTo>
                    <a:pt x="111017" y="28428"/>
                    <a:pt x="114637" y="25380"/>
                    <a:pt x="114922" y="22903"/>
                  </a:cubicBezTo>
                  <a:cubicBezTo>
                    <a:pt x="115209" y="20427"/>
                    <a:pt x="117780" y="13378"/>
                    <a:pt x="116923" y="11569"/>
                  </a:cubicBezTo>
                  <a:cubicBezTo>
                    <a:pt x="115399" y="7854"/>
                    <a:pt x="113018" y="-2433"/>
                    <a:pt x="108350" y="329"/>
                  </a:cubicBezTo>
                  <a:cubicBezTo>
                    <a:pt x="105397" y="1949"/>
                    <a:pt x="102349" y="1758"/>
                    <a:pt x="94920" y="1282"/>
                  </a:cubicBezTo>
                  <a:cubicBezTo>
                    <a:pt x="80347" y="520"/>
                    <a:pt x="63106" y="17570"/>
                    <a:pt x="47867" y="23761"/>
                  </a:cubicBezTo>
                  <a:cubicBezTo>
                    <a:pt x="44273" y="24371"/>
                    <a:pt x="40647" y="24785"/>
                    <a:pt x="37008" y="24999"/>
                  </a:cubicBezTo>
                  <a:cubicBezTo>
                    <a:pt x="33770" y="25856"/>
                    <a:pt x="30246" y="26618"/>
                    <a:pt x="28721" y="29857"/>
                  </a:cubicBezTo>
                  <a:cubicBezTo>
                    <a:pt x="27198" y="33095"/>
                    <a:pt x="27198" y="34810"/>
                    <a:pt x="24816" y="35857"/>
                  </a:cubicBezTo>
                  <a:cubicBezTo>
                    <a:pt x="22435" y="36905"/>
                    <a:pt x="19672" y="38048"/>
                    <a:pt x="19672" y="39096"/>
                  </a:cubicBezTo>
                  <a:cubicBezTo>
                    <a:pt x="19672" y="40144"/>
                    <a:pt x="19672" y="49192"/>
                    <a:pt x="22340" y="50240"/>
                  </a:cubicBezTo>
                  <a:cubicBezTo>
                    <a:pt x="25006" y="51288"/>
                    <a:pt x="26055" y="50240"/>
                    <a:pt x="27293" y="53574"/>
                  </a:cubicBezTo>
                  <a:cubicBezTo>
                    <a:pt x="28531" y="56908"/>
                    <a:pt x="30722" y="59956"/>
                    <a:pt x="33293" y="60146"/>
                  </a:cubicBezTo>
                  <a:cubicBezTo>
                    <a:pt x="36596" y="60898"/>
                    <a:pt x="39795" y="62049"/>
                    <a:pt x="42818" y="63575"/>
                  </a:cubicBezTo>
                  <a:cubicBezTo>
                    <a:pt x="45962" y="64813"/>
                    <a:pt x="52343" y="65671"/>
                    <a:pt x="50819" y="71005"/>
                  </a:cubicBezTo>
                  <a:cubicBezTo>
                    <a:pt x="50623" y="76279"/>
                    <a:pt x="49857" y="81516"/>
                    <a:pt x="48534" y="86626"/>
                  </a:cubicBezTo>
                  <a:cubicBezTo>
                    <a:pt x="46057" y="90340"/>
                    <a:pt x="42818" y="94722"/>
                    <a:pt x="38246" y="95103"/>
                  </a:cubicBezTo>
                  <a:cubicBezTo>
                    <a:pt x="36341" y="95103"/>
                    <a:pt x="32817" y="94341"/>
                    <a:pt x="30912" y="95103"/>
                  </a:cubicBezTo>
                  <a:cubicBezTo>
                    <a:pt x="24905" y="95536"/>
                    <a:pt x="20185" y="100419"/>
                    <a:pt x="19958" y="106438"/>
                  </a:cubicBezTo>
                  <a:cubicBezTo>
                    <a:pt x="19959" y="110343"/>
                    <a:pt x="26816" y="118249"/>
                    <a:pt x="26816" y="118344"/>
                  </a:cubicBezTo>
                  <a:cubicBezTo>
                    <a:pt x="27534" y="120417"/>
                    <a:pt x="28706" y="122305"/>
                    <a:pt x="30245" y="123869"/>
                  </a:cubicBezTo>
                  <a:cubicBezTo>
                    <a:pt x="31841" y="125645"/>
                    <a:pt x="32840" y="127877"/>
                    <a:pt x="33102" y="130250"/>
                  </a:cubicBezTo>
                  <a:cubicBezTo>
                    <a:pt x="33103" y="132632"/>
                    <a:pt x="31484" y="135013"/>
                    <a:pt x="31293" y="138251"/>
                  </a:cubicBezTo>
                  <a:cubicBezTo>
                    <a:pt x="31047" y="140381"/>
                    <a:pt x="30501" y="142465"/>
                    <a:pt x="29674" y="144442"/>
                  </a:cubicBezTo>
                  <a:cubicBezTo>
                    <a:pt x="28286" y="147134"/>
                    <a:pt x="26131" y="149355"/>
                    <a:pt x="23483" y="150824"/>
                  </a:cubicBezTo>
                  <a:cubicBezTo>
                    <a:pt x="20716" y="153113"/>
                    <a:pt x="17822" y="155244"/>
                    <a:pt x="14815" y="157206"/>
                  </a:cubicBezTo>
                  <a:cubicBezTo>
                    <a:pt x="7985" y="159786"/>
                    <a:pt x="2511" y="165053"/>
                    <a:pt x="-330" y="171779"/>
                  </a:cubicBezTo>
                  <a:cubicBezTo>
                    <a:pt x="-562" y="177055"/>
                    <a:pt x="348" y="182318"/>
                    <a:pt x="2337" y="187210"/>
                  </a:cubicBezTo>
                  <a:cubicBezTo>
                    <a:pt x="3749" y="190385"/>
                    <a:pt x="5754" y="193262"/>
                    <a:pt x="8243" y="195687"/>
                  </a:cubicBezTo>
                  <a:cubicBezTo>
                    <a:pt x="10624" y="198449"/>
                    <a:pt x="9100" y="203021"/>
                    <a:pt x="12339" y="204069"/>
                  </a:cubicBezTo>
                  <a:cubicBezTo>
                    <a:pt x="15574" y="204723"/>
                    <a:pt x="18759" y="205615"/>
                    <a:pt x="21864" y="206736"/>
                  </a:cubicBezTo>
                  <a:cubicBezTo>
                    <a:pt x="23959" y="208260"/>
                    <a:pt x="28626" y="206736"/>
                    <a:pt x="28626" y="206736"/>
                  </a:cubicBezTo>
                  <a:cubicBezTo>
                    <a:pt x="32532" y="205117"/>
                    <a:pt x="38913" y="195401"/>
                    <a:pt x="45676" y="191496"/>
                  </a:cubicBezTo>
                  <a:cubicBezTo>
                    <a:pt x="53867" y="186829"/>
                    <a:pt x="71108" y="180161"/>
                    <a:pt x="80633" y="174065"/>
                  </a:cubicBezTo>
                  <a:cubicBezTo>
                    <a:pt x="90158" y="167969"/>
                    <a:pt x="100635" y="160445"/>
                    <a:pt x="102064" y="148348"/>
                  </a:cubicBezTo>
                  <a:cubicBezTo>
                    <a:pt x="101929" y="145480"/>
                    <a:pt x="101148" y="142680"/>
                    <a:pt x="99778" y="140156"/>
                  </a:cubicBezTo>
                  <a:cubicBezTo>
                    <a:pt x="97809" y="137759"/>
                    <a:pt x="95148" y="136029"/>
                    <a:pt x="92158" y="13520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8B7E1A39-AFCE-425C-9B56-03B7CEDC7D47}"/>
                </a:ext>
              </a:extLst>
            </p:cNvPr>
            <p:cNvSpPr/>
            <p:nvPr/>
          </p:nvSpPr>
          <p:spPr>
            <a:xfrm>
              <a:off x="6130529" y="424055"/>
              <a:ext cx="134365" cy="191873"/>
            </a:xfrm>
            <a:custGeom>
              <a:avLst/>
              <a:gdLst>
                <a:gd name="connsiteX0" fmla="*/ 121936 w 134365"/>
                <a:gd name="connsiteY0" fmla="*/ 43148 h 191873"/>
                <a:gd name="connsiteX1" fmla="*/ 133271 w 134365"/>
                <a:gd name="connsiteY1" fmla="*/ 31623 h 191873"/>
                <a:gd name="connsiteX2" fmla="*/ 133271 w 134365"/>
                <a:gd name="connsiteY2" fmla="*/ 22955 h 191873"/>
                <a:gd name="connsiteX3" fmla="*/ 129556 w 134365"/>
                <a:gd name="connsiteY3" fmla="*/ 11811 h 191873"/>
                <a:gd name="connsiteX4" fmla="*/ 116126 w 134365"/>
                <a:gd name="connsiteY4" fmla="*/ 3048 h 191873"/>
                <a:gd name="connsiteX5" fmla="*/ 106601 w 134365"/>
                <a:gd name="connsiteY5" fmla="*/ 3048 h 191873"/>
                <a:gd name="connsiteX6" fmla="*/ 98410 w 134365"/>
                <a:gd name="connsiteY6" fmla="*/ -96 h 191873"/>
                <a:gd name="connsiteX7" fmla="*/ 92980 w 134365"/>
                <a:gd name="connsiteY7" fmla="*/ 1714 h 191873"/>
                <a:gd name="connsiteX8" fmla="*/ 88218 w 134365"/>
                <a:gd name="connsiteY8" fmla="*/ 4191 h 191873"/>
                <a:gd name="connsiteX9" fmla="*/ 82788 w 134365"/>
                <a:gd name="connsiteY9" fmla="*/ 7715 h 191873"/>
                <a:gd name="connsiteX10" fmla="*/ 73263 w 134365"/>
                <a:gd name="connsiteY10" fmla="*/ 11430 h 191873"/>
                <a:gd name="connsiteX11" fmla="*/ 66405 w 134365"/>
                <a:gd name="connsiteY11" fmla="*/ 13430 h 191873"/>
                <a:gd name="connsiteX12" fmla="*/ 57642 w 134365"/>
                <a:gd name="connsiteY12" fmla="*/ 16573 h 191873"/>
                <a:gd name="connsiteX13" fmla="*/ 45641 w 134365"/>
                <a:gd name="connsiteY13" fmla="*/ 19812 h 191873"/>
                <a:gd name="connsiteX14" fmla="*/ 29448 w 134365"/>
                <a:gd name="connsiteY14" fmla="*/ 24574 h 191873"/>
                <a:gd name="connsiteX15" fmla="*/ 25733 w 134365"/>
                <a:gd name="connsiteY15" fmla="*/ 19621 h 191873"/>
                <a:gd name="connsiteX16" fmla="*/ 17923 w 134365"/>
                <a:gd name="connsiteY16" fmla="*/ 15526 h 191873"/>
                <a:gd name="connsiteX17" fmla="*/ 9160 w 134365"/>
                <a:gd name="connsiteY17" fmla="*/ 19431 h 191873"/>
                <a:gd name="connsiteX18" fmla="*/ -365 w 134365"/>
                <a:gd name="connsiteY18" fmla="*/ 36671 h 191873"/>
                <a:gd name="connsiteX19" fmla="*/ 397 w 134365"/>
                <a:gd name="connsiteY19" fmla="*/ 51911 h 191873"/>
                <a:gd name="connsiteX20" fmla="*/ 2873 w 134365"/>
                <a:gd name="connsiteY20" fmla="*/ 66961 h 191873"/>
                <a:gd name="connsiteX21" fmla="*/ 5445 w 134365"/>
                <a:gd name="connsiteY21" fmla="*/ 78676 h 191873"/>
                <a:gd name="connsiteX22" fmla="*/ 6398 w 134365"/>
                <a:gd name="connsiteY22" fmla="*/ 86677 h 191873"/>
                <a:gd name="connsiteX23" fmla="*/ 8207 w 134365"/>
                <a:gd name="connsiteY23" fmla="*/ 90773 h 191873"/>
                <a:gd name="connsiteX24" fmla="*/ 10303 w 134365"/>
                <a:gd name="connsiteY24" fmla="*/ 98393 h 191873"/>
                <a:gd name="connsiteX25" fmla="*/ 14018 w 134365"/>
                <a:gd name="connsiteY25" fmla="*/ 101727 h 191873"/>
                <a:gd name="connsiteX26" fmla="*/ 24400 w 134365"/>
                <a:gd name="connsiteY26" fmla="*/ 102679 h 191873"/>
                <a:gd name="connsiteX27" fmla="*/ 30877 w 134365"/>
                <a:gd name="connsiteY27" fmla="*/ 101536 h 191873"/>
                <a:gd name="connsiteX28" fmla="*/ 39069 w 134365"/>
                <a:gd name="connsiteY28" fmla="*/ 103822 h 191873"/>
                <a:gd name="connsiteX29" fmla="*/ 41831 w 134365"/>
                <a:gd name="connsiteY29" fmla="*/ 108966 h 191873"/>
                <a:gd name="connsiteX30" fmla="*/ 40021 w 134365"/>
                <a:gd name="connsiteY30" fmla="*/ 124111 h 191873"/>
                <a:gd name="connsiteX31" fmla="*/ 40021 w 134365"/>
                <a:gd name="connsiteY31" fmla="*/ 135445 h 191873"/>
                <a:gd name="connsiteX32" fmla="*/ 40021 w 134365"/>
                <a:gd name="connsiteY32" fmla="*/ 143732 h 191873"/>
                <a:gd name="connsiteX33" fmla="*/ 29829 w 134365"/>
                <a:gd name="connsiteY33" fmla="*/ 155638 h 191873"/>
                <a:gd name="connsiteX34" fmla="*/ 17161 w 134365"/>
                <a:gd name="connsiteY34" fmla="*/ 151257 h 191873"/>
                <a:gd name="connsiteX35" fmla="*/ 8589 w 134365"/>
                <a:gd name="connsiteY35" fmla="*/ 154781 h 191873"/>
                <a:gd name="connsiteX36" fmla="*/ 22019 w 134365"/>
                <a:gd name="connsiteY36" fmla="*/ 168497 h 191873"/>
                <a:gd name="connsiteX37" fmla="*/ 26781 w 134365"/>
                <a:gd name="connsiteY37" fmla="*/ 177451 h 191873"/>
                <a:gd name="connsiteX38" fmla="*/ 35544 w 134365"/>
                <a:gd name="connsiteY38" fmla="*/ 181737 h 191873"/>
                <a:gd name="connsiteX39" fmla="*/ 40783 w 134365"/>
                <a:gd name="connsiteY39" fmla="*/ 185833 h 191873"/>
                <a:gd name="connsiteX40" fmla="*/ 47451 w 134365"/>
                <a:gd name="connsiteY40" fmla="*/ 188785 h 191873"/>
                <a:gd name="connsiteX41" fmla="*/ 51737 w 134365"/>
                <a:gd name="connsiteY41" fmla="*/ 191738 h 191873"/>
                <a:gd name="connsiteX42" fmla="*/ 61262 w 134365"/>
                <a:gd name="connsiteY42" fmla="*/ 186880 h 191873"/>
                <a:gd name="connsiteX43" fmla="*/ 71454 w 134365"/>
                <a:gd name="connsiteY43" fmla="*/ 176689 h 191873"/>
                <a:gd name="connsiteX44" fmla="*/ 80979 w 134365"/>
                <a:gd name="connsiteY44" fmla="*/ 162401 h 191873"/>
                <a:gd name="connsiteX45" fmla="*/ 80979 w 134365"/>
                <a:gd name="connsiteY45" fmla="*/ 112014 h 191873"/>
                <a:gd name="connsiteX46" fmla="*/ 79169 w 134365"/>
                <a:gd name="connsiteY46" fmla="*/ 100679 h 191873"/>
                <a:gd name="connsiteX47" fmla="*/ 84693 w 134365"/>
                <a:gd name="connsiteY47" fmla="*/ 94488 h 191873"/>
                <a:gd name="connsiteX48" fmla="*/ 90503 w 134365"/>
                <a:gd name="connsiteY48" fmla="*/ 93726 h 191873"/>
                <a:gd name="connsiteX49" fmla="*/ 98314 w 134365"/>
                <a:gd name="connsiteY49" fmla="*/ 83725 h 191873"/>
                <a:gd name="connsiteX50" fmla="*/ 116126 w 134365"/>
                <a:gd name="connsiteY50" fmla="*/ 52673 h 191873"/>
                <a:gd name="connsiteX51" fmla="*/ 121555 w 134365"/>
                <a:gd name="connsiteY51" fmla="*/ 43148 h 191873"/>
                <a:gd name="connsiteX52" fmla="*/ 76026 w 134365"/>
                <a:gd name="connsiteY52" fmla="*/ 43720 h 191873"/>
                <a:gd name="connsiteX53" fmla="*/ 67644 w 134365"/>
                <a:gd name="connsiteY53" fmla="*/ 51149 h 191873"/>
                <a:gd name="connsiteX54" fmla="*/ 57547 w 134365"/>
                <a:gd name="connsiteY54" fmla="*/ 58960 h 191873"/>
                <a:gd name="connsiteX55" fmla="*/ 46784 w 134365"/>
                <a:gd name="connsiteY55" fmla="*/ 62293 h 191873"/>
                <a:gd name="connsiteX56" fmla="*/ 40688 w 134365"/>
                <a:gd name="connsiteY56" fmla="*/ 56197 h 191873"/>
                <a:gd name="connsiteX57" fmla="*/ 44974 w 134365"/>
                <a:gd name="connsiteY57" fmla="*/ 48958 h 191873"/>
                <a:gd name="connsiteX58" fmla="*/ 59071 w 134365"/>
                <a:gd name="connsiteY58" fmla="*/ 42862 h 191873"/>
                <a:gd name="connsiteX59" fmla="*/ 64501 w 134365"/>
                <a:gd name="connsiteY59" fmla="*/ 39433 h 191873"/>
                <a:gd name="connsiteX60" fmla="*/ 71739 w 134365"/>
                <a:gd name="connsiteY60" fmla="*/ 37052 h 191873"/>
                <a:gd name="connsiteX61" fmla="*/ 78788 w 134365"/>
                <a:gd name="connsiteY61" fmla="*/ 36100 h 191873"/>
                <a:gd name="connsiteX62" fmla="*/ 76026 w 134365"/>
                <a:gd name="connsiteY62" fmla="*/ 43720 h 19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34365" h="191873">
                  <a:moveTo>
                    <a:pt x="121936" y="43148"/>
                  </a:moveTo>
                  <a:cubicBezTo>
                    <a:pt x="125500" y="39101"/>
                    <a:pt x="129284" y="35254"/>
                    <a:pt x="133271" y="31623"/>
                  </a:cubicBezTo>
                  <a:cubicBezTo>
                    <a:pt x="134243" y="28815"/>
                    <a:pt x="134243" y="25762"/>
                    <a:pt x="133271" y="22955"/>
                  </a:cubicBezTo>
                  <a:cubicBezTo>
                    <a:pt x="132352" y="19141"/>
                    <a:pt x="131110" y="15413"/>
                    <a:pt x="129556" y="11811"/>
                  </a:cubicBezTo>
                  <a:cubicBezTo>
                    <a:pt x="125384" y="8447"/>
                    <a:pt x="120885" y="5512"/>
                    <a:pt x="116126" y="3048"/>
                  </a:cubicBezTo>
                  <a:cubicBezTo>
                    <a:pt x="114221" y="1810"/>
                    <a:pt x="108506" y="3048"/>
                    <a:pt x="106601" y="3048"/>
                  </a:cubicBezTo>
                  <a:cubicBezTo>
                    <a:pt x="104011" y="1666"/>
                    <a:pt x="101259" y="610"/>
                    <a:pt x="98410" y="-96"/>
                  </a:cubicBezTo>
                  <a:cubicBezTo>
                    <a:pt x="96422" y="-312"/>
                    <a:pt x="94440" y="349"/>
                    <a:pt x="92980" y="1714"/>
                  </a:cubicBezTo>
                  <a:cubicBezTo>
                    <a:pt x="91336" y="2427"/>
                    <a:pt x="89745" y="3254"/>
                    <a:pt x="88218" y="4191"/>
                  </a:cubicBezTo>
                  <a:cubicBezTo>
                    <a:pt x="86598" y="5143"/>
                    <a:pt x="84789" y="6286"/>
                    <a:pt x="82788" y="7715"/>
                  </a:cubicBezTo>
                  <a:cubicBezTo>
                    <a:pt x="79928" y="9645"/>
                    <a:pt x="76675" y="10914"/>
                    <a:pt x="73263" y="11430"/>
                  </a:cubicBezTo>
                  <a:cubicBezTo>
                    <a:pt x="68882" y="12668"/>
                    <a:pt x="68310" y="13430"/>
                    <a:pt x="66405" y="13430"/>
                  </a:cubicBezTo>
                  <a:cubicBezTo>
                    <a:pt x="63346" y="14041"/>
                    <a:pt x="60393" y="15100"/>
                    <a:pt x="57642" y="16573"/>
                  </a:cubicBezTo>
                  <a:cubicBezTo>
                    <a:pt x="53451" y="18478"/>
                    <a:pt x="48117" y="18478"/>
                    <a:pt x="45641" y="19812"/>
                  </a:cubicBezTo>
                  <a:cubicBezTo>
                    <a:pt x="40645" y="22536"/>
                    <a:pt x="35124" y="24159"/>
                    <a:pt x="29448" y="24574"/>
                  </a:cubicBezTo>
                  <a:cubicBezTo>
                    <a:pt x="28303" y="22855"/>
                    <a:pt x="27063" y="21202"/>
                    <a:pt x="25733" y="19621"/>
                  </a:cubicBezTo>
                  <a:cubicBezTo>
                    <a:pt x="22209" y="17145"/>
                    <a:pt x="21257" y="15907"/>
                    <a:pt x="17923" y="15526"/>
                  </a:cubicBezTo>
                  <a:cubicBezTo>
                    <a:pt x="14589" y="15145"/>
                    <a:pt x="11922" y="17907"/>
                    <a:pt x="9160" y="19431"/>
                  </a:cubicBezTo>
                  <a:cubicBezTo>
                    <a:pt x="6588" y="23527"/>
                    <a:pt x="206" y="25908"/>
                    <a:pt x="-365" y="36671"/>
                  </a:cubicBezTo>
                  <a:cubicBezTo>
                    <a:pt x="-365" y="38481"/>
                    <a:pt x="-365" y="42862"/>
                    <a:pt x="397" y="51911"/>
                  </a:cubicBezTo>
                  <a:cubicBezTo>
                    <a:pt x="397" y="57912"/>
                    <a:pt x="2207" y="61436"/>
                    <a:pt x="2873" y="66961"/>
                  </a:cubicBezTo>
                  <a:cubicBezTo>
                    <a:pt x="3540" y="72485"/>
                    <a:pt x="5445" y="76486"/>
                    <a:pt x="5445" y="78676"/>
                  </a:cubicBezTo>
                  <a:cubicBezTo>
                    <a:pt x="5445" y="80867"/>
                    <a:pt x="6207" y="84487"/>
                    <a:pt x="6398" y="86677"/>
                  </a:cubicBezTo>
                  <a:cubicBezTo>
                    <a:pt x="7160" y="86677"/>
                    <a:pt x="7731" y="90106"/>
                    <a:pt x="8207" y="90773"/>
                  </a:cubicBezTo>
                  <a:cubicBezTo>
                    <a:pt x="8601" y="93387"/>
                    <a:pt x="9305" y="95945"/>
                    <a:pt x="10303" y="98393"/>
                  </a:cubicBezTo>
                  <a:cubicBezTo>
                    <a:pt x="11308" y="99740"/>
                    <a:pt x="12571" y="100873"/>
                    <a:pt x="14018" y="101727"/>
                  </a:cubicBezTo>
                  <a:cubicBezTo>
                    <a:pt x="17432" y="102434"/>
                    <a:pt x="20915" y="102753"/>
                    <a:pt x="24400" y="102679"/>
                  </a:cubicBezTo>
                  <a:cubicBezTo>
                    <a:pt x="26305" y="102679"/>
                    <a:pt x="28972" y="101536"/>
                    <a:pt x="30877" y="101536"/>
                  </a:cubicBezTo>
                  <a:cubicBezTo>
                    <a:pt x="32782" y="101536"/>
                    <a:pt x="35925" y="104584"/>
                    <a:pt x="39069" y="103822"/>
                  </a:cubicBezTo>
                  <a:cubicBezTo>
                    <a:pt x="40402" y="103822"/>
                    <a:pt x="41831" y="107442"/>
                    <a:pt x="41831" y="108966"/>
                  </a:cubicBezTo>
                  <a:cubicBezTo>
                    <a:pt x="40808" y="113955"/>
                    <a:pt x="40203" y="119021"/>
                    <a:pt x="40021" y="124111"/>
                  </a:cubicBezTo>
                  <a:cubicBezTo>
                    <a:pt x="39634" y="127879"/>
                    <a:pt x="39634" y="131677"/>
                    <a:pt x="40021" y="135445"/>
                  </a:cubicBezTo>
                  <a:cubicBezTo>
                    <a:pt x="40021" y="137350"/>
                    <a:pt x="40021" y="141827"/>
                    <a:pt x="40021" y="143732"/>
                  </a:cubicBezTo>
                  <a:cubicBezTo>
                    <a:pt x="39449" y="153257"/>
                    <a:pt x="36306" y="155638"/>
                    <a:pt x="29829" y="155638"/>
                  </a:cubicBezTo>
                  <a:cubicBezTo>
                    <a:pt x="28020" y="155638"/>
                    <a:pt x="23638" y="151066"/>
                    <a:pt x="17161" y="151257"/>
                  </a:cubicBezTo>
                  <a:cubicBezTo>
                    <a:pt x="16208" y="151257"/>
                    <a:pt x="8398" y="151733"/>
                    <a:pt x="8589" y="154781"/>
                  </a:cubicBezTo>
                  <a:cubicBezTo>
                    <a:pt x="8779" y="157829"/>
                    <a:pt x="18971" y="163068"/>
                    <a:pt x="22019" y="168497"/>
                  </a:cubicBezTo>
                  <a:cubicBezTo>
                    <a:pt x="24210" y="172307"/>
                    <a:pt x="24590" y="175355"/>
                    <a:pt x="26781" y="177451"/>
                  </a:cubicBezTo>
                  <a:cubicBezTo>
                    <a:pt x="29390" y="179444"/>
                    <a:pt x="32369" y="180901"/>
                    <a:pt x="35544" y="181737"/>
                  </a:cubicBezTo>
                  <a:cubicBezTo>
                    <a:pt x="37735" y="182880"/>
                    <a:pt x="38688" y="184594"/>
                    <a:pt x="40783" y="185833"/>
                  </a:cubicBezTo>
                  <a:cubicBezTo>
                    <a:pt x="42879" y="187071"/>
                    <a:pt x="46593" y="187642"/>
                    <a:pt x="47451" y="188785"/>
                  </a:cubicBezTo>
                  <a:cubicBezTo>
                    <a:pt x="48284" y="190435"/>
                    <a:pt x="49899" y="191547"/>
                    <a:pt x="51737" y="191738"/>
                  </a:cubicBezTo>
                  <a:cubicBezTo>
                    <a:pt x="53642" y="191738"/>
                    <a:pt x="57738" y="188500"/>
                    <a:pt x="61262" y="186880"/>
                  </a:cubicBezTo>
                  <a:cubicBezTo>
                    <a:pt x="64786" y="185261"/>
                    <a:pt x="68691" y="178022"/>
                    <a:pt x="71454" y="176689"/>
                  </a:cubicBezTo>
                  <a:cubicBezTo>
                    <a:pt x="76645" y="173631"/>
                    <a:pt x="80153" y="168369"/>
                    <a:pt x="80979" y="162401"/>
                  </a:cubicBezTo>
                  <a:cubicBezTo>
                    <a:pt x="82123" y="145625"/>
                    <a:pt x="82123" y="128790"/>
                    <a:pt x="80979" y="112014"/>
                  </a:cubicBezTo>
                  <a:cubicBezTo>
                    <a:pt x="79615" y="108397"/>
                    <a:pt x="78999" y="104541"/>
                    <a:pt x="79169" y="100679"/>
                  </a:cubicBezTo>
                  <a:cubicBezTo>
                    <a:pt x="79169" y="96774"/>
                    <a:pt x="83265" y="93916"/>
                    <a:pt x="84693" y="94488"/>
                  </a:cubicBezTo>
                  <a:cubicBezTo>
                    <a:pt x="86623" y="95322"/>
                    <a:pt x="88854" y="95029"/>
                    <a:pt x="90503" y="93726"/>
                  </a:cubicBezTo>
                  <a:cubicBezTo>
                    <a:pt x="93308" y="90554"/>
                    <a:pt x="95917" y="87214"/>
                    <a:pt x="98314" y="83725"/>
                  </a:cubicBezTo>
                  <a:cubicBezTo>
                    <a:pt x="103662" y="73047"/>
                    <a:pt x="109609" y="62680"/>
                    <a:pt x="116126" y="52673"/>
                  </a:cubicBezTo>
                  <a:cubicBezTo>
                    <a:pt x="118137" y="49617"/>
                    <a:pt x="119950" y="46436"/>
                    <a:pt x="121555" y="43148"/>
                  </a:cubicBezTo>
                  <a:moveTo>
                    <a:pt x="76026" y="43720"/>
                  </a:moveTo>
                  <a:cubicBezTo>
                    <a:pt x="73613" y="46595"/>
                    <a:pt x="70789" y="49099"/>
                    <a:pt x="67644" y="51149"/>
                  </a:cubicBezTo>
                  <a:cubicBezTo>
                    <a:pt x="62976" y="54007"/>
                    <a:pt x="61166" y="56769"/>
                    <a:pt x="57547" y="58960"/>
                  </a:cubicBezTo>
                  <a:cubicBezTo>
                    <a:pt x="54163" y="60646"/>
                    <a:pt x="50528" y="61772"/>
                    <a:pt x="46784" y="62293"/>
                  </a:cubicBezTo>
                  <a:cubicBezTo>
                    <a:pt x="43459" y="62194"/>
                    <a:pt x="40787" y="59522"/>
                    <a:pt x="40688" y="56197"/>
                  </a:cubicBezTo>
                  <a:cubicBezTo>
                    <a:pt x="40584" y="53155"/>
                    <a:pt x="42257" y="50330"/>
                    <a:pt x="44974" y="48958"/>
                  </a:cubicBezTo>
                  <a:cubicBezTo>
                    <a:pt x="49527" y="46605"/>
                    <a:pt x="54237" y="44568"/>
                    <a:pt x="59071" y="42862"/>
                  </a:cubicBezTo>
                  <a:cubicBezTo>
                    <a:pt x="61022" y="41960"/>
                    <a:pt x="62847" y="40807"/>
                    <a:pt x="64501" y="39433"/>
                  </a:cubicBezTo>
                  <a:cubicBezTo>
                    <a:pt x="66310" y="37814"/>
                    <a:pt x="68977" y="38767"/>
                    <a:pt x="71739" y="37052"/>
                  </a:cubicBezTo>
                  <a:cubicBezTo>
                    <a:pt x="73998" y="36253"/>
                    <a:pt x="76398" y="35929"/>
                    <a:pt x="78788" y="36100"/>
                  </a:cubicBezTo>
                  <a:cubicBezTo>
                    <a:pt x="80216" y="36100"/>
                    <a:pt x="77835" y="40576"/>
                    <a:pt x="76026" y="43720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4D607D33-82FA-4A11-A084-2F3AC9C170A7}"/>
                </a:ext>
              </a:extLst>
            </p:cNvPr>
            <p:cNvSpPr/>
            <p:nvPr/>
          </p:nvSpPr>
          <p:spPr>
            <a:xfrm>
              <a:off x="6233487" y="515499"/>
              <a:ext cx="60051" cy="64711"/>
            </a:xfrm>
            <a:custGeom>
              <a:avLst/>
              <a:gdLst>
                <a:gd name="connsiteX0" fmla="*/ 56030 w 60051"/>
                <a:gd name="connsiteY0" fmla="*/ 21427 h 64711"/>
                <a:gd name="connsiteX1" fmla="*/ 40409 w 60051"/>
                <a:gd name="connsiteY1" fmla="*/ 7616 h 64711"/>
                <a:gd name="connsiteX2" fmla="*/ 33837 w 60051"/>
                <a:gd name="connsiteY2" fmla="*/ 8663 h 64711"/>
                <a:gd name="connsiteX3" fmla="*/ 26217 w 60051"/>
                <a:gd name="connsiteY3" fmla="*/ 6282 h 64711"/>
                <a:gd name="connsiteX4" fmla="*/ 18502 w 60051"/>
                <a:gd name="connsiteY4" fmla="*/ 5615 h 64711"/>
                <a:gd name="connsiteX5" fmla="*/ 10787 w 60051"/>
                <a:gd name="connsiteY5" fmla="*/ 1615 h 64711"/>
                <a:gd name="connsiteX6" fmla="*/ 3166 w 60051"/>
                <a:gd name="connsiteY6" fmla="*/ -100 h 64711"/>
                <a:gd name="connsiteX7" fmla="*/ 595 w 60051"/>
                <a:gd name="connsiteY7" fmla="*/ 9997 h 64711"/>
                <a:gd name="connsiteX8" fmla="*/ 23 w 60051"/>
                <a:gd name="connsiteY8" fmla="*/ 16855 h 64711"/>
                <a:gd name="connsiteX9" fmla="*/ 2976 w 60051"/>
                <a:gd name="connsiteY9" fmla="*/ 27999 h 64711"/>
                <a:gd name="connsiteX10" fmla="*/ 8024 w 60051"/>
                <a:gd name="connsiteY10" fmla="*/ 38000 h 64711"/>
                <a:gd name="connsiteX11" fmla="*/ 14311 w 60051"/>
                <a:gd name="connsiteY11" fmla="*/ 49526 h 64711"/>
                <a:gd name="connsiteX12" fmla="*/ 14311 w 60051"/>
                <a:gd name="connsiteY12" fmla="*/ 58098 h 64711"/>
                <a:gd name="connsiteX13" fmla="*/ 20407 w 60051"/>
                <a:gd name="connsiteY13" fmla="*/ 64575 h 64711"/>
                <a:gd name="connsiteX14" fmla="*/ 28217 w 60051"/>
                <a:gd name="connsiteY14" fmla="*/ 60860 h 64711"/>
                <a:gd name="connsiteX15" fmla="*/ 35647 w 60051"/>
                <a:gd name="connsiteY15" fmla="*/ 60860 h 64711"/>
                <a:gd name="connsiteX16" fmla="*/ 44410 w 60051"/>
                <a:gd name="connsiteY16" fmla="*/ 57336 h 64711"/>
                <a:gd name="connsiteX17" fmla="*/ 49458 w 60051"/>
                <a:gd name="connsiteY17" fmla="*/ 51431 h 64711"/>
                <a:gd name="connsiteX18" fmla="*/ 53744 w 60051"/>
                <a:gd name="connsiteY18" fmla="*/ 42668 h 64711"/>
                <a:gd name="connsiteX19" fmla="*/ 59269 w 60051"/>
                <a:gd name="connsiteY19" fmla="*/ 35428 h 64711"/>
                <a:gd name="connsiteX20" fmla="*/ 59269 w 60051"/>
                <a:gd name="connsiteY20" fmla="*/ 27618 h 64711"/>
                <a:gd name="connsiteX21" fmla="*/ 55173 w 60051"/>
                <a:gd name="connsiteY21" fmla="*/ 21617 h 6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051" h="64711">
                  <a:moveTo>
                    <a:pt x="56030" y="21427"/>
                  </a:moveTo>
                  <a:cubicBezTo>
                    <a:pt x="53078" y="17426"/>
                    <a:pt x="44314" y="6853"/>
                    <a:pt x="40409" y="7616"/>
                  </a:cubicBezTo>
                  <a:cubicBezTo>
                    <a:pt x="38252" y="8150"/>
                    <a:pt x="36053" y="8500"/>
                    <a:pt x="33837" y="8663"/>
                  </a:cubicBezTo>
                  <a:cubicBezTo>
                    <a:pt x="32027" y="8663"/>
                    <a:pt x="28503" y="5996"/>
                    <a:pt x="26217" y="6282"/>
                  </a:cubicBezTo>
                  <a:cubicBezTo>
                    <a:pt x="23626" y="6562"/>
                    <a:pt x="21006" y="6335"/>
                    <a:pt x="18502" y="5615"/>
                  </a:cubicBezTo>
                  <a:cubicBezTo>
                    <a:pt x="16692" y="5615"/>
                    <a:pt x="12025" y="1520"/>
                    <a:pt x="10787" y="1615"/>
                  </a:cubicBezTo>
                  <a:cubicBezTo>
                    <a:pt x="6881" y="2282"/>
                    <a:pt x="5643" y="-481"/>
                    <a:pt x="3166" y="-100"/>
                  </a:cubicBezTo>
                  <a:cubicBezTo>
                    <a:pt x="23" y="2282"/>
                    <a:pt x="2119" y="7901"/>
                    <a:pt x="595" y="9997"/>
                  </a:cubicBezTo>
                  <a:cubicBezTo>
                    <a:pt x="-444" y="12132"/>
                    <a:pt x="-648" y="14577"/>
                    <a:pt x="23" y="16855"/>
                  </a:cubicBezTo>
                  <a:cubicBezTo>
                    <a:pt x="1972" y="20245"/>
                    <a:pt x="2990" y="24089"/>
                    <a:pt x="2976" y="27999"/>
                  </a:cubicBezTo>
                  <a:cubicBezTo>
                    <a:pt x="2976" y="31047"/>
                    <a:pt x="7834" y="33333"/>
                    <a:pt x="8024" y="38000"/>
                  </a:cubicBezTo>
                  <a:cubicBezTo>
                    <a:pt x="9902" y="41957"/>
                    <a:pt x="12001" y="45805"/>
                    <a:pt x="14311" y="49526"/>
                  </a:cubicBezTo>
                  <a:cubicBezTo>
                    <a:pt x="15358" y="52097"/>
                    <a:pt x="14311" y="56003"/>
                    <a:pt x="14311" y="58098"/>
                  </a:cubicBezTo>
                  <a:cubicBezTo>
                    <a:pt x="15263" y="62194"/>
                    <a:pt x="17835" y="64575"/>
                    <a:pt x="20407" y="64575"/>
                  </a:cubicBezTo>
                  <a:cubicBezTo>
                    <a:pt x="22979" y="64575"/>
                    <a:pt x="24598" y="61813"/>
                    <a:pt x="28217" y="60860"/>
                  </a:cubicBezTo>
                  <a:cubicBezTo>
                    <a:pt x="30313" y="60289"/>
                    <a:pt x="33551" y="60860"/>
                    <a:pt x="35647" y="60860"/>
                  </a:cubicBezTo>
                  <a:cubicBezTo>
                    <a:pt x="38791" y="60343"/>
                    <a:pt x="41783" y="59139"/>
                    <a:pt x="44410" y="57336"/>
                  </a:cubicBezTo>
                  <a:cubicBezTo>
                    <a:pt x="46298" y="55553"/>
                    <a:pt x="47990" y="53573"/>
                    <a:pt x="49458" y="51431"/>
                  </a:cubicBezTo>
                  <a:cubicBezTo>
                    <a:pt x="51363" y="49145"/>
                    <a:pt x="52030" y="44573"/>
                    <a:pt x="53744" y="42668"/>
                  </a:cubicBezTo>
                  <a:cubicBezTo>
                    <a:pt x="55459" y="40763"/>
                    <a:pt x="57935" y="39620"/>
                    <a:pt x="59269" y="35428"/>
                  </a:cubicBezTo>
                  <a:cubicBezTo>
                    <a:pt x="59825" y="32855"/>
                    <a:pt x="59825" y="30192"/>
                    <a:pt x="59269" y="27618"/>
                  </a:cubicBezTo>
                  <a:cubicBezTo>
                    <a:pt x="58124" y="25476"/>
                    <a:pt x="56751" y="23464"/>
                    <a:pt x="55173" y="2161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3AF04677-ECE7-4E8E-969D-62FEC832E0F5}"/>
                </a:ext>
              </a:extLst>
            </p:cNvPr>
            <p:cNvSpPr/>
            <p:nvPr/>
          </p:nvSpPr>
          <p:spPr>
            <a:xfrm>
              <a:off x="6087857" y="538967"/>
              <a:ext cx="57685" cy="55911"/>
            </a:xfrm>
            <a:custGeom>
              <a:avLst/>
              <a:gdLst>
                <a:gd name="connsiteX0" fmla="*/ 55070 w 57685"/>
                <a:gd name="connsiteY0" fmla="*/ 25296 h 55911"/>
                <a:gd name="connsiteX1" fmla="*/ 56213 w 57685"/>
                <a:gd name="connsiteY1" fmla="*/ 17866 h 55911"/>
                <a:gd name="connsiteX2" fmla="*/ 57166 w 57685"/>
                <a:gd name="connsiteY2" fmla="*/ 11199 h 55911"/>
                <a:gd name="connsiteX3" fmla="*/ 53070 w 57685"/>
                <a:gd name="connsiteY3" fmla="*/ 9294 h 55911"/>
                <a:gd name="connsiteX4" fmla="*/ 41354 w 57685"/>
                <a:gd name="connsiteY4" fmla="*/ 9294 h 55911"/>
                <a:gd name="connsiteX5" fmla="*/ 31258 w 57685"/>
                <a:gd name="connsiteY5" fmla="*/ 11770 h 55911"/>
                <a:gd name="connsiteX6" fmla="*/ 21733 w 57685"/>
                <a:gd name="connsiteY6" fmla="*/ -136 h 55911"/>
                <a:gd name="connsiteX7" fmla="*/ 14113 w 57685"/>
                <a:gd name="connsiteY7" fmla="*/ 3960 h 55911"/>
                <a:gd name="connsiteX8" fmla="*/ 3731 w 57685"/>
                <a:gd name="connsiteY8" fmla="*/ 21771 h 55911"/>
                <a:gd name="connsiteX9" fmla="*/ -365 w 57685"/>
                <a:gd name="connsiteY9" fmla="*/ 29582 h 55911"/>
                <a:gd name="connsiteX10" fmla="*/ 1635 w 57685"/>
                <a:gd name="connsiteY10" fmla="*/ 36249 h 55911"/>
                <a:gd name="connsiteX11" fmla="*/ 206 w 57685"/>
                <a:gd name="connsiteY11" fmla="*/ 44632 h 55911"/>
                <a:gd name="connsiteX12" fmla="*/ 13732 w 57685"/>
                <a:gd name="connsiteY12" fmla="*/ 55776 h 55911"/>
                <a:gd name="connsiteX13" fmla="*/ 25067 w 57685"/>
                <a:gd name="connsiteY13" fmla="*/ 51013 h 55911"/>
                <a:gd name="connsiteX14" fmla="*/ 33639 w 57685"/>
                <a:gd name="connsiteY14" fmla="*/ 50251 h 55911"/>
                <a:gd name="connsiteX15" fmla="*/ 41069 w 57685"/>
                <a:gd name="connsiteY15" fmla="*/ 45203 h 55911"/>
                <a:gd name="connsiteX16" fmla="*/ 44783 w 57685"/>
                <a:gd name="connsiteY16" fmla="*/ 34630 h 55911"/>
                <a:gd name="connsiteX17" fmla="*/ 50022 w 57685"/>
                <a:gd name="connsiteY17" fmla="*/ 30725 h 55911"/>
                <a:gd name="connsiteX18" fmla="*/ 55166 w 57685"/>
                <a:gd name="connsiteY18" fmla="*/ 25105 h 5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685" h="55911">
                  <a:moveTo>
                    <a:pt x="55070" y="25296"/>
                  </a:moveTo>
                  <a:cubicBezTo>
                    <a:pt x="55973" y="22928"/>
                    <a:pt x="56362" y="20396"/>
                    <a:pt x="56213" y="17866"/>
                  </a:cubicBezTo>
                  <a:cubicBezTo>
                    <a:pt x="57217" y="15797"/>
                    <a:pt x="57550" y="13466"/>
                    <a:pt x="57166" y="11199"/>
                  </a:cubicBezTo>
                  <a:cubicBezTo>
                    <a:pt x="57166" y="9675"/>
                    <a:pt x="54975" y="9294"/>
                    <a:pt x="53070" y="9294"/>
                  </a:cubicBezTo>
                  <a:cubicBezTo>
                    <a:pt x="49168" y="9063"/>
                    <a:pt x="45256" y="9063"/>
                    <a:pt x="41354" y="9294"/>
                  </a:cubicBezTo>
                  <a:cubicBezTo>
                    <a:pt x="38143" y="10653"/>
                    <a:pt x="34734" y="11489"/>
                    <a:pt x="31258" y="11770"/>
                  </a:cubicBezTo>
                  <a:cubicBezTo>
                    <a:pt x="28877" y="11770"/>
                    <a:pt x="28496" y="-136"/>
                    <a:pt x="21733" y="-136"/>
                  </a:cubicBezTo>
                  <a:cubicBezTo>
                    <a:pt x="19828" y="-136"/>
                    <a:pt x="16685" y="2626"/>
                    <a:pt x="14113" y="3960"/>
                  </a:cubicBezTo>
                  <a:cubicBezTo>
                    <a:pt x="8556" y="8398"/>
                    <a:pt x="4854" y="14749"/>
                    <a:pt x="3731" y="21771"/>
                  </a:cubicBezTo>
                  <a:cubicBezTo>
                    <a:pt x="3159" y="24057"/>
                    <a:pt x="-365" y="27677"/>
                    <a:pt x="-365" y="29582"/>
                  </a:cubicBezTo>
                  <a:cubicBezTo>
                    <a:pt x="-365" y="31487"/>
                    <a:pt x="1635" y="34344"/>
                    <a:pt x="1635" y="36249"/>
                  </a:cubicBezTo>
                  <a:cubicBezTo>
                    <a:pt x="1635" y="38154"/>
                    <a:pt x="206" y="42727"/>
                    <a:pt x="206" y="44632"/>
                  </a:cubicBezTo>
                  <a:cubicBezTo>
                    <a:pt x="206" y="52632"/>
                    <a:pt x="6779" y="55776"/>
                    <a:pt x="13732" y="55776"/>
                  </a:cubicBezTo>
                  <a:cubicBezTo>
                    <a:pt x="17710" y="54714"/>
                    <a:pt x="21524" y="53111"/>
                    <a:pt x="25067" y="51013"/>
                  </a:cubicBezTo>
                  <a:cubicBezTo>
                    <a:pt x="27162" y="50442"/>
                    <a:pt x="30496" y="52252"/>
                    <a:pt x="33639" y="50251"/>
                  </a:cubicBezTo>
                  <a:cubicBezTo>
                    <a:pt x="36782" y="48251"/>
                    <a:pt x="39068" y="47584"/>
                    <a:pt x="41069" y="45203"/>
                  </a:cubicBezTo>
                  <a:cubicBezTo>
                    <a:pt x="43069" y="42822"/>
                    <a:pt x="43069" y="38916"/>
                    <a:pt x="44783" y="34630"/>
                  </a:cubicBezTo>
                  <a:cubicBezTo>
                    <a:pt x="45545" y="32820"/>
                    <a:pt x="49260" y="31963"/>
                    <a:pt x="50022" y="30725"/>
                  </a:cubicBezTo>
                  <a:cubicBezTo>
                    <a:pt x="51626" y="28754"/>
                    <a:pt x="53344" y="26877"/>
                    <a:pt x="55166" y="25105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9B913091-D44C-4C9E-861E-F67D3557A9D4}"/>
                </a:ext>
              </a:extLst>
            </p:cNvPr>
            <p:cNvSpPr/>
            <p:nvPr/>
          </p:nvSpPr>
          <p:spPr>
            <a:xfrm>
              <a:off x="6084119" y="321797"/>
              <a:ext cx="224051" cy="119221"/>
            </a:xfrm>
            <a:custGeom>
              <a:avLst/>
              <a:gdLst>
                <a:gd name="connsiteX0" fmla="*/ 219971 w 224051"/>
                <a:gd name="connsiteY0" fmla="*/ 52823 h 119221"/>
                <a:gd name="connsiteX1" fmla="*/ 211304 w 224051"/>
                <a:gd name="connsiteY1" fmla="*/ 45203 h 119221"/>
                <a:gd name="connsiteX2" fmla="*/ 204065 w 224051"/>
                <a:gd name="connsiteY2" fmla="*/ 42822 h 119221"/>
                <a:gd name="connsiteX3" fmla="*/ 197112 w 224051"/>
                <a:gd name="connsiteY3" fmla="*/ 39869 h 119221"/>
                <a:gd name="connsiteX4" fmla="*/ 180824 w 224051"/>
                <a:gd name="connsiteY4" fmla="*/ 43584 h 119221"/>
                <a:gd name="connsiteX5" fmla="*/ 152249 w 224051"/>
                <a:gd name="connsiteY5" fmla="*/ 50251 h 119221"/>
                <a:gd name="connsiteX6" fmla="*/ 150725 w 224051"/>
                <a:gd name="connsiteY6" fmla="*/ 45394 h 119221"/>
                <a:gd name="connsiteX7" fmla="*/ 158726 w 224051"/>
                <a:gd name="connsiteY7" fmla="*/ 30725 h 119221"/>
                <a:gd name="connsiteX8" fmla="*/ 152249 w 224051"/>
                <a:gd name="connsiteY8" fmla="*/ 16437 h 119221"/>
                <a:gd name="connsiteX9" fmla="*/ 149487 w 224051"/>
                <a:gd name="connsiteY9" fmla="*/ 6912 h 119221"/>
                <a:gd name="connsiteX10" fmla="*/ 141104 w 224051"/>
                <a:gd name="connsiteY10" fmla="*/ 4341 h 119221"/>
                <a:gd name="connsiteX11" fmla="*/ 136437 w 224051"/>
                <a:gd name="connsiteY11" fmla="*/ 626 h 119221"/>
                <a:gd name="connsiteX12" fmla="*/ 127484 w 224051"/>
                <a:gd name="connsiteY12" fmla="*/ 626 h 119221"/>
                <a:gd name="connsiteX13" fmla="*/ 120244 w 224051"/>
                <a:gd name="connsiteY13" fmla="*/ -136 h 119221"/>
                <a:gd name="connsiteX14" fmla="*/ 114149 w 224051"/>
                <a:gd name="connsiteY14" fmla="*/ 2150 h 119221"/>
                <a:gd name="connsiteX15" fmla="*/ 108148 w 224051"/>
                <a:gd name="connsiteY15" fmla="*/ 2817 h 119221"/>
                <a:gd name="connsiteX16" fmla="*/ 101862 w 224051"/>
                <a:gd name="connsiteY16" fmla="*/ 5293 h 119221"/>
                <a:gd name="connsiteX17" fmla="*/ 91098 w 224051"/>
                <a:gd name="connsiteY17" fmla="*/ 7103 h 119221"/>
                <a:gd name="connsiteX18" fmla="*/ 89003 w 224051"/>
                <a:gd name="connsiteY18" fmla="*/ 13104 h 119221"/>
                <a:gd name="connsiteX19" fmla="*/ 96146 w 224051"/>
                <a:gd name="connsiteY19" fmla="*/ 30725 h 119221"/>
                <a:gd name="connsiteX20" fmla="*/ 93861 w 224051"/>
                <a:gd name="connsiteY20" fmla="*/ 37773 h 119221"/>
                <a:gd name="connsiteX21" fmla="*/ 91670 w 224051"/>
                <a:gd name="connsiteY21" fmla="*/ 43393 h 119221"/>
                <a:gd name="connsiteX22" fmla="*/ 90336 w 224051"/>
                <a:gd name="connsiteY22" fmla="*/ 49299 h 119221"/>
                <a:gd name="connsiteX23" fmla="*/ 95956 w 224051"/>
                <a:gd name="connsiteY23" fmla="*/ 53585 h 119221"/>
                <a:gd name="connsiteX24" fmla="*/ 101862 w 224051"/>
                <a:gd name="connsiteY24" fmla="*/ 55490 h 119221"/>
                <a:gd name="connsiteX25" fmla="*/ 102814 w 224051"/>
                <a:gd name="connsiteY25" fmla="*/ 61205 h 119221"/>
                <a:gd name="connsiteX26" fmla="*/ 94432 w 224051"/>
                <a:gd name="connsiteY26" fmla="*/ 66063 h 119221"/>
                <a:gd name="connsiteX27" fmla="*/ 73953 w 224051"/>
                <a:gd name="connsiteY27" fmla="*/ 72349 h 119221"/>
                <a:gd name="connsiteX28" fmla="*/ 62809 w 224051"/>
                <a:gd name="connsiteY28" fmla="*/ 73873 h 119221"/>
                <a:gd name="connsiteX29" fmla="*/ 36615 w 224051"/>
                <a:gd name="connsiteY29" fmla="*/ 79112 h 119221"/>
                <a:gd name="connsiteX30" fmla="*/ 25662 w 224051"/>
                <a:gd name="connsiteY30" fmla="*/ 82827 h 119221"/>
                <a:gd name="connsiteX31" fmla="*/ 20613 w 224051"/>
                <a:gd name="connsiteY31" fmla="*/ 79969 h 119221"/>
                <a:gd name="connsiteX32" fmla="*/ 1563 w 224051"/>
                <a:gd name="connsiteY32" fmla="*/ 89494 h 119221"/>
                <a:gd name="connsiteX33" fmla="*/ -246 w 224051"/>
                <a:gd name="connsiteY33" fmla="*/ 96162 h 119221"/>
                <a:gd name="connsiteX34" fmla="*/ 230 w 224051"/>
                <a:gd name="connsiteY34" fmla="*/ 104544 h 119221"/>
                <a:gd name="connsiteX35" fmla="*/ 2706 w 224051"/>
                <a:gd name="connsiteY35" fmla="*/ 114736 h 119221"/>
                <a:gd name="connsiteX36" fmla="*/ 12231 w 224051"/>
                <a:gd name="connsiteY36" fmla="*/ 115307 h 119221"/>
                <a:gd name="connsiteX37" fmla="*/ 17470 w 224051"/>
                <a:gd name="connsiteY37" fmla="*/ 119022 h 119221"/>
                <a:gd name="connsiteX38" fmla="*/ 23947 w 224051"/>
                <a:gd name="connsiteY38" fmla="*/ 115307 h 119221"/>
                <a:gd name="connsiteX39" fmla="*/ 31376 w 224051"/>
                <a:gd name="connsiteY39" fmla="*/ 112735 h 119221"/>
                <a:gd name="connsiteX40" fmla="*/ 40139 w 224051"/>
                <a:gd name="connsiteY40" fmla="*/ 110354 h 119221"/>
                <a:gd name="connsiteX41" fmla="*/ 45569 w 224051"/>
                <a:gd name="connsiteY41" fmla="*/ 110354 h 119221"/>
                <a:gd name="connsiteX42" fmla="*/ 52427 w 224051"/>
                <a:gd name="connsiteY42" fmla="*/ 110354 h 119221"/>
                <a:gd name="connsiteX43" fmla="*/ 60237 w 224051"/>
                <a:gd name="connsiteY43" fmla="*/ 108258 h 119221"/>
                <a:gd name="connsiteX44" fmla="*/ 67476 w 224051"/>
                <a:gd name="connsiteY44" fmla="*/ 107306 h 119221"/>
                <a:gd name="connsiteX45" fmla="*/ 76049 w 224051"/>
                <a:gd name="connsiteY45" fmla="*/ 105115 h 119221"/>
                <a:gd name="connsiteX46" fmla="*/ 85574 w 224051"/>
                <a:gd name="connsiteY46" fmla="*/ 102734 h 119221"/>
                <a:gd name="connsiteX47" fmla="*/ 95099 w 224051"/>
                <a:gd name="connsiteY47" fmla="*/ 100257 h 119221"/>
                <a:gd name="connsiteX48" fmla="*/ 128912 w 224051"/>
                <a:gd name="connsiteY48" fmla="*/ 91875 h 119221"/>
                <a:gd name="connsiteX49" fmla="*/ 143390 w 224051"/>
                <a:gd name="connsiteY49" fmla="*/ 85780 h 119221"/>
                <a:gd name="connsiteX50" fmla="*/ 152915 w 224051"/>
                <a:gd name="connsiteY50" fmla="*/ 85780 h 119221"/>
                <a:gd name="connsiteX51" fmla="*/ 163298 w 224051"/>
                <a:gd name="connsiteY51" fmla="*/ 82065 h 119221"/>
                <a:gd name="connsiteX52" fmla="*/ 173680 w 224051"/>
                <a:gd name="connsiteY52" fmla="*/ 78922 h 119221"/>
                <a:gd name="connsiteX53" fmla="*/ 185015 w 224051"/>
                <a:gd name="connsiteY53" fmla="*/ 77588 h 119221"/>
                <a:gd name="connsiteX54" fmla="*/ 199207 w 224051"/>
                <a:gd name="connsiteY54" fmla="*/ 76636 h 119221"/>
                <a:gd name="connsiteX55" fmla="*/ 207589 w 224051"/>
                <a:gd name="connsiteY55" fmla="*/ 79112 h 119221"/>
                <a:gd name="connsiteX56" fmla="*/ 223210 w 224051"/>
                <a:gd name="connsiteY56" fmla="*/ 65872 h 119221"/>
                <a:gd name="connsiteX57" fmla="*/ 223686 w 224051"/>
                <a:gd name="connsiteY57" fmla="*/ 57109 h 119221"/>
                <a:gd name="connsiteX58" fmla="*/ 219781 w 224051"/>
                <a:gd name="connsiteY58" fmla="*/ 52823 h 11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24051" h="119221">
                  <a:moveTo>
                    <a:pt x="219971" y="52823"/>
                  </a:moveTo>
                  <a:cubicBezTo>
                    <a:pt x="216018" y="51837"/>
                    <a:pt x="212788" y="48997"/>
                    <a:pt x="211304" y="45203"/>
                  </a:cubicBezTo>
                  <a:cubicBezTo>
                    <a:pt x="210542" y="43203"/>
                    <a:pt x="206255" y="43393"/>
                    <a:pt x="204065" y="42822"/>
                  </a:cubicBezTo>
                  <a:cubicBezTo>
                    <a:pt x="201874" y="42250"/>
                    <a:pt x="198921" y="39678"/>
                    <a:pt x="197112" y="39869"/>
                  </a:cubicBezTo>
                  <a:cubicBezTo>
                    <a:pt x="191592" y="40674"/>
                    <a:pt x="186146" y="41916"/>
                    <a:pt x="180824" y="43584"/>
                  </a:cubicBezTo>
                  <a:cubicBezTo>
                    <a:pt x="176347" y="45012"/>
                    <a:pt x="157488" y="49203"/>
                    <a:pt x="152249" y="50251"/>
                  </a:cubicBezTo>
                  <a:cubicBezTo>
                    <a:pt x="149296" y="50823"/>
                    <a:pt x="149105" y="47489"/>
                    <a:pt x="150725" y="45394"/>
                  </a:cubicBezTo>
                  <a:cubicBezTo>
                    <a:pt x="156535" y="40440"/>
                    <a:pt x="159107" y="40250"/>
                    <a:pt x="158726" y="30725"/>
                  </a:cubicBezTo>
                  <a:cubicBezTo>
                    <a:pt x="158345" y="21200"/>
                    <a:pt x="153773" y="19581"/>
                    <a:pt x="152249" y="16437"/>
                  </a:cubicBezTo>
                  <a:cubicBezTo>
                    <a:pt x="150725" y="13294"/>
                    <a:pt x="150915" y="8436"/>
                    <a:pt x="149487" y="6912"/>
                  </a:cubicBezTo>
                  <a:cubicBezTo>
                    <a:pt x="148058" y="5389"/>
                    <a:pt x="142057" y="5103"/>
                    <a:pt x="141104" y="4341"/>
                  </a:cubicBezTo>
                  <a:cubicBezTo>
                    <a:pt x="140152" y="3579"/>
                    <a:pt x="138723" y="626"/>
                    <a:pt x="136437" y="626"/>
                  </a:cubicBezTo>
                  <a:cubicBezTo>
                    <a:pt x="133456" y="818"/>
                    <a:pt x="130465" y="818"/>
                    <a:pt x="127484" y="626"/>
                  </a:cubicBezTo>
                  <a:cubicBezTo>
                    <a:pt x="125091" y="208"/>
                    <a:pt x="122672" y="-46"/>
                    <a:pt x="120244" y="-136"/>
                  </a:cubicBezTo>
                  <a:cubicBezTo>
                    <a:pt x="116911" y="-136"/>
                    <a:pt x="116911" y="1198"/>
                    <a:pt x="114149" y="2150"/>
                  </a:cubicBezTo>
                  <a:cubicBezTo>
                    <a:pt x="111387" y="3102"/>
                    <a:pt x="109386" y="2150"/>
                    <a:pt x="108148" y="2817"/>
                  </a:cubicBezTo>
                  <a:cubicBezTo>
                    <a:pt x="106242" y="4060"/>
                    <a:pt x="104104" y="4903"/>
                    <a:pt x="101862" y="5293"/>
                  </a:cubicBezTo>
                  <a:cubicBezTo>
                    <a:pt x="98051" y="5293"/>
                    <a:pt x="94337" y="3769"/>
                    <a:pt x="91098" y="7103"/>
                  </a:cubicBezTo>
                  <a:cubicBezTo>
                    <a:pt x="89348" y="8565"/>
                    <a:pt x="88543" y="10870"/>
                    <a:pt x="89003" y="13104"/>
                  </a:cubicBezTo>
                  <a:cubicBezTo>
                    <a:pt x="89955" y="16057"/>
                    <a:pt x="97385" y="26820"/>
                    <a:pt x="96146" y="30725"/>
                  </a:cubicBezTo>
                  <a:cubicBezTo>
                    <a:pt x="95511" y="33114"/>
                    <a:pt x="94748" y="35467"/>
                    <a:pt x="93861" y="37773"/>
                  </a:cubicBezTo>
                  <a:cubicBezTo>
                    <a:pt x="92908" y="40440"/>
                    <a:pt x="92432" y="41298"/>
                    <a:pt x="91670" y="43393"/>
                  </a:cubicBezTo>
                  <a:cubicBezTo>
                    <a:pt x="90679" y="45197"/>
                    <a:pt x="90217" y="47244"/>
                    <a:pt x="90336" y="49299"/>
                  </a:cubicBezTo>
                  <a:cubicBezTo>
                    <a:pt x="91590" y="51395"/>
                    <a:pt x="93602" y="52930"/>
                    <a:pt x="95956" y="53585"/>
                  </a:cubicBezTo>
                  <a:cubicBezTo>
                    <a:pt x="98432" y="53585"/>
                    <a:pt x="100718" y="52537"/>
                    <a:pt x="101862" y="55490"/>
                  </a:cubicBezTo>
                  <a:cubicBezTo>
                    <a:pt x="102630" y="57292"/>
                    <a:pt x="102957" y="59251"/>
                    <a:pt x="102814" y="61205"/>
                  </a:cubicBezTo>
                  <a:cubicBezTo>
                    <a:pt x="101480" y="64253"/>
                    <a:pt x="96908" y="65491"/>
                    <a:pt x="94432" y="66063"/>
                  </a:cubicBezTo>
                  <a:cubicBezTo>
                    <a:pt x="87493" y="67771"/>
                    <a:pt x="80656" y="69870"/>
                    <a:pt x="73953" y="72349"/>
                  </a:cubicBezTo>
                  <a:cubicBezTo>
                    <a:pt x="71381" y="74445"/>
                    <a:pt x="67286" y="72349"/>
                    <a:pt x="62809" y="73873"/>
                  </a:cubicBezTo>
                  <a:cubicBezTo>
                    <a:pt x="54226" y="76295"/>
                    <a:pt x="45469" y="78046"/>
                    <a:pt x="36615" y="79112"/>
                  </a:cubicBezTo>
                  <a:cubicBezTo>
                    <a:pt x="33758" y="79112"/>
                    <a:pt x="27090" y="82827"/>
                    <a:pt x="25662" y="82827"/>
                  </a:cubicBezTo>
                  <a:cubicBezTo>
                    <a:pt x="24233" y="82827"/>
                    <a:pt x="22423" y="79588"/>
                    <a:pt x="20613" y="79969"/>
                  </a:cubicBezTo>
                  <a:cubicBezTo>
                    <a:pt x="13758" y="82013"/>
                    <a:pt x="7311" y="85236"/>
                    <a:pt x="1563" y="89494"/>
                  </a:cubicBezTo>
                  <a:cubicBezTo>
                    <a:pt x="6" y="91341"/>
                    <a:pt x="-656" y="93781"/>
                    <a:pt x="-246" y="96162"/>
                  </a:cubicBezTo>
                  <a:cubicBezTo>
                    <a:pt x="-246" y="100067"/>
                    <a:pt x="325" y="103686"/>
                    <a:pt x="230" y="104544"/>
                  </a:cubicBezTo>
                  <a:cubicBezTo>
                    <a:pt x="-437" y="108449"/>
                    <a:pt x="-628" y="113116"/>
                    <a:pt x="2706" y="114736"/>
                  </a:cubicBezTo>
                  <a:cubicBezTo>
                    <a:pt x="6040" y="116355"/>
                    <a:pt x="10326" y="114736"/>
                    <a:pt x="12231" y="115307"/>
                  </a:cubicBezTo>
                  <a:cubicBezTo>
                    <a:pt x="16327" y="117212"/>
                    <a:pt x="14613" y="119498"/>
                    <a:pt x="17470" y="119022"/>
                  </a:cubicBezTo>
                  <a:cubicBezTo>
                    <a:pt x="20328" y="118545"/>
                    <a:pt x="23375" y="117022"/>
                    <a:pt x="23947" y="115307"/>
                  </a:cubicBezTo>
                  <a:cubicBezTo>
                    <a:pt x="26290" y="114105"/>
                    <a:pt x="28791" y="113239"/>
                    <a:pt x="31376" y="112735"/>
                  </a:cubicBezTo>
                  <a:cubicBezTo>
                    <a:pt x="34901" y="112735"/>
                    <a:pt x="38330" y="112735"/>
                    <a:pt x="40139" y="110354"/>
                  </a:cubicBezTo>
                  <a:cubicBezTo>
                    <a:pt x="41939" y="110087"/>
                    <a:pt x="43769" y="110087"/>
                    <a:pt x="45569" y="110354"/>
                  </a:cubicBezTo>
                  <a:cubicBezTo>
                    <a:pt x="47825" y="110875"/>
                    <a:pt x="50171" y="110875"/>
                    <a:pt x="52427" y="110354"/>
                  </a:cubicBezTo>
                  <a:cubicBezTo>
                    <a:pt x="54982" y="109486"/>
                    <a:pt x="57591" y="108786"/>
                    <a:pt x="60237" y="108258"/>
                  </a:cubicBezTo>
                  <a:cubicBezTo>
                    <a:pt x="62691" y="108493"/>
                    <a:pt x="65166" y="108167"/>
                    <a:pt x="67476" y="107306"/>
                  </a:cubicBezTo>
                  <a:cubicBezTo>
                    <a:pt x="69857" y="106068"/>
                    <a:pt x="71763" y="107306"/>
                    <a:pt x="76049" y="105115"/>
                  </a:cubicBezTo>
                  <a:cubicBezTo>
                    <a:pt x="78621" y="103782"/>
                    <a:pt x="83669" y="103782"/>
                    <a:pt x="85574" y="102734"/>
                  </a:cubicBezTo>
                  <a:cubicBezTo>
                    <a:pt x="87479" y="101686"/>
                    <a:pt x="92622" y="102734"/>
                    <a:pt x="95099" y="100257"/>
                  </a:cubicBezTo>
                  <a:cubicBezTo>
                    <a:pt x="106161" y="96680"/>
                    <a:pt x="117460" y="93879"/>
                    <a:pt x="128912" y="91875"/>
                  </a:cubicBezTo>
                  <a:cubicBezTo>
                    <a:pt x="134723" y="90256"/>
                    <a:pt x="141486" y="86161"/>
                    <a:pt x="143390" y="85780"/>
                  </a:cubicBezTo>
                  <a:cubicBezTo>
                    <a:pt x="147677" y="85018"/>
                    <a:pt x="151391" y="86732"/>
                    <a:pt x="152915" y="85780"/>
                  </a:cubicBezTo>
                  <a:cubicBezTo>
                    <a:pt x="156287" y="84305"/>
                    <a:pt x="159756" y="83063"/>
                    <a:pt x="163298" y="82065"/>
                  </a:cubicBezTo>
                  <a:cubicBezTo>
                    <a:pt x="165774" y="81303"/>
                    <a:pt x="171108" y="79493"/>
                    <a:pt x="173680" y="78922"/>
                  </a:cubicBezTo>
                  <a:lnTo>
                    <a:pt x="185015" y="77588"/>
                  </a:lnTo>
                  <a:cubicBezTo>
                    <a:pt x="186824" y="77588"/>
                    <a:pt x="197397" y="76731"/>
                    <a:pt x="199207" y="76636"/>
                  </a:cubicBezTo>
                  <a:cubicBezTo>
                    <a:pt x="204541" y="76636"/>
                    <a:pt x="206065" y="80160"/>
                    <a:pt x="207589" y="79112"/>
                  </a:cubicBezTo>
                  <a:cubicBezTo>
                    <a:pt x="212161" y="76255"/>
                    <a:pt x="222638" y="71968"/>
                    <a:pt x="223210" y="65872"/>
                  </a:cubicBezTo>
                  <a:cubicBezTo>
                    <a:pt x="223210" y="61967"/>
                    <a:pt x="223686" y="58919"/>
                    <a:pt x="223686" y="57109"/>
                  </a:cubicBezTo>
                  <a:cubicBezTo>
                    <a:pt x="223366" y="55025"/>
                    <a:pt x="221827" y="53335"/>
                    <a:pt x="219781" y="5282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A55BAD86-6957-4535-B729-F69793CF25C9}"/>
                </a:ext>
              </a:extLst>
            </p:cNvPr>
            <p:cNvSpPr/>
            <p:nvPr/>
          </p:nvSpPr>
          <p:spPr>
            <a:xfrm>
              <a:off x="7329418" y="320074"/>
              <a:ext cx="216435" cy="298001"/>
            </a:xfrm>
            <a:custGeom>
              <a:avLst/>
              <a:gdLst>
                <a:gd name="connsiteX0" fmla="*/ 211303 w 216435"/>
                <a:gd name="connsiteY0" fmla="*/ 97027 h 298001"/>
                <a:gd name="connsiteX1" fmla="*/ 203588 w 216435"/>
                <a:gd name="connsiteY1" fmla="*/ 94265 h 298001"/>
                <a:gd name="connsiteX2" fmla="*/ 196825 w 216435"/>
                <a:gd name="connsiteY2" fmla="*/ 92265 h 298001"/>
                <a:gd name="connsiteX3" fmla="*/ 190824 w 216435"/>
                <a:gd name="connsiteY3" fmla="*/ 87883 h 298001"/>
                <a:gd name="connsiteX4" fmla="*/ 183395 w 216435"/>
                <a:gd name="connsiteY4" fmla="*/ 87883 h 298001"/>
                <a:gd name="connsiteX5" fmla="*/ 172631 w 216435"/>
                <a:gd name="connsiteY5" fmla="*/ 93789 h 298001"/>
                <a:gd name="connsiteX6" fmla="*/ 167107 w 216435"/>
                <a:gd name="connsiteY6" fmla="*/ 92074 h 298001"/>
                <a:gd name="connsiteX7" fmla="*/ 169012 w 216435"/>
                <a:gd name="connsiteY7" fmla="*/ 80073 h 298001"/>
                <a:gd name="connsiteX8" fmla="*/ 171393 w 216435"/>
                <a:gd name="connsiteY8" fmla="*/ 70548 h 298001"/>
                <a:gd name="connsiteX9" fmla="*/ 174251 w 216435"/>
                <a:gd name="connsiteY9" fmla="*/ 62547 h 298001"/>
                <a:gd name="connsiteX10" fmla="*/ 183776 w 216435"/>
                <a:gd name="connsiteY10" fmla="*/ 39496 h 298001"/>
                <a:gd name="connsiteX11" fmla="*/ 195968 w 216435"/>
                <a:gd name="connsiteY11" fmla="*/ 29971 h 298001"/>
                <a:gd name="connsiteX12" fmla="*/ 197016 w 216435"/>
                <a:gd name="connsiteY12" fmla="*/ 18446 h 298001"/>
                <a:gd name="connsiteX13" fmla="*/ 194730 w 216435"/>
                <a:gd name="connsiteY13" fmla="*/ 11874 h 298001"/>
                <a:gd name="connsiteX14" fmla="*/ 185776 w 216435"/>
                <a:gd name="connsiteY14" fmla="*/ 6254 h 298001"/>
                <a:gd name="connsiteX15" fmla="*/ 177490 w 216435"/>
                <a:gd name="connsiteY15" fmla="*/ 7207 h 298001"/>
                <a:gd name="connsiteX16" fmla="*/ 175013 w 216435"/>
                <a:gd name="connsiteY16" fmla="*/ 10731 h 298001"/>
                <a:gd name="connsiteX17" fmla="*/ 147295 w 216435"/>
                <a:gd name="connsiteY17" fmla="*/ 25399 h 298001"/>
                <a:gd name="connsiteX18" fmla="*/ 152820 w 216435"/>
                <a:gd name="connsiteY18" fmla="*/ 38734 h 298001"/>
                <a:gd name="connsiteX19" fmla="*/ 150819 w 216435"/>
                <a:gd name="connsiteY19" fmla="*/ 45973 h 298001"/>
                <a:gd name="connsiteX20" fmla="*/ 146438 w 216435"/>
                <a:gd name="connsiteY20" fmla="*/ 52545 h 298001"/>
                <a:gd name="connsiteX21" fmla="*/ 138723 w 216435"/>
                <a:gd name="connsiteY21" fmla="*/ 56451 h 298001"/>
                <a:gd name="connsiteX22" fmla="*/ 139484 w 216435"/>
                <a:gd name="connsiteY22" fmla="*/ 65499 h 298001"/>
                <a:gd name="connsiteX23" fmla="*/ 135103 w 216435"/>
                <a:gd name="connsiteY23" fmla="*/ 70643 h 298001"/>
                <a:gd name="connsiteX24" fmla="*/ 129674 w 216435"/>
                <a:gd name="connsiteY24" fmla="*/ 74929 h 298001"/>
                <a:gd name="connsiteX25" fmla="*/ 131579 w 216435"/>
                <a:gd name="connsiteY25" fmla="*/ 84454 h 298001"/>
                <a:gd name="connsiteX26" fmla="*/ 139866 w 216435"/>
                <a:gd name="connsiteY26" fmla="*/ 87216 h 298001"/>
                <a:gd name="connsiteX27" fmla="*/ 130341 w 216435"/>
                <a:gd name="connsiteY27" fmla="*/ 96741 h 298001"/>
                <a:gd name="connsiteX28" fmla="*/ 125292 w 216435"/>
                <a:gd name="connsiteY28" fmla="*/ 88645 h 298001"/>
                <a:gd name="connsiteX29" fmla="*/ 115005 w 216435"/>
                <a:gd name="connsiteY29" fmla="*/ 83216 h 298001"/>
                <a:gd name="connsiteX30" fmla="*/ 123482 w 216435"/>
                <a:gd name="connsiteY30" fmla="*/ 70929 h 298001"/>
                <a:gd name="connsiteX31" fmla="*/ 134722 w 216435"/>
                <a:gd name="connsiteY31" fmla="*/ 48164 h 298001"/>
                <a:gd name="connsiteX32" fmla="*/ 129579 w 216435"/>
                <a:gd name="connsiteY32" fmla="*/ 40449 h 298001"/>
                <a:gd name="connsiteX33" fmla="*/ 129579 w 216435"/>
                <a:gd name="connsiteY33" fmla="*/ 30924 h 298001"/>
                <a:gd name="connsiteX34" fmla="*/ 137865 w 216435"/>
                <a:gd name="connsiteY34" fmla="*/ 20065 h 298001"/>
                <a:gd name="connsiteX35" fmla="*/ 142152 w 216435"/>
                <a:gd name="connsiteY35" fmla="*/ 7683 h 298001"/>
                <a:gd name="connsiteX36" fmla="*/ 132055 w 216435"/>
                <a:gd name="connsiteY36" fmla="*/ -128 h 298001"/>
                <a:gd name="connsiteX37" fmla="*/ 126721 w 216435"/>
                <a:gd name="connsiteY37" fmla="*/ 1015 h 298001"/>
                <a:gd name="connsiteX38" fmla="*/ 121387 w 216435"/>
                <a:gd name="connsiteY38" fmla="*/ 1015 h 298001"/>
                <a:gd name="connsiteX39" fmla="*/ 114815 w 216435"/>
                <a:gd name="connsiteY39" fmla="*/ 13207 h 298001"/>
                <a:gd name="connsiteX40" fmla="*/ 105957 w 216435"/>
                <a:gd name="connsiteY40" fmla="*/ 24923 h 298001"/>
                <a:gd name="connsiteX41" fmla="*/ 98622 w 216435"/>
                <a:gd name="connsiteY41" fmla="*/ 18922 h 298001"/>
                <a:gd name="connsiteX42" fmla="*/ 91955 w 216435"/>
                <a:gd name="connsiteY42" fmla="*/ 25590 h 298001"/>
                <a:gd name="connsiteX43" fmla="*/ 95955 w 216435"/>
                <a:gd name="connsiteY43" fmla="*/ 36163 h 298001"/>
                <a:gd name="connsiteX44" fmla="*/ 92336 w 216435"/>
                <a:gd name="connsiteY44" fmla="*/ 45688 h 298001"/>
                <a:gd name="connsiteX45" fmla="*/ 92336 w 216435"/>
                <a:gd name="connsiteY45" fmla="*/ 57594 h 298001"/>
                <a:gd name="connsiteX46" fmla="*/ 98242 w 216435"/>
                <a:gd name="connsiteY46" fmla="*/ 54831 h 298001"/>
                <a:gd name="connsiteX47" fmla="*/ 106623 w 216435"/>
                <a:gd name="connsiteY47" fmla="*/ 51593 h 298001"/>
                <a:gd name="connsiteX48" fmla="*/ 111672 w 216435"/>
                <a:gd name="connsiteY48" fmla="*/ 63594 h 298001"/>
                <a:gd name="connsiteX49" fmla="*/ 102147 w 216435"/>
                <a:gd name="connsiteY49" fmla="*/ 72453 h 298001"/>
                <a:gd name="connsiteX50" fmla="*/ 98242 w 216435"/>
                <a:gd name="connsiteY50" fmla="*/ 67500 h 298001"/>
                <a:gd name="connsiteX51" fmla="*/ 87859 w 216435"/>
                <a:gd name="connsiteY51" fmla="*/ 67500 h 298001"/>
                <a:gd name="connsiteX52" fmla="*/ 85192 w 216435"/>
                <a:gd name="connsiteY52" fmla="*/ 62832 h 298001"/>
                <a:gd name="connsiteX53" fmla="*/ 82334 w 216435"/>
                <a:gd name="connsiteY53" fmla="*/ 42735 h 298001"/>
                <a:gd name="connsiteX54" fmla="*/ 80334 w 216435"/>
                <a:gd name="connsiteY54" fmla="*/ 36734 h 298001"/>
                <a:gd name="connsiteX55" fmla="*/ 77382 w 216435"/>
                <a:gd name="connsiteY55" fmla="*/ 27209 h 298001"/>
                <a:gd name="connsiteX56" fmla="*/ 71286 w 216435"/>
                <a:gd name="connsiteY56" fmla="*/ 30638 h 298001"/>
                <a:gd name="connsiteX57" fmla="*/ 67666 w 216435"/>
                <a:gd name="connsiteY57" fmla="*/ 39306 h 298001"/>
                <a:gd name="connsiteX58" fmla="*/ 69000 w 216435"/>
                <a:gd name="connsiteY58" fmla="*/ 45307 h 298001"/>
                <a:gd name="connsiteX59" fmla="*/ 69000 w 216435"/>
                <a:gd name="connsiteY59" fmla="*/ 63118 h 298001"/>
                <a:gd name="connsiteX60" fmla="*/ 71095 w 216435"/>
                <a:gd name="connsiteY60" fmla="*/ 75691 h 298001"/>
                <a:gd name="connsiteX61" fmla="*/ 70428 w 216435"/>
                <a:gd name="connsiteY61" fmla="*/ 94170 h 298001"/>
                <a:gd name="connsiteX62" fmla="*/ 75191 w 216435"/>
                <a:gd name="connsiteY62" fmla="*/ 103123 h 298001"/>
                <a:gd name="connsiteX63" fmla="*/ 79858 w 216435"/>
                <a:gd name="connsiteY63" fmla="*/ 100647 h 298001"/>
                <a:gd name="connsiteX64" fmla="*/ 83192 w 216435"/>
                <a:gd name="connsiteY64" fmla="*/ 95980 h 298001"/>
                <a:gd name="connsiteX65" fmla="*/ 85954 w 216435"/>
                <a:gd name="connsiteY65" fmla="*/ 88169 h 298001"/>
                <a:gd name="connsiteX66" fmla="*/ 90145 w 216435"/>
                <a:gd name="connsiteY66" fmla="*/ 93408 h 298001"/>
                <a:gd name="connsiteX67" fmla="*/ 92145 w 216435"/>
                <a:gd name="connsiteY67" fmla="*/ 99789 h 298001"/>
                <a:gd name="connsiteX68" fmla="*/ 99098 w 216435"/>
                <a:gd name="connsiteY68" fmla="*/ 96932 h 298001"/>
                <a:gd name="connsiteX69" fmla="*/ 106718 w 216435"/>
                <a:gd name="connsiteY69" fmla="*/ 97694 h 298001"/>
                <a:gd name="connsiteX70" fmla="*/ 105956 w 216435"/>
                <a:gd name="connsiteY70" fmla="*/ 101790 h 298001"/>
                <a:gd name="connsiteX71" fmla="*/ 100527 w 216435"/>
                <a:gd name="connsiteY71" fmla="*/ 105409 h 298001"/>
                <a:gd name="connsiteX72" fmla="*/ 93574 w 216435"/>
                <a:gd name="connsiteY72" fmla="*/ 107790 h 298001"/>
                <a:gd name="connsiteX73" fmla="*/ 80810 w 216435"/>
                <a:gd name="connsiteY73" fmla="*/ 110076 h 298001"/>
                <a:gd name="connsiteX74" fmla="*/ 72999 w 216435"/>
                <a:gd name="connsiteY74" fmla="*/ 110553 h 298001"/>
                <a:gd name="connsiteX75" fmla="*/ 63951 w 216435"/>
                <a:gd name="connsiteY75" fmla="*/ 113029 h 298001"/>
                <a:gd name="connsiteX76" fmla="*/ 59379 w 216435"/>
                <a:gd name="connsiteY76" fmla="*/ 108362 h 298001"/>
                <a:gd name="connsiteX77" fmla="*/ 62618 w 216435"/>
                <a:gd name="connsiteY77" fmla="*/ 98837 h 298001"/>
                <a:gd name="connsiteX78" fmla="*/ 62618 w 216435"/>
                <a:gd name="connsiteY78" fmla="*/ 90836 h 298001"/>
                <a:gd name="connsiteX79" fmla="*/ 60522 w 216435"/>
                <a:gd name="connsiteY79" fmla="*/ 79977 h 298001"/>
                <a:gd name="connsiteX80" fmla="*/ 59570 w 216435"/>
                <a:gd name="connsiteY80" fmla="*/ 63785 h 298001"/>
                <a:gd name="connsiteX81" fmla="*/ 59570 w 216435"/>
                <a:gd name="connsiteY81" fmla="*/ 55498 h 298001"/>
                <a:gd name="connsiteX82" fmla="*/ 59570 w 216435"/>
                <a:gd name="connsiteY82" fmla="*/ 48926 h 298001"/>
                <a:gd name="connsiteX83" fmla="*/ 59570 w 216435"/>
                <a:gd name="connsiteY83" fmla="*/ 42925 h 298001"/>
                <a:gd name="connsiteX84" fmla="*/ 58713 w 216435"/>
                <a:gd name="connsiteY84" fmla="*/ 33400 h 298001"/>
                <a:gd name="connsiteX85" fmla="*/ 57570 w 216435"/>
                <a:gd name="connsiteY85" fmla="*/ 25590 h 298001"/>
                <a:gd name="connsiteX86" fmla="*/ 54712 w 216435"/>
                <a:gd name="connsiteY86" fmla="*/ 21303 h 298001"/>
                <a:gd name="connsiteX87" fmla="*/ 51378 w 216435"/>
                <a:gd name="connsiteY87" fmla="*/ 23494 h 298001"/>
                <a:gd name="connsiteX88" fmla="*/ 44806 w 216435"/>
                <a:gd name="connsiteY88" fmla="*/ 23494 h 298001"/>
                <a:gd name="connsiteX89" fmla="*/ 40234 w 216435"/>
                <a:gd name="connsiteY89" fmla="*/ 31400 h 298001"/>
                <a:gd name="connsiteX90" fmla="*/ 42425 w 216435"/>
                <a:gd name="connsiteY90" fmla="*/ 45116 h 298001"/>
                <a:gd name="connsiteX91" fmla="*/ 44044 w 216435"/>
                <a:gd name="connsiteY91" fmla="*/ 69119 h 298001"/>
                <a:gd name="connsiteX92" fmla="*/ 42329 w 216435"/>
                <a:gd name="connsiteY92" fmla="*/ 91788 h 298001"/>
                <a:gd name="connsiteX93" fmla="*/ 44234 w 216435"/>
                <a:gd name="connsiteY93" fmla="*/ 102838 h 298001"/>
                <a:gd name="connsiteX94" fmla="*/ 47092 w 216435"/>
                <a:gd name="connsiteY94" fmla="*/ 110458 h 298001"/>
                <a:gd name="connsiteX95" fmla="*/ 43377 w 216435"/>
                <a:gd name="connsiteY95" fmla="*/ 114172 h 298001"/>
                <a:gd name="connsiteX96" fmla="*/ 32423 w 216435"/>
                <a:gd name="connsiteY96" fmla="*/ 118458 h 298001"/>
                <a:gd name="connsiteX97" fmla="*/ 27050 w 216435"/>
                <a:gd name="connsiteY97" fmla="*/ 115958 h 298001"/>
                <a:gd name="connsiteX98" fmla="*/ 26804 w 216435"/>
                <a:gd name="connsiteY98" fmla="*/ 114267 h 298001"/>
                <a:gd name="connsiteX99" fmla="*/ 24232 w 216435"/>
                <a:gd name="connsiteY99" fmla="*/ 97884 h 298001"/>
                <a:gd name="connsiteX100" fmla="*/ 20613 w 216435"/>
                <a:gd name="connsiteY100" fmla="*/ 97884 h 298001"/>
                <a:gd name="connsiteX101" fmla="*/ 7849 w 216435"/>
                <a:gd name="connsiteY101" fmla="*/ 119030 h 298001"/>
                <a:gd name="connsiteX102" fmla="*/ 2610 w 216435"/>
                <a:gd name="connsiteY102" fmla="*/ 122459 h 298001"/>
                <a:gd name="connsiteX103" fmla="*/ -247 w 216435"/>
                <a:gd name="connsiteY103" fmla="*/ 129888 h 298001"/>
                <a:gd name="connsiteX104" fmla="*/ -247 w 216435"/>
                <a:gd name="connsiteY104" fmla="*/ 148176 h 298001"/>
                <a:gd name="connsiteX105" fmla="*/ 5563 w 216435"/>
                <a:gd name="connsiteY105" fmla="*/ 166369 h 298001"/>
                <a:gd name="connsiteX106" fmla="*/ 13278 w 216435"/>
                <a:gd name="connsiteY106" fmla="*/ 169513 h 298001"/>
                <a:gd name="connsiteX107" fmla="*/ 33090 w 216435"/>
                <a:gd name="connsiteY107" fmla="*/ 154368 h 298001"/>
                <a:gd name="connsiteX108" fmla="*/ 37662 w 216435"/>
                <a:gd name="connsiteY108" fmla="*/ 148938 h 298001"/>
                <a:gd name="connsiteX109" fmla="*/ 47187 w 216435"/>
                <a:gd name="connsiteY109" fmla="*/ 136270 h 298001"/>
                <a:gd name="connsiteX110" fmla="*/ 62713 w 216435"/>
                <a:gd name="connsiteY110" fmla="*/ 129984 h 298001"/>
                <a:gd name="connsiteX111" fmla="*/ 75857 w 216435"/>
                <a:gd name="connsiteY111" fmla="*/ 127317 h 298001"/>
                <a:gd name="connsiteX112" fmla="*/ 93002 w 216435"/>
                <a:gd name="connsiteY112" fmla="*/ 125126 h 298001"/>
                <a:gd name="connsiteX113" fmla="*/ 103575 w 216435"/>
                <a:gd name="connsiteY113" fmla="*/ 122935 h 298001"/>
                <a:gd name="connsiteX114" fmla="*/ 114148 w 216435"/>
                <a:gd name="connsiteY114" fmla="*/ 120459 h 298001"/>
                <a:gd name="connsiteX115" fmla="*/ 135103 w 216435"/>
                <a:gd name="connsiteY115" fmla="*/ 118268 h 298001"/>
                <a:gd name="connsiteX116" fmla="*/ 148438 w 216435"/>
                <a:gd name="connsiteY116" fmla="*/ 116363 h 298001"/>
                <a:gd name="connsiteX117" fmla="*/ 161106 w 216435"/>
                <a:gd name="connsiteY117" fmla="*/ 114934 h 298001"/>
                <a:gd name="connsiteX118" fmla="*/ 155772 w 216435"/>
                <a:gd name="connsiteY118" fmla="*/ 125126 h 298001"/>
                <a:gd name="connsiteX119" fmla="*/ 146247 w 216435"/>
                <a:gd name="connsiteY119" fmla="*/ 129793 h 298001"/>
                <a:gd name="connsiteX120" fmla="*/ 137485 w 216435"/>
                <a:gd name="connsiteY120" fmla="*/ 127698 h 298001"/>
                <a:gd name="connsiteX121" fmla="*/ 129007 w 216435"/>
                <a:gd name="connsiteY121" fmla="*/ 127698 h 298001"/>
                <a:gd name="connsiteX122" fmla="*/ 118625 w 216435"/>
                <a:gd name="connsiteY122" fmla="*/ 127698 h 298001"/>
                <a:gd name="connsiteX123" fmla="*/ 114243 w 216435"/>
                <a:gd name="connsiteY123" fmla="*/ 130841 h 298001"/>
                <a:gd name="connsiteX124" fmla="*/ 106814 w 216435"/>
                <a:gd name="connsiteY124" fmla="*/ 133508 h 298001"/>
                <a:gd name="connsiteX125" fmla="*/ 97956 w 216435"/>
                <a:gd name="connsiteY125" fmla="*/ 135032 h 298001"/>
                <a:gd name="connsiteX126" fmla="*/ 86145 w 216435"/>
                <a:gd name="connsiteY126" fmla="*/ 137985 h 298001"/>
                <a:gd name="connsiteX127" fmla="*/ 75762 w 216435"/>
                <a:gd name="connsiteY127" fmla="*/ 138937 h 298001"/>
                <a:gd name="connsiteX128" fmla="*/ 71571 w 216435"/>
                <a:gd name="connsiteY128" fmla="*/ 141699 h 298001"/>
                <a:gd name="connsiteX129" fmla="*/ 60332 w 216435"/>
                <a:gd name="connsiteY129" fmla="*/ 142461 h 298001"/>
                <a:gd name="connsiteX130" fmla="*/ 52331 w 216435"/>
                <a:gd name="connsiteY130" fmla="*/ 161511 h 298001"/>
                <a:gd name="connsiteX131" fmla="*/ 50236 w 216435"/>
                <a:gd name="connsiteY131" fmla="*/ 171894 h 298001"/>
                <a:gd name="connsiteX132" fmla="*/ 53093 w 216435"/>
                <a:gd name="connsiteY132" fmla="*/ 178847 h 298001"/>
                <a:gd name="connsiteX133" fmla="*/ 60712 w 216435"/>
                <a:gd name="connsiteY133" fmla="*/ 178847 h 298001"/>
                <a:gd name="connsiteX134" fmla="*/ 69761 w 216435"/>
                <a:gd name="connsiteY134" fmla="*/ 174180 h 298001"/>
                <a:gd name="connsiteX135" fmla="*/ 77763 w 216435"/>
                <a:gd name="connsiteY135" fmla="*/ 168941 h 298001"/>
                <a:gd name="connsiteX136" fmla="*/ 85002 w 216435"/>
                <a:gd name="connsiteY136" fmla="*/ 169608 h 298001"/>
                <a:gd name="connsiteX137" fmla="*/ 81477 w 216435"/>
                <a:gd name="connsiteY137" fmla="*/ 179133 h 298001"/>
                <a:gd name="connsiteX138" fmla="*/ 80144 w 216435"/>
                <a:gd name="connsiteY138" fmla="*/ 188658 h 298001"/>
                <a:gd name="connsiteX139" fmla="*/ 77477 w 216435"/>
                <a:gd name="connsiteY139" fmla="*/ 193039 h 298001"/>
                <a:gd name="connsiteX140" fmla="*/ 69952 w 216435"/>
                <a:gd name="connsiteY140" fmla="*/ 196849 h 298001"/>
                <a:gd name="connsiteX141" fmla="*/ 57474 w 216435"/>
                <a:gd name="connsiteY141" fmla="*/ 200183 h 298001"/>
                <a:gd name="connsiteX142" fmla="*/ 47378 w 216435"/>
                <a:gd name="connsiteY142" fmla="*/ 206469 h 298001"/>
                <a:gd name="connsiteX143" fmla="*/ 36995 w 216435"/>
                <a:gd name="connsiteY143" fmla="*/ 203802 h 298001"/>
                <a:gd name="connsiteX144" fmla="*/ 22708 w 216435"/>
                <a:gd name="connsiteY144" fmla="*/ 212661 h 298001"/>
                <a:gd name="connsiteX145" fmla="*/ 20327 w 216435"/>
                <a:gd name="connsiteY145" fmla="*/ 224472 h 298001"/>
                <a:gd name="connsiteX146" fmla="*/ 21565 w 216435"/>
                <a:gd name="connsiteY146" fmla="*/ 233044 h 298001"/>
                <a:gd name="connsiteX147" fmla="*/ 26899 w 216435"/>
                <a:gd name="connsiteY147" fmla="*/ 235426 h 298001"/>
                <a:gd name="connsiteX148" fmla="*/ 38615 w 216435"/>
                <a:gd name="connsiteY148" fmla="*/ 238283 h 298001"/>
                <a:gd name="connsiteX149" fmla="*/ 51664 w 216435"/>
                <a:gd name="connsiteY149" fmla="*/ 233616 h 298001"/>
                <a:gd name="connsiteX150" fmla="*/ 67571 w 216435"/>
                <a:gd name="connsiteY150" fmla="*/ 230854 h 298001"/>
                <a:gd name="connsiteX151" fmla="*/ 83001 w 216435"/>
                <a:gd name="connsiteY151" fmla="*/ 228091 h 298001"/>
                <a:gd name="connsiteX152" fmla="*/ 87573 w 216435"/>
                <a:gd name="connsiteY152" fmla="*/ 234568 h 298001"/>
                <a:gd name="connsiteX153" fmla="*/ 71095 w 216435"/>
                <a:gd name="connsiteY153" fmla="*/ 263143 h 298001"/>
                <a:gd name="connsiteX154" fmla="*/ 50140 w 216435"/>
                <a:gd name="connsiteY154" fmla="*/ 266953 h 298001"/>
                <a:gd name="connsiteX155" fmla="*/ 41472 w 216435"/>
                <a:gd name="connsiteY155" fmla="*/ 271239 h 298001"/>
                <a:gd name="connsiteX156" fmla="*/ 57665 w 216435"/>
                <a:gd name="connsiteY156" fmla="*/ 286575 h 298001"/>
                <a:gd name="connsiteX157" fmla="*/ 58713 w 216435"/>
                <a:gd name="connsiteY157" fmla="*/ 296671 h 298001"/>
                <a:gd name="connsiteX158" fmla="*/ 75477 w 216435"/>
                <a:gd name="connsiteY158" fmla="*/ 296671 h 298001"/>
                <a:gd name="connsiteX159" fmla="*/ 86621 w 216435"/>
                <a:gd name="connsiteY159" fmla="*/ 293623 h 298001"/>
                <a:gd name="connsiteX160" fmla="*/ 100527 w 216435"/>
                <a:gd name="connsiteY160" fmla="*/ 288670 h 298001"/>
                <a:gd name="connsiteX161" fmla="*/ 110052 w 216435"/>
                <a:gd name="connsiteY161" fmla="*/ 270192 h 298001"/>
                <a:gd name="connsiteX162" fmla="*/ 115005 w 216435"/>
                <a:gd name="connsiteY162" fmla="*/ 261619 h 298001"/>
                <a:gd name="connsiteX163" fmla="*/ 117672 w 216435"/>
                <a:gd name="connsiteY163" fmla="*/ 248760 h 298001"/>
                <a:gd name="connsiteX164" fmla="*/ 119101 w 216435"/>
                <a:gd name="connsiteY164" fmla="*/ 237521 h 298001"/>
                <a:gd name="connsiteX165" fmla="*/ 118244 w 216435"/>
                <a:gd name="connsiteY165" fmla="*/ 224376 h 298001"/>
                <a:gd name="connsiteX166" fmla="*/ 137294 w 216435"/>
                <a:gd name="connsiteY166" fmla="*/ 215804 h 298001"/>
                <a:gd name="connsiteX167" fmla="*/ 145485 w 216435"/>
                <a:gd name="connsiteY167" fmla="*/ 213042 h 298001"/>
                <a:gd name="connsiteX168" fmla="*/ 157582 w 216435"/>
                <a:gd name="connsiteY168" fmla="*/ 210756 h 298001"/>
                <a:gd name="connsiteX169" fmla="*/ 164440 w 216435"/>
                <a:gd name="connsiteY169" fmla="*/ 204850 h 298001"/>
                <a:gd name="connsiteX170" fmla="*/ 167393 w 216435"/>
                <a:gd name="connsiteY170" fmla="*/ 192849 h 298001"/>
                <a:gd name="connsiteX171" fmla="*/ 162916 w 216435"/>
                <a:gd name="connsiteY171" fmla="*/ 188277 h 298001"/>
                <a:gd name="connsiteX172" fmla="*/ 151391 w 216435"/>
                <a:gd name="connsiteY172" fmla="*/ 183514 h 298001"/>
                <a:gd name="connsiteX173" fmla="*/ 139580 w 216435"/>
                <a:gd name="connsiteY173" fmla="*/ 177513 h 298001"/>
                <a:gd name="connsiteX174" fmla="*/ 132817 w 216435"/>
                <a:gd name="connsiteY174" fmla="*/ 181133 h 298001"/>
                <a:gd name="connsiteX175" fmla="*/ 122530 w 216435"/>
                <a:gd name="connsiteY175" fmla="*/ 185229 h 298001"/>
                <a:gd name="connsiteX176" fmla="*/ 116815 w 216435"/>
                <a:gd name="connsiteY176" fmla="*/ 184086 h 298001"/>
                <a:gd name="connsiteX177" fmla="*/ 118720 w 216435"/>
                <a:gd name="connsiteY177" fmla="*/ 172751 h 298001"/>
                <a:gd name="connsiteX178" fmla="*/ 130722 w 216435"/>
                <a:gd name="connsiteY178" fmla="*/ 161702 h 298001"/>
                <a:gd name="connsiteX179" fmla="*/ 138246 w 216435"/>
                <a:gd name="connsiteY179" fmla="*/ 153701 h 298001"/>
                <a:gd name="connsiteX180" fmla="*/ 158725 w 216435"/>
                <a:gd name="connsiteY180" fmla="*/ 139128 h 298001"/>
                <a:gd name="connsiteX181" fmla="*/ 170631 w 216435"/>
                <a:gd name="connsiteY181" fmla="*/ 139128 h 298001"/>
                <a:gd name="connsiteX182" fmla="*/ 180156 w 216435"/>
                <a:gd name="connsiteY182" fmla="*/ 139985 h 298001"/>
                <a:gd name="connsiteX183" fmla="*/ 187586 w 216435"/>
                <a:gd name="connsiteY183" fmla="*/ 136842 h 298001"/>
                <a:gd name="connsiteX184" fmla="*/ 211589 w 216435"/>
                <a:gd name="connsiteY184" fmla="*/ 130460 h 298001"/>
                <a:gd name="connsiteX185" fmla="*/ 215971 w 216435"/>
                <a:gd name="connsiteY185" fmla="*/ 114553 h 298001"/>
                <a:gd name="connsiteX186" fmla="*/ 211875 w 216435"/>
                <a:gd name="connsiteY186" fmla="*/ 96932 h 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16435" h="298001">
                  <a:moveTo>
                    <a:pt x="211303" y="97027"/>
                  </a:moveTo>
                  <a:cubicBezTo>
                    <a:pt x="209017" y="94265"/>
                    <a:pt x="205302" y="95408"/>
                    <a:pt x="203588" y="94265"/>
                  </a:cubicBezTo>
                  <a:cubicBezTo>
                    <a:pt x="201873" y="93122"/>
                    <a:pt x="198920" y="92931"/>
                    <a:pt x="196825" y="92265"/>
                  </a:cubicBezTo>
                  <a:cubicBezTo>
                    <a:pt x="194729" y="91598"/>
                    <a:pt x="192729" y="88455"/>
                    <a:pt x="190824" y="87883"/>
                  </a:cubicBezTo>
                  <a:cubicBezTo>
                    <a:pt x="188365" y="87469"/>
                    <a:pt x="185854" y="87469"/>
                    <a:pt x="183395" y="87883"/>
                  </a:cubicBezTo>
                  <a:cubicBezTo>
                    <a:pt x="180427" y="90816"/>
                    <a:pt x="176699" y="92862"/>
                    <a:pt x="172631" y="93789"/>
                  </a:cubicBezTo>
                  <a:cubicBezTo>
                    <a:pt x="170631" y="93789"/>
                    <a:pt x="167393" y="94455"/>
                    <a:pt x="167107" y="92074"/>
                  </a:cubicBezTo>
                  <a:cubicBezTo>
                    <a:pt x="167063" y="87995"/>
                    <a:pt x="167707" y="83938"/>
                    <a:pt x="169012" y="80073"/>
                  </a:cubicBezTo>
                  <a:cubicBezTo>
                    <a:pt x="170060" y="76358"/>
                    <a:pt x="171107" y="72072"/>
                    <a:pt x="171393" y="70548"/>
                  </a:cubicBezTo>
                  <a:cubicBezTo>
                    <a:pt x="171679" y="69024"/>
                    <a:pt x="174060" y="63309"/>
                    <a:pt x="174251" y="62547"/>
                  </a:cubicBezTo>
                  <a:cubicBezTo>
                    <a:pt x="175286" y="54144"/>
                    <a:pt x="178577" y="46178"/>
                    <a:pt x="183776" y="39496"/>
                  </a:cubicBezTo>
                  <a:cubicBezTo>
                    <a:pt x="187872" y="35496"/>
                    <a:pt x="196825" y="30638"/>
                    <a:pt x="195968" y="29971"/>
                  </a:cubicBezTo>
                  <a:cubicBezTo>
                    <a:pt x="195111" y="29305"/>
                    <a:pt x="196634" y="21303"/>
                    <a:pt x="197016" y="18446"/>
                  </a:cubicBezTo>
                  <a:cubicBezTo>
                    <a:pt x="197408" y="16010"/>
                    <a:pt x="196549" y="13541"/>
                    <a:pt x="194730" y="11874"/>
                  </a:cubicBezTo>
                  <a:cubicBezTo>
                    <a:pt x="191940" y="9706"/>
                    <a:pt x="188941" y="7823"/>
                    <a:pt x="185776" y="6254"/>
                  </a:cubicBezTo>
                  <a:cubicBezTo>
                    <a:pt x="183047" y="5036"/>
                    <a:pt x="179871" y="5401"/>
                    <a:pt x="177490" y="7207"/>
                  </a:cubicBezTo>
                  <a:cubicBezTo>
                    <a:pt x="176251" y="8159"/>
                    <a:pt x="175679" y="10255"/>
                    <a:pt x="175013" y="10731"/>
                  </a:cubicBezTo>
                  <a:cubicBezTo>
                    <a:pt x="172632" y="12350"/>
                    <a:pt x="149676" y="15969"/>
                    <a:pt x="147295" y="25399"/>
                  </a:cubicBezTo>
                  <a:cubicBezTo>
                    <a:pt x="146152" y="30066"/>
                    <a:pt x="152915" y="32734"/>
                    <a:pt x="152820" y="38734"/>
                  </a:cubicBezTo>
                  <a:cubicBezTo>
                    <a:pt x="152584" y="41246"/>
                    <a:pt x="151907" y="43697"/>
                    <a:pt x="150819" y="45973"/>
                  </a:cubicBezTo>
                  <a:cubicBezTo>
                    <a:pt x="149867" y="48069"/>
                    <a:pt x="148152" y="52164"/>
                    <a:pt x="146438" y="52545"/>
                  </a:cubicBezTo>
                  <a:cubicBezTo>
                    <a:pt x="144723" y="52926"/>
                    <a:pt x="141390" y="52545"/>
                    <a:pt x="138723" y="56451"/>
                  </a:cubicBezTo>
                  <a:cubicBezTo>
                    <a:pt x="134532" y="62547"/>
                    <a:pt x="139484" y="63785"/>
                    <a:pt x="139484" y="65499"/>
                  </a:cubicBezTo>
                  <a:cubicBezTo>
                    <a:pt x="139484" y="67214"/>
                    <a:pt x="136151" y="69595"/>
                    <a:pt x="135103" y="70643"/>
                  </a:cubicBezTo>
                  <a:cubicBezTo>
                    <a:pt x="133762" y="72582"/>
                    <a:pt x="131871" y="74074"/>
                    <a:pt x="129674" y="74929"/>
                  </a:cubicBezTo>
                  <a:cubicBezTo>
                    <a:pt x="128436" y="74929"/>
                    <a:pt x="128340" y="81692"/>
                    <a:pt x="131579" y="84454"/>
                  </a:cubicBezTo>
                  <a:cubicBezTo>
                    <a:pt x="134817" y="87216"/>
                    <a:pt x="138151" y="85597"/>
                    <a:pt x="139866" y="87216"/>
                  </a:cubicBezTo>
                  <a:cubicBezTo>
                    <a:pt x="141866" y="92074"/>
                    <a:pt x="135579" y="96741"/>
                    <a:pt x="130341" y="96741"/>
                  </a:cubicBezTo>
                  <a:cubicBezTo>
                    <a:pt x="123482" y="96741"/>
                    <a:pt x="128340" y="87788"/>
                    <a:pt x="125292" y="88645"/>
                  </a:cubicBezTo>
                  <a:cubicBezTo>
                    <a:pt x="119577" y="90169"/>
                    <a:pt x="113195" y="85788"/>
                    <a:pt x="115005" y="83216"/>
                  </a:cubicBezTo>
                  <a:cubicBezTo>
                    <a:pt x="116815" y="80644"/>
                    <a:pt x="123768" y="71119"/>
                    <a:pt x="123482" y="70929"/>
                  </a:cubicBezTo>
                  <a:cubicBezTo>
                    <a:pt x="130912" y="55784"/>
                    <a:pt x="135008" y="52450"/>
                    <a:pt x="134722" y="48164"/>
                  </a:cubicBezTo>
                  <a:cubicBezTo>
                    <a:pt x="134436" y="43878"/>
                    <a:pt x="130150" y="40925"/>
                    <a:pt x="129579" y="40449"/>
                  </a:cubicBezTo>
                  <a:cubicBezTo>
                    <a:pt x="129007" y="39972"/>
                    <a:pt x="129007" y="32162"/>
                    <a:pt x="129579" y="30924"/>
                  </a:cubicBezTo>
                  <a:cubicBezTo>
                    <a:pt x="131478" y="26721"/>
                    <a:pt x="134313" y="23007"/>
                    <a:pt x="137865" y="20065"/>
                  </a:cubicBezTo>
                  <a:cubicBezTo>
                    <a:pt x="141199" y="17113"/>
                    <a:pt x="144723" y="11112"/>
                    <a:pt x="142152" y="7683"/>
                  </a:cubicBezTo>
                  <a:cubicBezTo>
                    <a:pt x="139580" y="4254"/>
                    <a:pt x="136436" y="158"/>
                    <a:pt x="132055" y="-128"/>
                  </a:cubicBezTo>
                  <a:cubicBezTo>
                    <a:pt x="130209" y="-199"/>
                    <a:pt x="128376" y="194"/>
                    <a:pt x="126721" y="1015"/>
                  </a:cubicBezTo>
                  <a:cubicBezTo>
                    <a:pt x="125483" y="1872"/>
                    <a:pt x="123102" y="1015"/>
                    <a:pt x="121387" y="1015"/>
                  </a:cubicBezTo>
                  <a:cubicBezTo>
                    <a:pt x="117101" y="2920"/>
                    <a:pt x="116243" y="10540"/>
                    <a:pt x="114815" y="13207"/>
                  </a:cubicBezTo>
                  <a:cubicBezTo>
                    <a:pt x="112624" y="17493"/>
                    <a:pt x="107861" y="24923"/>
                    <a:pt x="105957" y="24923"/>
                  </a:cubicBezTo>
                  <a:cubicBezTo>
                    <a:pt x="104052" y="24923"/>
                    <a:pt x="100623" y="18827"/>
                    <a:pt x="98622" y="18922"/>
                  </a:cubicBezTo>
                  <a:cubicBezTo>
                    <a:pt x="96622" y="19017"/>
                    <a:pt x="91955" y="24066"/>
                    <a:pt x="91955" y="25590"/>
                  </a:cubicBezTo>
                  <a:cubicBezTo>
                    <a:pt x="91955" y="27114"/>
                    <a:pt x="95574" y="32067"/>
                    <a:pt x="95955" y="36163"/>
                  </a:cubicBezTo>
                  <a:cubicBezTo>
                    <a:pt x="95517" y="39579"/>
                    <a:pt x="94277" y="42843"/>
                    <a:pt x="92336" y="45688"/>
                  </a:cubicBezTo>
                  <a:cubicBezTo>
                    <a:pt x="90431" y="49116"/>
                    <a:pt x="88907" y="56641"/>
                    <a:pt x="92336" y="57594"/>
                  </a:cubicBezTo>
                  <a:cubicBezTo>
                    <a:pt x="95765" y="58546"/>
                    <a:pt x="93955" y="55498"/>
                    <a:pt x="98242" y="54831"/>
                  </a:cubicBezTo>
                  <a:cubicBezTo>
                    <a:pt x="102527" y="54165"/>
                    <a:pt x="105575" y="51402"/>
                    <a:pt x="106623" y="51593"/>
                  </a:cubicBezTo>
                  <a:cubicBezTo>
                    <a:pt x="107671" y="51784"/>
                    <a:pt x="115196" y="58641"/>
                    <a:pt x="111672" y="63594"/>
                  </a:cubicBezTo>
                  <a:cubicBezTo>
                    <a:pt x="110338" y="65499"/>
                    <a:pt x="107004" y="73119"/>
                    <a:pt x="102147" y="72453"/>
                  </a:cubicBezTo>
                  <a:cubicBezTo>
                    <a:pt x="100623" y="72453"/>
                    <a:pt x="99861" y="68833"/>
                    <a:pt x="98242" y="67500"/>
                  </a:cubicBezTo>
                  <a:cubicBezTo>
                    <a:pt x="96622" y="66166"/>
                    <a:pt x="90050" y="68928"/>
                    <a:pt x="87859" y="67500"/>
                  </a:cubicBezTo>
                  <a:cubicBezTo>
                    <a:pt x="85668" y="66071"/>
                    <a:pt x="85097" y="66547"/>
                    <a:pt x="85192" y="62832"/>
                  </a:cubicBezTo>
                  <a:cubicBezTo>
                    <a:pt x="85096" y="56039"/>
                    <a:pt x="84136" y="49285"/>
                    <a:pt x="82334" y="42735"/>
                  </a:cubicBezTo>
                  <a:cubicBezTo>
                    <a:pt x="80959" y="41044"/>
                    <a:pt x="80248" y="38911"/>
                    <a:pt x="80334" y="36734"/>
                  </a:cubicBezTo>
                  <a:cubicBezTo>
                    <a:pt x="80335" y="32638"/>
                    <a:pt x="79668" y="26733"/>
                    <a:pt x="77382" y="27209"/>
                  </a:cubicBezTo>
                  <a:cubicBezTo>
                    <a:pt x="75006" y="27589"/>
                    <a:pt x="72844" y="28805"/>
                    <a:pt x="71286" y="30638"/>
                  </a:cubicBezTo>
                  <a:cubicBezTo>
                    <a:pt x="69213" y="33084"/>
                    <a:pt x="67949" y="36112"/>
                    <a:pt x="67666" y="39306"/>
                  </a:cubicBezTo>
                  <a:cubicBezTo>
                    <a:pt x="68228" y="41278"/>
                    <a:pt x="68672" y="43282"/>
                    <a:pt x="69000" y="45307"/>
                  </a:cubicBezTo>
                  <a:cubicBezTo>
                    <a:pt x="69313" y="51240"/>
                    <a:pt x="69313" y="57185"/>
                    <a:pt x="69000" y="63118"/>
                  </a:cubicBezTo>
                  <a:cubicBezTo>
                    <a:pt x="69000" y="66452"/>
                    <a:pt x="71476" y="71786"/>
                    <a:pt x="71095" y="75691"/>
                  </a:cubicBezTo>
                  <a:cubicBezTo>
                    <a:pt x="71095" y="77596"/>
                    <a:pt x="70333" y="92169"/>
                    <a:pt x="70428" y="94170"/>
                  </a:cubicBezTo>
                  <a:cubicBezTo>
                    <a:pt x="70163" y="97822"/>
                    <a:pt x="72014" y="101302"/>
                    <a:pt x="75191" y="103123"/>
                  </a:cubicBezTo>
                  <a:cubicBezTo>
                    <a:pt x="77286" y="103980"/>
                    <a:pt x="78525" y="101694"/>
                    <a:pt x="79858" y="100647"/>
                  </a:cubicBezTo>
                  <a:cubicBezTo>
                    <a:pt x="81191" y="99599"/>
                    <a:pt x="83383" y="98932"/>
                    <a:pt x="83192" y="95980"/>
                  </a:cubicBezTo>
                  <a:cubicBezTo>
                    <a:pt x="83001" y="93027"/>
                    <a:pt x="83192" y="89026"/>
                    <a:pt x="85954" y="88169"/>
                  </a:cubicBezTo>
                  <a:cubicBezTo>
                    <a:pt x="88717" y="87312"/>
                    <a:pt x="90621" y="91312"/>
                    <a:pt x="90145" y="93408"/>
                  </a:cubicBezTo>
                  <a:cubicBezTo>
                    <a:pt x="89105" y="95735"/>
                    <a:pt x="89963" y="98472"/>
                    <a:pt x="92145" y="99789"/>
                  </a:cubicBezTo>
                  <a:cubicBezTo>
                    <a:pt x="93384" y="101028"/>
                    <a:pt x="97193" y="97694"/>
                    <a:pt x="99098" y="96932"/>
                  </a:cubicBezTo>
                  <a:cubicBezTo>
                    <a:pt x="102623" y="95694"/>
                    <a:pt x="105385" y="94360"/>
                    <a:pt x="106718" y="97694"/>
                  </a:cubicBezTo>
                  <a:cubicBezTo>
                    <a:pt x="107418" y="99075"/>
                    <a:pt x="107106" y="100753"/>
                    <a:pt x="105956" y="101790"/>
                  </a:cubicBezTo>
                  <a:cubicBezTo>
                    <a:pt x="104382" y="103317"/>
                    <a:pt x="102542" y="104543"/>
                    <a:pt x="100527" y="105409"/>
                  </a:cubicBezTo>
                  <a:cubicBezTo>
                    <a:pt x="98813" y="105409"/>
                    <a:pt x="95479" y="107695"/>
                    <a:pt x="93574" y="107790"/>
                  </a:cubicBezTo>
                  <a:cubicBezTo>
                    <a:pt x="89248" y="108078"/>
                    <a:pt x="84967" y="108844"/>
                    <a:pt x="80810" y="110076"/>
                  </a:cubicBezTo>
                  <a:cubicBezTo>
                    <a:pt x="78225" y="110461"/>
                    <a:pt x="75612" y="110620"/>
                    <a:pt x="72999" y="110553"/>
                  </a:cubicBezTo>
                  <a:cubicBezTo>
                    <a:pt x="70904" y="110553"/>
                    <a:pt x="66523" y="113601"/>
                    <a:pt x="63951" y="113029"/>
                  </a:cubicBezTo>
                  <a:cubicBezTo>
                    <a:pt x="61859" y="112156"/>
                    <a:pt x="60209" y="110472"/>
                    <a:pt x="59379" y="108362"/>
                  </a:cubicBezTo>
                  <a:cubicBezTo>
                    <a:pt x="58522" y="106076"/>
                    <a:pt x="62046" y="102933"/>
                    <a:pt x="62618" y="98837"/>
                  </a:cubicBezTo>
                  <a:cubicBezTo>
                    <a:pt x="62618" y="96932"/>
                    <a:pt x="62618" y="92836"/>
                    <a:pt x="62618" y="90836"/>
                  </a:cubicBezTo>
                  <a:cubicBezTo>
                    <a:pt x="63189" y="85883"/>
                    <a:pt x="60522" y="82263"/>
                    <a:pt x="60522" y="79977"/>
                  </a:cubicBezTo>
                  <a:cubicBezTo>
                    <a:pt x="60522" y="77691"/>
                    <a:pt x="59856" y="67023"/>
                    <a:pt x="59570" y="63785"/>
                  </a:cubicBezTo>
                  <a:cubicBezTo>
                    <a:pt x="59284" y="60546"/>
                    <a:pt x="60332" y="57975"/>
                    <a:pt x="59570" y="55498"/>
                  </a:cubicBezTo>
                  <a:cubicBezTo>
                    <a:pt x="59173" y="53325"/>
                    <a:pt x="59173" y="51099"/>
                    <a:pt x="59570" y="48926"/>
                  </a:cubicBezTo>
                  <a:cubicBezTo>
                    <a:pt x="60402" y="47012"/>
                    <a:pt x="60402" y="44839"/>
                    <a:pt x="59570" y="42925"/>
                  </a:cubicBezTo>
                  <a:cubicBezTo>
                    <a:pt x="58236" y="41115"/>
                    <a:pt x="59570" y="36543"/>
                    <a:pt x="58713" y="33400"/>
                  </a:cubicBezTo>
                  <a:cubicBezTo>
                    <a:pt x="57855" y="30257"/>
                    <a:pt x="58713" y="28638"/>
                    <a:pt x="57570" y="25590"/>
                  </a:cubicBezTo>
                  <a:cubicBezTo>
                    <a:pt x="56427" y="22542"/>
                    <a:pt x="56807" y="22161"/>
                    <a:pt x="54712" y="21303"/>
                  </a:cubicBezTo>
                  <a:cubicBezTo>
                    <a:pt x="52616" y="20446"/>
                    <a:pt x="52807" y="23399"/>
                    <a:pt x="51378" y="23494"/>
                  </a:cubicBezTo>
                  <a:cubicBezTo>
                    <a:pt x="49192" y="23305"/>
                    <a:pt x="46992" y="23305"/>
                    <a:pt x="44806" y="23494"/>
                  </a:cubicBezTo>
                  <a:cubicBezTo>
                    <a:pt x="41092" y="24351"/>
                    <a:pt x="37853" y="29971"/>
                    <a:pt x="40234" y="31400"/>
                  </a:cubicBezTo>
                  <a:cubicBezTo>
                    <a:pt x="41892" y="35775"/>
                    <a:pt x="42638" y="40442"/>
                    <a:pt x="42425" y="45116"/>
                  </a:cubicBezTo>
                  <a:cubicBezTo>
                    <a:pt x="42425" y="58260"/>
                    <a:pt x="44616" y="64166"/>
                    <a:pt x="44044" y="69119"/>
                  </a:cubicBezTo>
                  <a:cubicBezTo>
                    <a:pt x="43187" y="77977"/>
                    <a:pt x="42329" y="89788"/>
                    <a:pt x="42329" y="91788"/>
                  </a:cubicBezTo>
                  <a:cubicBezTo>
                    <a:pt x="42578" y="95528"/>
                    <a:pt x="43216" y="99231"/>
                    <a:pt x="44234" y="102838"/>
                  </a:cubicBezTo>
                  <a:cubicBezTo>
                    <a:pt x="45476" y="105259"/>
                    <a:pt x="46435" y="107816"/>
                    <a:pt x="47092" y="110458"/>
                  </a:cubicBezTo>
                  <a:cubicBezTo>
                    <a:pt x="47092" y="112363"/>
                    <a:pt x="44044" y="113696"/>
                    <a:pt x="43377" y="114172"/>
                  </a:cubicBezTo>
                  <a:cubicBezTo>
                    <a:pt x="39992" y="116204"/>
                    <a:pt x="36290" y="117653"/>
                    <a:pt x="32423" y="118458"/>
                  </a:cubicBezTo>
                  <a:cubicBezTo>
                    <a:pt x="30249" y="119252"/>
                    <a:pt x="27843" y="118132"/>
                    <a:pt x="27050" y="115958"/>
                  </a:cubicBezTo>
                  <a:cubicBezTo>
                    <a:pt x="26853" y="115417"/>
                    <a:pt x="26769" y="114842"/>
                    <a:pt x="26804" y="114267"/>
                  </a:cubicBezTo>
                  <a:cubicBezTo>
                    <a:pt x="26758" y="108710"/>
                    <a:pt x="25891" y="103189"/>
                    <a:pt x="24232" y="97884"/>
                  </a:cubicBezTo>
                  <a:cubicBezTo>
                    <a:pt x="22708" y="96646"/>
                    <a:pt x="20613" y="97884"/>
                    <a:pt x="20613" y="97884"/>
                  </a:cubicBezTo>
                  <a:cubicBezTo>
                    <a:pt x="16744" y="105159"/>
                    <a:pt x="12483" y="112218"/>
                    <a:pt x="7849" y="119030"/>
                  </a:cubicBezTo>
                  <a:cubicBezTo>
                    <a:pt x="6323" y="120478"/>
                    <a:pt x="4548" y="121640"/>
                    <a:pt x="2610" y="122459"/>
                  </a:cubicBezTo>
                  <a:cubicBezTo>
                    <a:pt x="355" y="124215"/>
                    <a:pt x="-744" y="127074"/>
                    <a:pt x="-247" y="129888"/>
                  </a:cubicBezTo>
                  <a:cubicBezTo>
                    <a:pt x="3086" y="140938"/>
                    <a:pt x="-247" y="142366"/>
                    <a:pt x="-247" y="148176"/>
                  </a:cubicBezTo>
                  <a:cubicBezTo>
                    <a:pt x="270" y="154606"/>
                    <a:pt x="2258" y="160830"/>
                    <a:pt x="5563" y="166369"/>
                  </a:cubicBezTo>
                  <a:cubicBezTo>
                    <a:pt x="7058" y="169121"/>
                    <a:pt x="10286" y="170437"/>
                    <a:pt x="13278" y="169513"/>
                  </a:cubicBezTo>
                  <a:cubicBezTo>
                    <a:pt x="20613" y="168179"/>
                    <a:pt x="25375" y="159988"/>
                    <a:pt x="33090" y="154368"/>
                  </a:cubicBezTo>
                  <a:cubicBezTo>
                    <a:pt x="34783" y="152707"/>
                    <a:pt x="36314" y="150889"/>
                    <a:pt x="37662" y="148938"/>
                  </a:cubicBezTo>
                  <a:cubicBezTo>
                    <a:pt x="40197" y="144270"/>
                    <a:pt x="43407" y="140001"/>
                    <a:pt x="47187" y="136270"/>
                  </a:cubicBezTo>
                  <a:cubicBezTo>
                    <a:pt x="52034" y="133442"/>
                    <a:pt x="57263" y="131325"/>
                    <a:pt x="62713" y="129984"/>
                  </a:cubicBezTo>
                  <a:cubicBezTo>
                    <a:pt x="66618" y="128936"/>
                    <a:pt x="72905" y="127984"/>
                    <a:pt x="75857" y="127317"/>
                  </a:cubicBezTo>
                  <a:cubicBezTo>
                    <a:pt x="81532" y="126295"/>
                    <a:pt x="87254" y="125564"/>
                    <a:pt x="93002" y="125126"/>
                  </a:cubicBezTo>
                  <a:cubicBezTo>
                    <a:pt x="96589" y="124741"/>
                    <a:pt x="100130" y="124007"/>
                    <a:pt x="103575" y="122935"/>
                  </a:cubicBezTo>
                  <a:cubicBezTo>
                    <a:pt x="106921" y="121478"/>
                    <a:pt x="110503" y="120639"/>
                    <a:pt x="114148" y="120459"/>
                  </a:cubicBezTo>
                  <a:cubicBezTo>
                    <a:pt x="121208" y="121346"/>
                    <a:pt x="128378" y="120596"/>
                    <a:pt x="135103" y="118268"/>
                  </a:cubicBezTo>
                  <a:cubicBezTo>
                    <a:pt x="137008" y="117315"/>
                    <a:pt x="145581" y="117506"/>
                    <a:pt x="148438" y="116363"/>
                  </a:cubicBezTo>
                  <a:cubicBezTo>
                    <a:pt x="152572" y="115290"/>
                    <a:pt x="156837" y="114809"/>
                    <a:pt x="161106" y="114934"/>
                  </a:cubicBezTo>
                  <a:cubicBezTo>
                    <a:pt x="161812" y="119143"/>
                    <a:pt x="159633" y="123307"/>
                    <a:pt x="155772" y="125126"/>
                  </a:cubicBezTo>
                  <a:cubicBezTo>
                    <a:pt x="153677" y="125126"/>
                    <a:pt x="148248" y="129698"/>
                    <a:pt x="146247" y="129793"/>
                  </a:cubicBezTo>
                  <a:cubicBezTo>
                    <a:pt x="143228" y="129604"/>
                    <a:pt x="140263" y="128895"/>
                    <a:pt x="137485" y="127698"/>
                  </a:cubicBezTo>
                  <a:cubicBezTo>
                    <a:pt x="135960" y="127698"/>
                    <a:pt x="132151" y="128364"/>
                    <a:pt x="129007" y="127698"/>
                  </a:cubicBezTo>
                  <a:cubicBezTo>
                    <a:pt x="125566" y="127174"/>
                    <a:pt x="122066" y="127174"/>
                    <a:pt x="118625" y="127698"/>
                  </a:cubicBezTo>
                  <a:cubicBezTo>
                    <a:pt x="116815" y="128745"/>
                    <a:pt x="113672" y="130651"/>
                    <a:pt x="114243" y="130841"/>
                  </a:cubicBezTo>
                  <a:cubicBezTo>
                    <a:pt x="107957" y="132746"/>
                    <a:pt x="108528" y="132460"/>
                    <a:pt x="106814" y="133508"/>
                  </a:cubicBezTo>
                  <a:cubicBezTo>
                    <a:pt x="105099" y="134556"/>
                    <a:pt x="99385" y="134556"/>
                    <a:pt x="97956" y="135032"/>
                  </a:cubicBezTo>
                  <a:cubicBezTo>
                    <a:pt x="94097" y="136307"/>
                    <a:pt x="90149" y="137294"/>
                    <a:pt x="86145" y="137985"/>
                  </a:cubicBezTo>
                  <a:cubicBezTo>
                    <a:pt x="83383" y="138651"/>
                    <a:pt x="78048" y="137985"/>
                    <a:pt x="75762" y="138937"/>
                  </a:cubicBezTo>
                  <a:cubicBezTo>
                    <a:pt x="74319" y="139787"/>
                    <a:pt x="72920" y="140709"/>
                    <a:pt x="71571" y="141699"/>
                  </a:cubicBezTo>
                  <a:cubicBezTo>
                    <a:pt x="69000" y="143223"/>
                    <a:pt x="62618" y="140461"/>
                    <a:pt x="60332" y="142461"/>
                  </a:cubicBezTo>
                  <a:cubicBezTo>
                    <a:pt x="53379" y="148843"/>
                    <a:pt x="54045" y="159511"/>
                    <a:pt x="52331" y="161511"/>
                  </a:cubicBezTo>
                  <a:cubicBezTo>
                    <a:pt x="50665" y="164705"/>
                    <a:pt x="49939" y="168304"/>
                    <a:pt x="50236" y="171894"/>
                  </a:cubicBezTo>
                  <a:cubicBezTo>
                    <a:pt x="50235" y="175323"/>
                    <a:pt x="50235" y="177323"/>
                    <a:pt x="53093" y="178847"/>
                  </a:cubicBezTo>
                  <a:cubicBezTo>
                    <a:pt x="55560" y="179703"/>
                    <a:pt x="58245" y="179703"/>
                    <a:pt x="60712" y="178847"/>
                  </a:cubicBezTo>
                  <a:cubicBezTo>
                    <a:pt x="64078" y="178090"/>
                    <a:pt x="67193" y="176483"/>
                    <a:pt x="69761" y="174180"/>
                  </a:cubicBezTo>
                  <a:cubicBezTo>
                    <a:pt x="71815" y="171640"/>
                    <a:pt x="74613" y="169808"/>
                    <a:pt x="77763" y="168941"/>
                  </a:cubicBezTo>
                  <a:cubicBezTo>
                    <a:pt x="79763" y="168941"/>
                    <a:pt x="85478" y="166941"/>
                    <a:pt x="85002" y="169608"/>
                  </a:cubicBezTo>
                  <a:cubicBezTo>
                    <a:pt x="84192" y="172906"/>
                    <a:pt x="83010" y="176102"/>
                    <a:pt x="81477" y="179133"/>
                  </a:cubicBezTo>
                  <a:cubicBezTo>
                    <a:pt x="80525" y="181133"/>
                    <a:pt x="80906" y="186562"/>
                    <a:pt x="80144" y="188658"/>
                  </a:cubicBezTo>
                  <a:cubicBezTo>
                    <a:pt x="79382" y="190753"/>
                    <a:pt x="79572" y="191801"/>
                    <a:pt x="77477" y="193039"/>
                  </a:cubicBezTo>
                  <a:cubicBezTo>
                    <a:pt x="75203" y="194728"/>
                    <a:pt x="72659" y="196017"/>
                    <a:pt x="69952" y="196849"/>
                  </a:cubicBezTo>
                  <a:cubicBezTo>
                    <a:pt x="65700" y="197579"/>
                    <a:pt x="61523" y="198695"/>
                    <a:pt x="57474" y="200183"/>
                  </a:cubicBezTo>
                  <a:cubicBezTo>
                    <a:pt x="54141" y="201993"/>
                    <a:pt x="49473" y="206469"/>
                    <a:pt x="47378" y="206469"/>
                  </a:cubicBezTo>
                  <a:cubicBezTo>
                    <a:pt x="45283" y="206469"/>
                    <a:pt x="38996" y="203802"/>
                    <a:pt x="36995" y="203802"/>
                  </a:cubicBezTo>
                  <a:cubicBezTo>
                    <a:pt x="31205" y="204632"/>
                    <a:pt x="26025" y="207843"/>
                    <a:pt x="22708" y="212661"/>
                  </a:cubicBezTo>
                  <a:cubicBezTo>
                    <a:pt x="21406" y="216478"/>
                    <a:pt x="20606" y="220448"/>
                    <a:pt x="20327" y="224472"/>
                  </a:cubicBezTo>
                  <a:cubicBezTo>
                    <a:pt x="20327" y="226472"/>
                    <a:pt x="18993" y="231711"/>
                    <a:pt x="21565" y="233044"/>
                  </a:cubicBezTo>
                  <a:cubicBezTo>
                    <a:pt x="23425" y="233641"/>
                    <a:pt x="25213" y="234440"/>
                    <a:pt x="26899" y="235426"/>
                  </a:cubicBezTo>
                  <a:cubicBezTo>
                    <a:pt x="31471" y="239902"/>
                    <a:pt x="34805" y="238378"/>
                    <a:pt x="38615" y="238283"/>
                  </a:cubicBezTo>
                  <a:cubicBezTo>
                    <a:pt x="40710" y="238283"/>
                    <a:pt x="48140" y="233806"/>
                    <a:pt x="51664" y="233616"/>
                  </a:cubicBezTo>
                  <a:cubicBezTo>
                    <a:pt x="57035" y="233147"/>
                    <a:pt x="62357" y="232223"/>
                    <a:pt x="67571" y="230854"/>
                  </a:cubicBezTo>
                  <a:cubicBezTo>
                    <a:pt x="72618" y="229457"/>
                    <a:pt x="77784" y="228532"/>
                    <a:pt x="83001" y="228091"/>
                  </a:cubicBezTo>
                  <a:cubicBezTo>
                    <a:pt x="88526" y="228091"/>
                    <a:pt x="88907" y="232092"/>
                    <a:pt x="87573" y="234568"/>
                  </a:cubicBezTo>
                  <a:cubicBezTo>
                    <a:pt x="83287" y="242474"/>
                    <a:pt x="79668" y="260000"/>
                    <a:pt x="71095" y="263143"/>
                  </a:cubicBezTo>
                  <a:cubicBezTo>
                    <a:pt x="66999" y="264477"/>
                    <a:pt x="58808" y="265429"/>
                    <a:pt x="50140" y="266953"/>
                  </a:cubicBezTo>
                  <a:cubicBezTo>
                    <a:pt x="45092" y="267906"/>
                    <a:pt x="40043" y="267810"/>
                    <a:pt x="41472" y="271239"/>
                  </a:cubicBezTo>
                  <a:cubicBezTo>
                    <a:pt x="42901" y="274668"/>
                    <a:pt x="57570" y="280764"/>
                    <a:pt x="57665" y="286575"/>
                  </a:cubicBezTo>
                  <a:cubicBezTo>
                    <a:pt x="57665" y="289718"/>
                    <a:pt x="56712" y="295052"/>
                    <a:pt x="58713" y="296671"/>
                  </a:cubicBezTo>
                  <a:cubicBezTo>
                    <a:pt x="64187" y="298264"/>
                    <a:pt x="70002" y="298264"/>
                    <a:pt x="75477" y="296671"/>
                  </a:cubicBezTo>
                  <a:cubicBezTo>
                    <a:pt x="79035" y="295152"/>
                    <a:pt x="82785" y="294127"/>
                    <a:pt x="86621" y="293623"/>
                  </a:cubicBezTo>
                  <a:cubicBezTo>
                    <a:pt x="91359" y="292277"/>
                    <a:pt x="96004" y="290622"/>
                    <a:pt x="100527" y="288670"/>
                  </a:cubicBezTo>
                  <a:cubicBezTo>
                    <a:pt x="107481" y="286480"/>
                    <a:pt x="107004" y="276764"/>
                    <a:pt x="110052" y="270192"/>
                  </a:cubicBezTo>
                  <a:cubicBezTo>
                    <a:pt x="110624" y="269430"/>
                    <a:pt x="115291" y="265620"/>
                    <a:pt x="115005" y="261619"/>
                  </a:cubicBezTo>
                  <a:cubicBezTo>
                    <a:pt x="115143" y="257211"/>
                    <a:pt x="116046" y="252860"/>
                    <a:pt x="117672" y="248760"/>
                  </a:cubicBezTo>
                  <a:cubicBezTo>
                    <a:pt x="118405" y="245051"/>
                    <a:pt x="118883" y="241296"/>
                    <a:pt x="119101" y="237521"/>
                  </a:cubicBezTo>
                  <a:cubicBezTo>
                    <a:pt x="119047" y="233128"/>
                    <a:pt x="118761" y="228740"/>
                    <a:pt x="118244" y="224376"/>
                  </a:cubicBezTo>
                  <a:cubicBezTo>
                    <a:pt x="118244" y="219328"/>
                    <a:pt x="133389" y="216471"/>
                    <a:pt x="137294" y="215804"/>
                  </a:cubicBezTo>
                  <a:cubicBezTo>
                    <a:pt x="141199" y="215137"/>
                    <a:pt x="143009" y="213709"/>
                    <a:pt x="145485" y="213042"/>
                  </a:cubicBezTo>
                  <a:cubicBezTo>
                    <a:pt x="150438" y="211708"/>
                    <a:pt x="153105" y="211613"/>
                    <a:pt x="157582" y="210756"/>
                  </a:cubicBezTo>
                  <a:cubicBezTo>
                    <a:pt x="160059" y="210184"/>
                    <a:pt x="162440" y="207231"/>
                    <a:pt x="164440" y="204850"/>
                  </a:cubicBezTo>
                  <a:cubicBezTo>
                    <a:pt x="166239" y="201095"/>
                    <a:pt x="167244" y="197010"/>
                    <a:pt x="167393" y="192849"/>
                  </a:cubicBezTo>
                  <a:cubicBezTo>
                    <a:pt x="168250" y="189420"/>
                    <a:pt x="163678" y="188467"/>
                    <a:pt x="162916" y="188277"/>
                  </a:cubicBezTo>
                  <a:cubicBezTo>
                    <a:pt x="157106" y="186467"/>
                    <a:pt x="153391" y="184086"/>
                    <a:pt x="151391" y="183514"/>
                  </a:cubicBezTo>
                  <a:cubicBezTo>
                    <a:pt x="144914" y="181990"/>
                    <a:pt x="141866" y="177704"/>
                    <a:pt x="139580" y="177513"/>
                  </a:cubicBezTo>
                  <a:cubicBezTo>
                    <a:pt x="137294" y="177323"/>
                    <a:pt x="135579" y="180752"/>
                    <a:pt x="132817" y="181133"/>
                  </a:cubicBezTo>
                  <a:cubicBezTo>
                    <a:pt x="129318" y="182316"/>
                    <a:pt x="125884" y="183683"/>
                    <a:pt x="122530" y="185229"/>
                  </a:cubicBezTo>
                  <a:cubicBezTo>
                    <a:pt x="119768" y="185895"/>
                    <a:pt x="117196" y="185229"/>
                    <a:pt x="116815" y="184086"/>
                  </a:cubicBezTo>
                  <a:cubicBezTo>
                    <a:pt x="116006" y="180202"/>
                    <a:pt x="116685" y="176156"/>
                    <a:pt x="118720" y="172751"/>
                  </a:cubicBezTo>
                  <a:cubicBezTo>
                    <a:pt x="122137" y="168481"/>
                    <a:pt x="126183" y="164755"/>
                    <a:pt x="130722" y="161702"/>
                  </a:cubicBezTo>
                  <a:cubicBezTo>
                    <a:pt x="133850" y="159695"/>
                    <a:pt x="136435" y="156947"/>
                    <a:pt x="138246" y="153701"/>
                  </a:cubicBezTo>
                  <a:cubicBezTo>
                    <a:pt x="143124" y="146565"/>
                    <a:pt x="150384" y="141399"/>
                    <a:pt x="158725" y="139128"/>
                  </a:cubicBezTo>
                  <a:cubicBezTo>
                    <a:pt x="162636" y="138171"/>
                    <a:pt x="166721" y="138171"/>
                    <a:pt x="170631" y="139128"/>
                  </a:cubicBezTo>
                  <a:cubicBezTo>
                    <a:pt x="173563" y="140678"/>
                    <a:pt x="176995" y="140986"/>
                    <a:pt x="180156" y="139985"/>
                  </a:cubicBezTo>
                  <a:cubicBezTo>
                    <a:pt x="182102" y="137969"/>
                    <a:pt x="184785" y="136834"/>
                    <a:pt x="187586" y="136842"/>
                  </a:cubicBezTo>
                  <a:cubicBezTo>
                    <a:pt x="196035" y="137074"/>
                    <a:pt x="204371" y="134858"/>
                    <a:pt x="211589" y="130460"/>
                  </a:cubicBezTo>
                  <a:cubicBezTo>
                    <a:pt x="214312" y="125589"/>
                    <a:pt x="215815" y="120131"/>
                    <a:pt x="215971" y="114553"/>
                  </a:cubicBezTo>
                  <a:cubicBezTo>
                    <a:pt x="216477" y="108396"/>
                    <a:pt x="215044" y="102235"/>
                    <a:pt x="211875" y="96932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BE92EFA6-6EC8-450D-A77F-200EB425A26F}"/>
                </a:ext>
              </a:extLst>
            </p:cNvPr>
            <p:cNvSpPr/>
            <p:nvPr/>
          </p:nvSpPr>
          <p:spPr>
            <a:xfrm>
              <a:off x="5736194" y="377752"/>
              <a:ext cx="136302" cy="214853"/>
            </a:xfrm>
            <a:custGeom>
              <a:avLst/>
              <a:gdLst>
                <a:gd name="connsiteX0" fmla="*/ 135938 w 136302"/>
                <a:gd name="connsiteY0" fmla="*/ 21062 h 214853"/>
                <a:gd name="connsiteX1" fmla="*/ 128889 w 136302"/>
                <a:gd name="connsiteY1" fmla="*/ 10108 h 214853"/>
                <a:gd name="connsiteX2" fmla="*/ 122317 w 136302"/>
                <a:gd name="connsiteY2" fmla="*/ 6965 h 214853"/>
                <a:gd name="connsiteX3" fmla="*/ 114888 w 136302"/>
                <a:gd name="connsiteY3" fmla="*/ 5060 h 214853"/>
                <a:gd name="connsiteX4" fmla="*/ 103457 w 136302"/>
                <a:gd name="connsiteY4" fmla="*/ 5060 h 214853"/>
                <a:gd name="connsiteX5" fmla="*/ 92218 w 136302"/>
                <a:gd name="connsiteY5" fmla="*/ 3821 h 214853"/>
                <a:gd name="connsiteX6" fmla="*/ 85170 w 136302"/>
                <a:gd name="connsiteY6" fmla="*/ -84 h 214853"/>
                <a:gd name="connsiteX7" fmla="*/ 80788 w 136302"/>
                <a:gd name="connsiteY7" fmla="*/ 1821 h 214853"/>
                <a:gd name="connsiteX8" fmla="*/ 73644 w 136302"/>
                <a:gd name="connsiteY8" fmla="*/ 7346 h 214853"/>
                <a:gd name="connsiteX9" fmla="*/ 73644 w 136302"/>
                <a:gd name="connsiteY9" fmla="*/ 11918 h 214853"/>
                <a:gd name="connsiteX10" fmla="*/ 80026 w 136302"/>
                <a:gd name="connsiteY10" fmla="*/ 28110 h 214853"/>
                <a:gd name="connsiteX11" fmla="*/ 76121 w 136302"/>
                <a:gd name="connsiteY11" fmla="*/ 53161 h 214853"/>
                <a:gd name="connsiteX12" fmla="*/ 69930 w 136302"/>
                <a:gd name="connsiteY12" fmla="*/ 64782 h 214853"/>
                <a:gd name="connsiteX13" fmla="*/ 57166 w 136302"/>
                <a:gd name="connsiteY13" fmla="*/ 70592 h 214853"/>
                <a:gd name="connsiteX14" fmla="*/ 47641 w 136302"/>
                <a:gd name="connsiteY14" fmla="*/ 71259 h 214853"/>
                <a:gd name="connsiteX15" fmla="*/ 34973 w 136302"/>
                <a:gd name="connsiteY15" fmla="*/ 75259 h 214853"/>
                <a:gd name="connsiteX16" fmla="*/ 25448 w 136302"/>
                <a:gd name="connsiteY16" fmla="*/ 84308 h 214853"/>
                <a:gd name="connsiteX17" fmla="*/ 24590 w 136302"/>
                <a:gd name="connsiteY17" fmla="*/ 99929 h 214853"/>
                <a:gd name="connsiteX18" fmla="*/ 26496 w 136302"/>
                <a:gd name="connsiteY18" fmla="*/ 107644 h 214853"/>
                <a:gd name="connsiteX19" fmla="*/ 28496 w 136302"/>
                <a:gd name="connsiteY19" fmla="*/ 118693 h 214853"/>
                <a:gd name="connsiteX20" fmla="*/ 32877 w 136302"/>
                <a:gd name="connsiteY20" fmla="*/ 122408 h 214853"/>
                <a:gd name="connsiteX21" fmla="*/ 39640 w 136302"/>
                <a:gd name="connsiteY21" fmla="*/ 121550 h 214853"/>
                <a:gd name="connsiteX22" fmla="*/ 48594 w 136302"/>
                <a:gd name="connsiteY22" fmla="*/ 118312 h 214853"/>
                <a:gd name="connsiteX23" fmla="*/ 58119 w 136302"/>
                <a:gd name="connsiteY23" fmla="*/ 117074 h 214853"/>
                <a:gd name="connsiteX24" fmla="*/ 63167 w 136302"/>
                <a:gd name="connsiteY24" fmla="*/ 120122 h 214853"/>
                <a:gd name="connsiteX25" fmla="*/ 63738 w 136302"/>
                <a:gd name="connsiteY25" fmla="*/ 141648 h 214853"/>
                <a:gd name="connsiteX26" fmla="*/ 54213 w 136302"/>
                <a:gd name="connsiteY26" fmla="*/ 151173 h 214853"/>
                <a:gd name="connsiteX27" fmla="*/ 33925 w 136302"/>
                <a:gd name="connsiteY27" fmla="*/ 162413 h 214853"/>
                <a:gd name="connsiteX28" fmla="*/ 22209 w 136302"/>
                <a:gd name="connsiteY28" fmla="*/ 166889 h 214853"/>
                <a:gd name="connsiteX29" fmla="*/ 11256 w 136302"/>
                <a:gd name="connsiteY29" fmla="*/ 173366 h 214853"/>
                <a:gd name="connsiteX30" fmla="*/ 4207 w 136302"/>
                <a:gd name="connsiteY30" fmla="*/ 174033 h 214853"/>
                <a:gd name="connsiteX31" fmla="*/ -365 w 136302"/>
                <a:gd name="connsiteY31" fmla="*/ 180320 h 214853"/>
                <a:gd name="connsiteX32" fmla="*/ 2302 w 136302"/>
                <a:gd name="connsiteY32" fmla="*/ 188607 h 214853"/>
                <a:gd name="connsiteX33" fmla="*/ 4398 w 136302"/>
                <a:gd name="connsiteY33" fmla="*/ 198132 h 214853"/>
                <a:gd name="connsiteX34" fmla="*/ 11922 w 136302"/>
                <a:gd name="connsiteY34" fmla="*/ 203942 h 214853"/>
                <a:gd name="connsiteX35" fmla="*/ 23638 w 136302"/>
                <a:gd name="connsiteY35" fmla="*/ 214515 h 214853"/>
                <a:gd name="connsiteX36" fmla="*/ 41926 w 136302"/>
                <a:gd name="connsiteY36" fmla="*/ 201370 h 214853"/>
                <a:gd name="connsiteX37" fmla="*/ 53642 w 136302"/>
                <a:gd name="connsiteY37" fmla="*/ 196417 h 214853"/>
                <a:gd name="connsiteX38" fmla="*/ 72692 w 136302"/>
                <a:gd name="connsiteY38" fmla="*/ 185082 h 214853"/>
                <a:gd name="connsiteX39" fmla="*/ 87646 w 136302"/>
                <a:gd name="connsiteY39" fmla="*/ 178319 h 214853"/>
                <a:gd name="connsiteX40" fmla="*/ 101838 w 136302"/>
                <a:gd name="connsiteY40" fmla="*/ 164889 h 214853"/>
                <a:gd name="connsiteX41" fmla="*/ 118031 w 136302"/>
                <a:gd name="connsiteY41" fmla="*/ 155364 h 214853"/>
                <a:gd name="connsiteX42" fmla="*/ 123460 w 136302"/>
                <a:gd name="connsiteY42" fmla="*/ 146982 h 214853"/>
                <a:gd name="connsiteX43" fmla="*/ 127746 w 136302"/>
                <a:gd name="connsiteY43" fmla="*/ 131647 h 214853"/>
                <a:gd name="connsiteX44" fmla="*/ 126222 w 136302"/>
                <a:gd name="connsiteY44" fmla="*/ 124503 h 214853"/>
                <a:gd name="connsiteX45" fmla="*/ 125460 w 136302"/>
                <a:gd name="connsiteY45" fmla="*/ 119931 h 214853"/>
                <a:gd name="connsiteX46" fmla="*/ 122793 w 136302"/>
                <a:gd name="connsiteY46" fmla="*/ 112025 h 214853"/>
                <a:gd name="connsiteX47" fmla="*/ 123650 w 136302"/>
                <a:gd name="connsiteY47" fmla="*/ 100405 h 214853"/>
                <a:gd name="connsiteX48" fmla="*/ 125651 w 136302"/>
                <a:gd name="connsiteY48" fmla="*/ 86689 h 214853"/>
                <a:gd name="connsiteX49" fmla="*/ 126889 w 136302"/>
                <a:gd name="connsiteY49" fmla="*/ 64210 h 214853"/>
                <a:gd name="connsiteX50" fmla="*/ 128508 w 136302"/>
                <a:gd name="connsiteY50" fmla="*/ 51828 h 214853"/>
                <a:gd name="connsiteX51" fmla="*/ 134128 w 136302"/>
                <a:gd name="connsiteY51" fmla="*/ 39826 h 214853"/>
                <a:gd name="connsiteX52" fmla="*/ 134128 w 136302"/>
                <a:gd name="connsiteY52" fmla="*/ 28777 h 214853"/>
                <a:gd name="connsiteX53" fmla="*/ 134699 w 136302"/>
                <a:gd name="connsiteY53" fmla="*/ 21538 h 2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6302" h="214853">
                  <a:moveTo>
                    <a:pt x="135938" y="21062"/>
                  </a:moveTo>
                  <a:cubicBezTo>
                    <a:pt x="134548" y="16875"/>
                    <a:pt x="132124" y="13107"/>
                    <a:pt x="128889" y="10108"/>
                  </a:cubicBezTo>
                  <a:cubicBezTo>
                    <a:pt x="127461" y="8489"/>
                    <a:pt x="123460" y="7632"/>
                    <a:pt x="122317" y="6965"/>
                  </a:cubicBezTo>
                  <a:cubicBezTo>
                    <a:pt x="119984" y="5863"/>
                    <a:pt x="117463" y="5217"/>
                    <a:pt x="114888" y="5060"/>
                  </a:cubicBezTo>
                  <a:cubicBezTo>
                    <a:pt x="112982" y="5060"/>
                    <a:pt x="105363" y="5060"/>
                    <a:pt x="103457" y="5060"/>
                  </a:cubicBezTo>
                  <a:cubicBezTo>
                    <a:pt x="99838" y="4393"/>
                    <a:pt x="95361" y="4488"/>
                    <a:pt x="92218" y="3821"/>
                  </a:cubicBezTo>
                  <a:cubicBezTo>
                    <a:pt x="89075" y="3155"/>
                    <a:pt x="86979" y="107"/>
                    <a:pt x="85170" y="-84"/>
                  </a:cubicBezTo>
                  <a:cubicBezTo>
                    <a:pt x="83464" y="-346"/>
                    <a:pt x="81759" y="395"/>
                    <a:pt x="80788" y="1821"/>
                  </a:cubicBezTo>
                  <a:cubicBezTo>
                    <a:pt x="78698" y="4012"/>
                    <a:pt x="76290" y="5874"/>
                    <a:pt x="73644" y="7346"/>
                  </a:cubicBezTo>
                  <a:cubicBezTo>
                    <a:pt x="72740" y="8736"/>
                    <a:pt x="72740" y="10528"/>
                    <a:pt x="73644" y="11918"/>
                  </a:cubicBezTo>
                  <a:cubicBezTo>
                    <a:pt x="78108" y="16074"/>
                    <a:pt x="80454" y="22026"/>
                    <a:pt x="80026" y="28110"/>
                  </a:cubicBezTo>
                  <a:cubicBezTo>
                    <a:pt x="80026" y="37635"/>
                    <a:pt x="76692" y="42398"/>
                    <a:pt x="76121" y="53161"/>
                  </a:cubicBezTo>
                  <a:cubicBezTo>
                    <a:pt x="76121" y="58876"/>
                    <a:pt x="72406" y="61162"/>
                    <a:pt x="69930" y="64782"/>
                  </a:cubicBezTo>
                  <a:cubicBezTo>
                    <a:pt x="65980" y="67329"/>
                    <a:pt x="61681" y="69286"/>
                    <a:pt x="57166" y="70592"/>
                  </a:cubicBezTo>
                  <a:cubicBezTo>
                    <a:pt x="54022" y="71133"/>
                    <a:pt x="50830" y="71356"/>
                    <a:pt x="47641" y="71259"/>
                  </a:cubicBezTo>
                  <a:cubicBezTo>
                    <a:pt x="43259" y="71258"/>
                    <a:pt x="39354" y="74497"/>
                    <a:pt x="34973" y="75259"/>
                  </a:cubicBezTo>
                  <a:cubicBezTo>
                    <a:pt x="30591" y="76021"/>
                    <a:pt x="25448" y="78116"/>
                    <a:pt x="25448" y="84308"/>
                  </a:cubicBezTo>
                  <a:cubicBezTo>
                    <a:pt x="25751" y="89530"/>
                    <a:pt x="25463" y="94771"/>
                    <a:pt x="24590" y="99929"/>
                  </a:cubicBezTo>
                  <a:cubicBezTo>
                    <a:pt x="24708" y="102601"/>
                    <a:pt x="25356" y="105224"/>
                    <a:pt x="26496" y="107644"/>
                  </a:cubicBezTo>
                  <a:cubicBezTo>
                    <a:pt x="26576" y="111409"/>
                    <a:pt x="27251" y="115138"/>
                    <a:pt x="28496" y="118693"/>
                  </a:cubicBezTo>
                  <a:cubicBezTo>
                    <a:pt x="29321" y="120529"/>
                    <a:pt x="30931" y="121894"/>
                    <a:pt x="32877" y="122408"/>
                  </a:cubicBezTo>
                  <a:cubicBezTo>
                    <a:pt x="34592" y="123265"/>
                    <a:pt x="37830" y="122408"/>
                    <a:pt x="39640" y="121550"/>
                  </a:cubicBezTo>
                  <a:cubicBezTo>
                    <a:pt x="42538" y="120244"/>
                    <a:pt x="45531" y="119161"/>
                    <a:pt x="48594" y="118312"/>
                  </a:cubicBezTo>
                  <a:cubicBezTo>
                    <a:pt x="51814" y="118391"/>
                    <a:pt x="55026" y="117973"/>
                    <a:pt x="58119" y="117074"/>
                  </a:cubicBezTo>
                  <a:cubicBezTo>
                    <a:pt x="58118" y="117074"/>
                    <a:pt x="62119" y="117931"/>
                    <a:pt x="63167" y="120122"/>
                  </a:cubicBezTo>
                  <a:cubicBezTo>
                    <a:pt x="63808" y="127278"/>
                    <a:pt x="63999" y="134468"/>
                    <a:pt x="63738" y="141648"/>
                  </a:cubicBezTo>
                  <a:cubicBezTo>
                    <a:pt x="63738" y="146316"/>
                    <a:pt x="57547" y="149363"/>
                    <a:pt x="54213" y="151173"/>
                  </a:cubicBezTo>
                  <a:cubicBezTo>
                    <a:pt x="47724" y="155393"/>
                    <a:pt x="40944" y="159149"/>
                    <a:pt x="33925" y="162413"/>
                  </a:cubicBezTo>
                  <a:cubicBezTo>
                    <a:pt x="29810" y="163283"/>
                    <a:pt x="25856" y="164793"/>
                    <a:pt x="22209" y="166889"/>
                  </a:cubicBezTo>
                  <a:cubicBezTo>
                    <a:pt x="18743" y="169348"/>
                    <a:pt x="15080" y="171514"/>
                    <a:pt x="11256" y="173366"/>
                  </a:cubicBezTo>
                  <a:cubicBezTo>
                    <a:pt x="9255" y="174319"/>
                    <a:pt x="6303" y="173366"/>
                    <a:pt x="4207" y="174033"/>
                  </a:cubicBezTo>
                  <a:cubicBezTo>
                    <a:pt x="1607" y="175083"/>
                    <a:pt x="-168" y="177523"/>
                    <a:pt x="-365" y="180320"/>
                  </a:cubicBezTo>
                  <a:cubicBezTo>
                    <a:pt x="-365" y="181653"/>
                    <a:pt x="1540" y="185654"/>
                    <a:pt x="2302" y="188607"/>
                  </a:cubicBezTo>
                  <a:cubicBezTo>
                    <a:pt x="3064" y="191559"/>
                    <a:pt x="2302" y="196417"/>
                    <a:pt x="4398" y="198132"/>
                  </a:cubicBezTo>
                  <a:cubicBezTo>
                    <a:pt x="7051" y="199873"/>
                    <a:pt x="9566" y="201815"/>
                    <a:pt x="11922" y="203942"/>
                  </a:cubicBezTo>
                  <a:cubicBezTo>
                    <a:pt x="15447" y="207657"/>
                    <a:pt x="19923" y="216134"/>
                    <a:pt x="23638" y="214515"/>
                  </a:cubicBezTo>
                  <a:cubicBezTo>
                    <a:pt x="30077" y="210631"/>
                    <a:pt x="36193" y="206236"/>
                    <a:pt x="41926" y="201370"/>
                  </a:cubicBezTo>
                  <a:cubicBezTo>
                    <a:pt x="45976" y="200085"/>
                    <a:pt x="49898" y="198427"/>
                    <a:pt x="53642" y="196417"/>
                  </a:cubicBezTo>
                  <a:cubicBezTo>
                    <a:pt x="59475" y="191830"/>
                    <a:pt x="65878" y="188020"/>
                    <a:pt x="72692" y="185082"/>
                  </a:cubicBezTo>
                  <a:cubicBezTo>
                    <a:pt x="77805" y="183124"/>
                    <a:pt x="82799" y="180866"/>
                    <a:pt x="87646" y="178319"/>
                  </a:cubicBezTo>
                  <a:cubicBezTo>
                    <a:pt x="91361" y="175938"/>
                    <a:pt x="95361" y="166985"/>
                    <a:pt x="101838" y="164889"/>
                  </a:cubicBezTo>
                  <a:cubicBezTo>
                    <a:pt x="107724" y="162629"/>
                    <a:pt x="113196" y="159411"/>
                    <a:pt x="118031" y="155364"/>
                  </a:cubicBezTo>
                  <a:cubicBezTo>
                    <a:pt x="120830" y="153352"/>
                    <a:pt x="122768" y="150359"/>
                    <a:pt x="123460" y="146982"/>
                  </a:cubicBezTo>
                  <a:cubicBezTo>
                    <a:pt x="124793" y="139553"/>
                    <a:pt x="127270" y="134600"/>
                    <a:pt x="127746" y="131647"/>
                  </a:cubicBezTo>
                  <a:cubicBezTo>
                    <a:pt x="128223" y="128694"/>
                    <a:pt x="126603" y="127361"/>
                    <a:pt x="126222" y="124503"/>
                  </a:cubicBezTo>
                  <a:cubicBezTo>
                    <a:pt x="125841" y="121646"/>
                    <a:pt x="125746" y="121360"/>
                    <a:pt x="125460" y="119931"/>
                  </a:cubicBezTo>
                  <a:cubicBezTo>
                    <a:pt x="125174" y="118503"/>
                    <a:pt x="122698" y="117455"/>
                    <a:pt x="122793" y="112025"/>
                  </a:cubicBezTo>
                  <a:cubicBezTo>
                    <a:pt x="122793" y="108406"/>
                    <a:pt x="123365" y="102500"/>
                    <a:pt x="123650" y="100405"/>
                  </a:cubicBezTo>
                  <a:cubicBezTo>
                    <a:pt x="124317" y="94785"/>
                    <a:pt x="125460" y="90880"/>
                    <a:pt x="125651" y="86689"/>
                  </a:cubicBezTo>
                  <a:cubicBezTo>
                    <a:pt x="126508" y="74307"/>
                    <a:pt x="126794" y="70020"/>
                    <a:pt x="126889" y="64210"/>
                  </a:cubicBezTo>
                  <a:cubicBezTo>
                    <a:pt x="127155" y="60051"/>
                    <a:pt x="127695" y="55915"/>
                    <a:pt x="128508" y="51828"/>
                  </a:cubicBezTo>
                  <a:cubicBezTo>
                    <a:pt x="130794" y="46398"/>
                    <a:pt x="133652" y="41731"/>
                    <a:pt x="134128" y="39826"/>
                  </a:cubicBezTo>
                  <a:cubicBezTo>
                    <a:pt x="134548" y="36155"/>
                    <a:pt x="134548" y="32448"/>
                    <a:pt x="134128" y="28777"/>
                  </a:cubicBezTo>
                  <a:cubicBezTo>
                    <a:pt x="134128" y="26110"/>
                    <a:pt x="135176" y="24967"/>
                    <a:pt x="134699" y="21538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782298F5-2E6B-4C67-845E-4C081FCEB6F3}"/>
                </a:ext>
              </a:extLst>
            </p:cNvPr>
            <p:cNvSpPr/>
            <p:nvPr/>
          </p:nvSpPr>
          <p:spPr>
            <a:xfrm>
              <a:off x="5892848" y="365136"/>
              <a:ext cx="116132" cy="214693"/>
            </a:xfrm>
            <a:custGeom>
              <a:avLst/>
              <a:gdLst>
                <a:gd name="connsiteX0" fmla="*/ 108824 w 116132"/>
                <a:gd name="connsiteY0" fmla="*/ 169409 h 214693"/>
                <a:gd name="connsiteX1" fmla="*/ 97775 w 116132"/>
                <a:gd name="connsiteY1" fmla="*/ 168266 h 214693"/>
                <a:gd name="connsiteX2" fmla="*/ 90726 w 116132"/>
                <a:gd name="connsiteY2" fmla="*/ 165504 h 214693"/>
                <a:gd name="connsiteX3" fmla="*/ 83583 w 116132"/>
                <a:gd name="connsiteY3" fmla="*/ 163980 h 214693"/>
                <a:gd name="connsiteX4" fmla="*/ 73486 w 116132"/>
                <a:gd name="connsiteY4" fmla="*/ 162646 h 214693"/>
                <a:gd name="connsiteX5" fmla="*/ 59389 w 116132"/>
                <a:gd name="connsiteY5" fmla="*/ 156360 h 214693"/>
                <a:gd name="connsiteX6" fmla="*/ 54246 w 116132"/>
                <a:gd name="connsiteY6" fmla="*/ 139500 h 214693"/>
                <a:gd name="connsiteX7" fmla="*/ 53579 w 116132"/>
                <a:gd name="connsiteY7" fmla="*/ 129975 h 214693"/>
                <a:gd name="connsiteX8" fmla="*/ 59961 w 116132"/>
                <a:gd name="connsiteY8" fmla="*/ 109592 h 214693"/>
                <a:gd name="connsiteX9" fmla="*/ 78439 w 116132"/>
                <a:gd name="connsiteY9" fmla="*/ 100638 h 214693"/>
                <a:gd name="connsiteX10" fmla="*/ 90060 w 116132"/>
                <a:gd name="connsiteY10" fmla="*/ 94161 h 214693"/>
                <a:gd name="connsiteX11" fmla="*/ 98346 w 116132"/>
                <a:gd name="connsiteY11" fmla="*/ 88351 h 214693"/>
                <a:gd name="connsiteX12" fmla="*/ 107871 w 116132"/>
                <a:gd name="connsiteY12" fmla="*/ 85875 h 214693"/>
                <a:gd name="connsiteX13" fmla="*/ 112538 w 116132"/>
                <a:gd name="connsiteY13" fmla="*/ 80541 h 214693"/>
                <a:gd name="connsiteX14" fmla="*/ 110919 w 116132"/>
                <a:gd name="connsiteY14" fmla="*/ 70254 h 214693"/>
                <a:gd name="connsiteX15" fmla="*/ 103204 w 116132"/>
                <a:gd name="connsiteY15" fmla="*/ 55871 h 214693"/>
                <a:gd name="connsiteX16" fmla="*/ 89393 w 116132"/>
                <a:gd name="connsiteY16" fmla="*/ 51013 h 214693"/>
                <a:gd name="connsiteX17" fmla="*/ 80820 w 116132"/>
                <a:gd name="connsiteY17" fmla="*/ 55871 h 214693"/>
                <a:gd name="connsiteX18" fmla="*/ 72248 w 116132"/>
                <a:gd name="connsiteY18" fmla="*/ 52918 h 214693"/>
                <a:gd name="connsiteX19" fmla="*/ 74248 w 116132"/>
                <a:gd name="connsiteY19" fmla="*/ 43393 h 214693"/>
                <a:gd name="connsiteX20" fmla="*/ 84630 w 116132"/>
                <a:gd name="connsiteY20" fmla="*/ 24343 h 214693"/>
                <a:gd name="connsiteX21" fmla="*/ 81011 w 116132"/>
                <a:gd name="connsiteY21" fmla="*/ 10341 h 214693"/>
                <a:gd name="connsiteX22" fmla="*/ 76534 w 116132"/>
                <a:gd name="connsiteY22" fmla="*/ 5293 h 214693"/>
                <a:gd name="connsiteX23" fmla="*/ 70724 w 116132"/>
                <a:gd name="connsiteY23" fmla="*/ 3960 h 214693"/>
                <a:gd name="connsiteX24" fmla="*/ 63771 w 116132"/>
                <a:gd name="connsiteY24" fmla="*/ -136 h 214693"/>
                <a:gd name="connsiteX25" fmla="*/ 54246 w 116132"/>
                <a:gd name="connsiteY25" fmla="*/ 1674 h 214693"/>
                <a:gd name="connsiteX26" fmla="*/ 46626 w 116132"/>
                <a:gd name="connsiteY26" fmla="*/ 150 h 214693"/>
                <a:gd name="connsiteX27" fmla="*/ 38148 w 116132"/>
                <a:gd name="connsiteY27" fmla="*/ 1960 h 214693"/>
                <a:gd name="connsiteX28" fmla="*/ 28623 w 116132"/>
                <a:gd name="connsiteY28" fmla="*/ -41 h 214693"/>
                <a:gd name="connsiteX29" fmla="*/ 21099 w 116132"/>
                <a:gd name="connsiteY29" fmla="*/ 5293 h 214693"/>
                <a:gd name="connsiteX30" fmla="*/ 20623 w 116132"/>
                <a:gd name="connsiteY30" fmla="*/ 18342 h 214693"/>
                <a:gd name="connsiteX31" fmla="*/ 16527 w 116132"/>
                <a:gd name="connsiteY31" fmla="*/ 37392 h 214693"/>
                <a:gd name="connsiteX32" fmla="*/ 13670 w 116132"/>
                <a:gd name="connsiteY32" fmla="*/ 49394 h 214693"/>
                <a:gd name="connsiteX33" fmla="*/ 12526 w 116132"/>
                <a:gd name="connsiteY33" fmla="*/ 69111 h 214693"/>
                <a:gd name="connsiteX34" fmla="*/ 9859 w 116132"/>
                <a:gd name="connsiteY34" fmla="*/ 81779 h 214693"/>
                <a:gd name="connsiteX35" fmla="*/ 7002 w 116132"/>
                <a:gd name="connsiteY35" fmla="*/ 94161 h 214693"/>
                <a:gd name="connsiteX36" fmla="*/ 3668 w 116132"/>
                <a:gd name="connsiteY36" fmla="*/ 101686 h 214693"/>
                <a:gd name="connsiteX37" fmla="*/ -333 w 116132"/>
                <a:gd name="connsiteY37" fmla="*/ 125785 h 214693"/>
                <a:gd name="connsiteX38" fmla="*/ 1192 w 116132"/>
                <a:gd name="connsiteY38" fmla="*/ 140739 h 214693"/>
                <a:gd name="connsiteX39" fmla="*/ 2430 w 116132"/>
                <a:gd name="connsiteY39" fmla="*/ 150264 h 214693"/>
                <a:gd name="connsiteX40" fmla="*/ 3096 w 116132"/>
                <a:gd name="connsiteY40" fmla="*/ 160360 h 214693"/>
                <a:gd name="connsiteX41" fmla="*/ 6430 w 116132"/>
                <a:gd name="connsiteY41" fmla="*/ 176457 h 214693"/>
                <a:gd name="connsiteX42" fmla="*/ 7383 w 116132"/>
                <a:gd name="connsiteY42" fmla="*/ 189983 h 214693"/>
                <a:gd name="connsiteX43" fmla="*/ 14622 w 116132"/>
                <a:gd name="connsiteY43" fmla="*/ 201603 h 214693"/>
                <a:gd name="connsiteX44" fmla="*/ 22432 w 116132"/>
                <a:gd name="connsiteY44" fmla="*/ 205890 h 214693"/>
                <a:gd name="connsiteX45" fmla="*/ 37863 w 116132"/>
                <a:gd name="connsiteY45" fmla="*/ 206747 h 214693"/>
                <a:gd name="connsiteX46" fmla="*/ 48435 w 116132"/>
                <a:gd name="connsiteY46" fmla="*/ 209795 h 214693"/>
                <a:gd name="connsiteX47" fmla="*/ 60913 w 116132"/>
                <a:gd name="connsiteY47" fmla="*/ 209795 h 214693"/>
                <a:gd name="connsiteX48" fmla="*/ 73581 w 116132"/>
                <a:gd name="connsiteY48" fmla="*/ 211033 h 214693"/>
                <a:gd name="connsiteX49" fmla="*/ 81773 w 116132"/>
                <a:gd name="connsiteY49" fmla="*/ 214557 h 214693"/>
                <a:gd name="connsiteX50" fmla="*/ 93489 w 116132"/>
                <a:gd name="connsiteY50" fmla="*/ 211795 h 214693"/>
                <a:gd name="connsiteX51" fmla="*/ 105395 w 116132"/>
                <a:gd name="connsiteY51" fmla="*/ 209986 h 214693"/>
                <a:gd name="connsiteX52" fmla="*/ 109967 w 116132"/>
                <a:gd name="connsiteY52" fmla="*/ 199603 h 214693"/>
                <a:gd name="connsiteX53" fmla="*/ 115491 w 116132"/>
                <a:gd name="connsiteY53" fmla="*/ 183792 h 214693"/>
                <a:gd name="connsiteX54" fmla="*/ 109300 w 116132"/>
                <a:gd name="connsiteY54" fmla="*/ 169599 h 21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6132" h="214693">
                  <a:moveTo>
                    <a:pt x="108824" y="169409"/>
                  </a:moveTo>
                  <a:cubicBezTo>
                    <a:pt x="105215" y="168497"/>
                    <a:pt x="101494" y="168112"/>
                    <a:pt x="97775" y="168266"/>
                  </a:cubicBezTo>
                  <a:cubicBezTo>
                    <a:pt x="95250" y="167879"/>
                    <a:pt x="92842" y="166935"/>
                    <a:pt x="90726" y="165504"/>
                  </a:cubicBezTo>
                  <a:cubicBezTo>
                    <a:pt x="88296" y="165260"/>
                    <a:pt x="85901" y="164749"/>
                    <a:pt x="83583" y="163980"/>
                  </a:cubicBezTo>
                  <a:cubicBezTo>
                    <a:pt x="80279" y="163153"/>
                    <a:pt x="76892" y="162705"/>
                    <a:pt x="73486" y="162646"/>
                  </a:cubicBezTo>
                  <a:cubicBezTo>
                    <a:pt x="68210" y="162210"/>
                    <a:pt x="63239" y="159994"/>
                    <a:pt x="59389" y="156360"/>
                  </a:cubicBezTo>
                  <a:cubicBezTo>
                    <a:pt x="54436" y="150645"/>
                    <a:pt x="55865" y="145215"/>
                    <a:pt x="54246" y="139500"/>
                  </a:cubicBezTo>
                  <a:cubicBezTo>
                    <a:pt x="53377" y="136404"/>
                    <a:pt x="53150" y="133163"/>
                    <a:pt x="53579" y="129975"/>
                  </a:cubicBezTo>
                  <a:cubicBezTo>
                    <a:pt x="54374" y="122833"/>
                    <a:pt x="56541" y="115912"/>
                    <a:pt x="59961" y="109592"/>
                  </a:cubicBezTo>
                  <a:cubicBezTo>
                    <a:pt x="66655" y="107867"/>
                    <a:pt x="72937" y="104823"/>
                    <a:pt x="78439" y="100638"/>
                  </a:cubicBezTo>
                  <a:cubicBezTo>
                    <a:pt x="82439" y="97400"/>
                    <a:pt x="86345" y="96828"/>
                    <a:pt x="90060" y="94161"/>
                  </a:cubicBezTo>
                  <a:cubicBezTo>
                    <a:pt x="92396" y="91679"/>
                    <a:pt x="95216" y="89702"/>
                    <a:pt x="98346" y="88351"/>
                  </a:cubicBezTo>
                  <a:cubicBezTo>
                    <a:pt x="102537" y="87113"/>
                    <a:pt x="104538" y="86637"/>
                    <a:pt x="107871" y="85875"/>
                  </a:cubicBezTo>
                  <a:cubicBezTo>
                    <a:pt x="110475" y="85393"/>
                    <a:pt x="112406" y="83185"/>
                    <a:pt x="112538" y="80541"/>
                  </a:cubicBezTo>
                  <a:cubicBezTo>
                    <a:pt x="112585" y="77045"/>
                    <a:pt x="112038" y="73566"/>
                    <a:pt x="110919" y="70254"/>
                  </a:cubicBezTo>
                  <a:cubicBezTo>
                    <a:pt x="108443" y="65967"/>
                    <a:pt x="106919" y="56728"/>
                    <a:pt x="103204" y="55871"/>
                  </a:cubicBezTo>
                  <a:cubicBezTo>
                    <a:pt x="96537" y="54347"/>
                    <a:pt x="92346" y="49585"/>
                    <a:pt x="89393" y="51013"/>
                  </a:cubicBezTo>
                  <a:cubicBezTo>
                    <a:pt x="86440" y="52442"/>
                    <a:pt x="85107" y="54919"/>
                    <a:pt x="80820" y="55871"/>
                  </a:cubicBezTo>
                  <a:cubicBezTo>
                    <a:pt x="78534" y="59586"/>
                    <a:pt x="73200" y="58157"/>
                    <a:pt x="72248" y="52918"/>
                  </a:cubicBezTo>
                  <a:cubicBezTo>
                    <a:pt x="72528" y="49674"/>
                    <a:pt x="73200" y="46476"/>
                    <a:pt x="74248" y="43393"/>
                  </a:cubicBezTo>
                  <a:cubicBezTo>
                    <a:pt x="76915" y="37011"/>
                    <a:pt x="84249" y="34725"/>
                    <a:pt x="84630" y="24343"/>
                  </a:cubicBezTo>
                  <a:cubicBezTo>
                    <a:pt x="84360" y="19483"/>
                    <a:pt x="83130" y="14724"/>
                    <a:pt x="81011" y="10341"/>
                  </a:cubicBezTo>
                  <a:cubicBezTo>
                    <a:pt x="80058" y="8151"/>
                    <a:pt x="78344" y="5579"/>
                    <a:pt x="76534" y="5293"/>
                  </a:cubicBezTo>
                  <a:cubicBezTo>
                    <a:pt x="74527" y="5246"/>
                    <a:pt x="72551" y="4792"/>
                    <a:pt x="70724" y="3960"/>
                  </a:cubicBezTo>
                  <a:cubicBezTo>
                    <a:pt x="68724" y="2531"/>
                    <a:pt x="68152" y="54"/>
                    <a:pt x="63771" y="-136"/>
                  </a:cubicBezTo>
                  <a:cubicBezTo>
                    <a:pt x="60553" y="216"/>
                    <a:pt x="57368" y="821"/>
                    <a:pt x="54246" y="1674"/>
                  </a:cubicBezTo>
                  <a:cubicBezTo>
                    <a:pt x="51740" y="1009"/>
                    <a:pt x="49195" y="500"/>
                    <a:pt x="46626" y="150"/>
                  </a:cubicBezTo>
                  <a:cubicBezTo>
                    <a:pt x="44721" y="150"/>
                    <a:pt x="40911" y="2055"/>
                    <a:pt x="38148" y="1960"/>
                  </a:cubicBezTo>
                  <a:cubicBezTo>
                    <a:pt x="35386" y="1864"/>
                    <a:pt x="30338" y="-136"/>
                    <a:pt x="28623" y="-41"/>
                  </a:cubicBezTo>
                  <a:cubicBezTo>
                    <a:pt x="24813" y="-41"/>
                    <a:pt x="22432" y="721"/>
                    <a:pt x="21099" y="5293"/>
                  </a:cubicBezTo>
                  <a:cubicBezTo>
                    <a:pt x="20462" y="9612"/>
                    <a:pt x="20302" y="13988"/>
                    <a:pt x="20623" y="18342"/>
                  </a:cubicBezTo>
                  <a:cubicBezTo>
                    <a:pt x="19662" y="24773"/>
                    <a:pt x="18295" y="31136"/>
                    <a:pt x="16527" y="37392"/>
                  </a:cubicBezTo>
                  <a:cubicBezTo>
                    <a:pt x="15014" y="41239"/>
                    <a:pt x="14052" y="45279"/>
                    <a:pt x="13670" y="49394"/>
                  </a:cubicBezTo>
                  <a:cubicBezTo>
                    <a:pt x="13669" y="51394"/>
                    <a:pt x="13669" y="61395"/>
                    <a:pt x="12526" y="69111"/>
                  </a:cubicBezTo>
                  <a:cubicBezTo>
                    <a:pt x="12526" y="70635"/>
                    <a:pt x="10526" y="76731"/>
                    <a:pt x="9859" y="81779"/>
                  </a:cubicBezTo>
                  <a:cubicBezTo>
                    <a:pt x="9192" y="86827"/>
                    <a:pt x="7573" y="86732"/>
                    <a:pt x="7002" y="94161"/>
                  </a:cubicBezTo>
                  <a:cubicBezTo>
                    <a:pt x="7002" y="95590"/>
                    <a:pt x="3858" y="100162"/>
                    <a:pt x="3668" y="101686"/>
                  </a:cubicBezTo>
                  <a:cubicBezTo>
                    <a:pt x="1858" y="116736"/>
                    <a:pt x="-428" y="117974"/>
                    <a:pt x="-333" y="125785"/>
                  </a:cubicBezTo>
                  <a:cubicBezTo>
                    <a:pt x="-505" y="130815"/>
                    <a:pt x="8" y="135846"/>
                    <a:pt x="1192" y="140739"/>
                  </a:cubicBezTo>
                  <a:cubicBezTo>
                    <a:pt x="2005" y="143849"/>
                    <a:pt x="2420" y="147049"/>
                    <a:pt x="2430" y="150264"/>
                  </a:cubicBezTo>
                  <a:lnTo>
                    <a:pt x="3096" y="160360"/>
                  </a:lnTo>
                  <a:cubicBezTo>
                    <a:pt x="3096" y="162265"/>
                    <a:pt x="6049" y="173886"/>
                    <a:pt x="6430" y="176457"/>
                  </a:cubicBezTo>
                  <a:cubicBezTo>
                    <a:pt x="6371" y="180985"/>
                    <a:pt x="6690" y="185509"/>
                    <a:pt x="7383" y="189983"/>
                  </a:cubicBezTo>
                  <a:cubicBezTo>
                    <a:pt x="9224" y="194185"/>
                    <a:pt x="11662" y="198099"/>
                    <a:pt x="14622" y="201603"/>
                  </a:cubicBezTo>
                  <a:cubicBezTo>
                    <a:pt x="16985" y="203432"/>
                    <a:pt x="19621" y="204878"/>
                    <a:pt x="22432" y="205890"/>
                  </a:cubicBezTo>
                  <a:cubicBezTo>
                    <a:pt x="25766" y="206937"/>
                    <a:pt x="33291" y="205890"/>
                    <a:pt x="37863" y="206747"/>
                  </a:cubicBezTo>
                  <a:cubicBezTo>
                    <a:pt x="42435" y="207604"/>
                    <a:pt x="46530" y="209795"/>
                    <a:pt x="48435" y="209795"/>
                  </a:cubicBezTo>
                  <a:cubicBezTo>
                    <a:pt x="48435" y="209795"/>
                    <a:pt x="57484" y="209795"/>
                    <a:pt x="60913" y="209795"/>
                  </a:cubicBezTo>
                  <a:cubicBezTo>
                    <a:pt x="65176" y="209390"/>
                    <a:pt x="69477" y="209811"/>
                    <a:pt x="73581" y="211033"/>
                  </a:cubicBezTo>
                  <a:cubicBezTo>
                    <a:pt x="75391" y="211795"/>
                    <a:pt x="78915" y="214557"/>
                    <a:pt x="81773" y="214557"/>
                  </a:cubicBezTo>
                  <a:cubicBezTo>
                    <a:pt x="85808" y="214321"/>
                    <a:pt x="89772" y="213386"/>
                    <a:pt x="93489" y="211795"/>
                  </a:cubicBezTo>
                  <a:cubicBezTo>
                    <a:pt x="96918" y="210462"/>
                    <a:pt x="103013" y="211795"/>
                    <a:pt x="105395" y="209986"/>
                  </a:cubicBezTo>
                  <a:cubicBezTo>
                    <a:pt x="107776" y="208176"/>
                    <a:pt x="108633" y="203794"/>
                    <a:pt x="109967" y="199603"/>
                  </a:cubicBezTo>
                  <a:cubicBezTo>
                    <a:pt x="112100" y="194439"/>
                    <a:pt x="113945" y="189161"/>
                    <a:pt x="115491" y="183792"/>
                  </a:cubicBezTo>
                  <a:cubicBezTo>
                    <a:pt x="116637" y="178228"/>
                    <a:pt x="114158" y="172545"/>
                    <a:pt x="109300" y="16959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798546B9-9B65-4058-86A7-141B4C142858}"/>
                </a:ext>
              </a:extLst>
            </p:cNvPr>
            <p:cNvSpPr/>
            <p:nvPr/>
          </p:nvSpPr>
          <p:spPr>
            <a:xfrm>
              <a:off x="6709077" y="392282"/>
              <a:ext cx="241528" cy="194509"/>
            </a:xfrm>
            <a:custGeom>
              <a:avLst/>
              <a:gdLst>
                <a:gd name="connsiteX0" fmla="*/ 240808 w 241528"/>
                <a:gd name="connsiteY0" fmla="*/ 148359 h 194509"/>
                <a:gd name="connsiteX1" fmla="*/ 239760 w 241528"/>
                <a:gd name="connsiteY1" fmla="*/ 140548 h 194509"/>
                <a:gd name="connsiteX2" fmla="*/ 228330 w 241528"/>
                <a:gd name="connsiteY2" fmla="*/ 131023 h 194509"/>
                <a:gd name="connsiteX3" fmla="*/ 219568 w 241528"/>
                <a:gd name="connsiteY3" fmla="*/ 126166 h 194509"/>
                <a:gd name="connsiteX4" fmla="*/ 210614 w 241528"/>
                <a:gd name="connsiteY4" fmla="*/ 123784 h 194509"/>
                <a:gd name="connsiteX5" fmla="*/ 202423 w 241528"/>
                <a:gd name="connsiteY5" fmla="*/ 124642 h 194509"/>
                <a:gd name="connsiteX6" fmla="*/ 193850 w 241528"/>
                <a:gd name="connsiteY6" fmla="*/ 127975 h 194509"/>
                <a:gd name="connsiteX7" fmla="*/ 160893 w 241528"/>
                <a:gd name="connsiteY7" fmla="*/ 128737 h 194509"/>
                <a:gd name="connsiteX8" fmla="*/ 159941 w 241528"/>
                <a:gd name="connsiteY8" fmla="*/ 110449 h 194509"/>
                <a:gd name="connsiteX9" fmla="*/ 161179 w 241528"/>
                <a:gd name="connsiteY9" fmla="*/ 103401 h 194509"/>
                <a:gd name="connsiteX10" fmla="*/ 162989 w 241528"/>
                <a:gd name="connsiteY10" fmla="*/ 96733 h 194509"/>
                <a:gd name="connsiteX11" fmla="*/ 165370 w 241528"/>
                <a:gd name="connsiteY11" fmla="*/ 90447 h 194509"/>
                <a:gd name="connsiteX12" fmla="*/ 168323 w 241528"/>
                <a:gd name="connsiteY12" fmla="*/ 83589 h 194509"/>
                <a:gd name="connsiteX13" fmla="*/ 164037 w 241528"/>
                <a:gd name="connsiteY13" fmla="*/ 68730 h 194509"/>
                <a:gd name="connsiteX14" fmla="*/ 181848 w 241528"/>
                <a:gd name="connsiteY14" fmla="*/ 56252 h 194509"/>
                <a:gd name="connsiteX15" fmla="*/ 190802 w 241528"/>
                <a:gd name="connsiteY15" fmla="*/ 50251 h 194509"/>
                <a:gd name="connsiteX16" fmla="*/ 202422 w 241528"/>
                <a:gd name="connsiteY16" fmla="*/ 40726 h 194509"/>
                <a:gd name="connsiteX17" fmla="*/ 217186 w 241528"/>
                <a:gd name="connsiteY17" fmla="*/ 27010 h 194509"/>
                <a:gd name="connsiteX18" fmla="*/ 213471 w 241528"/>
                <a:gd name="connsiteY18" fmla="*/ 21200 h 194509"/>
                <a:gd name="connsiteX19" fmla="*/ 210614 w 241528"/>
                <a:gd name="connsiteY19" fmla="*/ 12437 h 194509"/>
                <a:gd name="connsiteX20" fmla="*/ 201089 w 241528"/>
                <a:gd name="connsiteY20" fmla="*/ 3579 h 194509"/>
                <a:gd name="connsiteX21" fmla="*/ 194707 w 241528"/>
                <a:gd name="connsiteY21" fmla="*/ -136 h 194509"/>
                <a:gd name="connsiteX22" fmla="*/ 187373 w 241528"/>
                <a:gd name="connsiteY22" fmla="*/ 912 h 194509"/>
                <a:gd name="connsiteX23" fmla="*/ 178896 w 241528"/>
                <a:gd name="connsiteY23" fmla="*/ 1960 h 194509"/>
                <a:gd name="connsiteX24" fmla="*/ 148892 w 241528"/>
                <a:gd name="connsiteY24" fmla="*/ 14628 h 194509"/>
                <a:gd name="connsiteX25" fmla="*/ 143939 w 241528"/>
                <a:gd name="connsiteY25" fmla="*/ 16533 h 194509"/>
                <a:gd name="connsiteX26" fmla="*/ 136986 w 241528"/>
                <a:gd name="connsiteY26" fmla="*/ 18438 h 194509"/>
                <a:gd name="connsiteX27" fmla="*/ 96981 w 241528"/>
                <a:gd name="connsiteY27" fmla="*/ 25105 h 194509"/>
                <a:gd name="connsiteX28" fmla="*/ 80217 w 241528"/>
                <a:gd name="connsiteY28" fmla="*/ 21105 h 194509"/>
                <a:gd name="connsiteX29" fmla="*/ 70692 w 241528"/>
                <a:gd name="connsiteY29" fmla="*/ 29011 h 194509"/>
                <a:gd name="connsiteX30" fmla="*/ 71644 w 241528"/>
                <a:gd name="connsiteY30" fmla="*/ 39583 h 194509"/>
                <a:gd name="connsiteX31" fmla="*/ 73549 w 241528"/>
                <a:gd name="connsiteY31" fmla="*/ 50537 h 194509"/>
                <a:gd name="connsiteX32" fmla="*/ 80979 w 241528"/>
                <a:gd name="connsiteY32" fmla="*/ 64158 h 194509"/>
                <a:gd name="connsiteX33" fmla="*/ 84789 w 241528"/>
                <a:gd name="connsiteY33" fmla="*/ 75493 h 194509"/>
                <a:gd name="connsiteX34" fmla="*/ 97266 w 241528"/>
                <a:gd name="connsiteY34" fmla="*/ 74635 h 194509"/>
                <a:gd name="connsiteX35" fmla="*/ 106791 w 241528"/>
                <a:gd name="connsiteY35" fmla="*/ 73111 h 194509"/>
                <a:gd name="connsiteX36" fmla="*/ 108792 w 241528"/>
                <a:gd name="connsiteY36" fmla="*/ 81970 h 194509"/>
                <a:gd name="connsiteX37" fmla="*/ 106791 w 241528"/>
                <a:gd name="connsiteY37" fmla="*/ 93209 h 194509"/>
                <a:gd name="connsiteX38" fmla="*/ 87170 w 241528"/>
                <a:gd name="connsiteY38" fmla="*/ 126737 h 194509"/>
                <a:gd name="connsiteX39" fmla="*/ 62119 w 241528"/>
                <a:gd name="connsiteY39" fmla="*/ 137215 h 194509"/>
                <a:gd name="connsiteX40" fmla="*/ 52594 w 241528"/>
                <a:gd name="connsiteY40" fmla="*/ 139024 h 194509"/>
                <a:gd name="connsiteX41" fmla="*/ 29734 w 241528"/>
                <a:gd name="connsiteY41" fmla="*/ 147692 h 194509"/>
                <a:gd name="connsiteX42" fmla="*/ 18685 w 241528"/>
                <a:gd name="connsiteY42" fmla="*/ 146644 h 194509"/>
                <a:gd name="connsiteX43" fmla="*/ -365 w 241528"/>
                <a:gd name="connsiteY43" fmla="*/ 157027 h 194509"/>
                <a:gd name="connsiteX44" fmla="*/ 683 w 241528"/>
                <a:gd name="connsiteY44" fmla="*/ 168647 h 194509"/>
                <a:gd name="connsiteX45" fmla="*/ 683 w 241528"/>
                <a:gd name="connsiteY45" fmla="*/ 178172 h 194509"/>
                <a:gd name="connsiteX46" fmla="*/ 17828 w 241528"/>
                <a:gd name="connsiteY46" fmla="*/ 194365 h 194509"/>
                <a:gd name="connsiteX47" fmla="*/ 62786 w 241528"/>
                <a:gd name="connsiteY47" fmla="*/ 177220 h 194509"/>
                <a:gd name="connsiteX48" fmla="*/ 99457 w 241528"/>
                <a:gd name="connsiteY48" fmla="*/ 169695 h 194509"/>
                <a:gd name="connsiteX49" fmla="*/ 120126 w 241528"/>
                <a:gd name="connsiteY49" fmla="*/ 170171 h 194509"/>
                <a:gd name="connsiteX50" fmla="*/ 138319 w 241528"/>
                <a:gd name="connsiteY50" fmla="*/ 167599 h 194509"/>
                <a:gd name="connsiteX51" fmla="*/ 157369 w 241528"/>
                <a:gd name="connsiteY51" fmla="*/ 166075 h 194509"/>
                <a:gd name="connsiteX52" fmla="*/ 176419 w 241528"/>
                <a:gd name="connsiteY52" fmla="*/ 166075 h 194509"/>
                <a:gd name="connsiteX53" fmla="*/ 196898 w 241528"/>
                <a:gd name="connsiteY53" fmla="*/ 167790 h 194509"/>
                <a:gd name="connsiteX54" fmla="*/ 209280 w 241528"/>
                <a:gd name="connsiteY54" fmla="*/ 166742 h 194509"/>
                <a:gd name="connsiteX55" fmla="*/ 221377 w 241528"/>
                <a:gd name="connsiteY55" fmla="*/ 168838 h 194509"/>
                <a:gd name="connsiteX56" fmla="*/ 232521 w 241528"/>
                <a:gd name="connsiteY56" fmla="*/ 168171 h 194509"/>
                <a:gd name="connsiteX57" fmla="*/ 238236 w 241528"/>
                <a:gd name="connsiteY57" fmla="*/ 162361 h 194509"/>
                <a:gd name="connsiteX58" fmla="*/ 241094 w 241528"/>
                <a:gd name="connsiteY58" fmla="*/ 155598 h 194509"/>
                <a:gd name="connsiteX59" fmla="*/ 240331 w 241528"/>
                <a:gd name="connsiteY59" fmla="*/ 151407 h 194509"/>
                <a:gd name="connsiteX60" fmla="*/ 239188 w 241528"/>
                <a:gd name="connsiteY60" fmla="*/ 148549 h 19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1528" h="194509">
                  <a:moveTo>
                    <a:pt x="240808" y="148359"/>
                  </a:moveTo>
                  <a:cubicBezTo>
                    <a:pt x="240841" y="145718"/>
                    <a:pt x="240488" y="143087"/>
                    <a:pt x="239760" y="140548"/>
                  </a:cubicBezTo>
                  <a:cubicBezTo>
                    <a:pt x="237379" y="134548"/>
                    <a:pt x="231569" y="133309"/>
                    <a:pt x="228330" y="131023"/>
                  </a:cubicBezTo>
                  <a:cubicBezTo>
                    <a:pt x="225544" y="129172"/>
                    <a:pt x="222614" y="127547"/>
                    <a:pt x="219568" y="126166"/>
                  </a:cubicBezTo>
                  <a:cubicBezTo>
                    <a:pt x="216662" y="125101"/>
                    <a:pt x="213665" y="124304"/>
                    <a:pt x="210614" y="123784"/>
                  </a:cubicBezTo>
                  <a:cubicBezTo>
                    <a:pt x="207860" y="123758"/>
                    <a:pt x="205111" y="124046"/>
                    <a:pt x="202423" y="124642"/>
                  </a:cubicBezTo>
                  <a:cubicBezTo>
                    <a:pt x="199470" y="125308"/>
                    <a:pt x="197850" y="127975"/>
                    <a:pt x="193850" y="127975"/>
                  </a:cubicBezTo>
                  <a:cubicBezTo>
                    <a:pt x="182859" y="127598"/>
                    <a:pt x="171855" y="127852"/>
                    <a:pt x="160893" y="128737"/>
                  </a:cubicBezTo>
                  <a:cubicBezTo>
                    <a:pt x="158322" y="126547"/>
                    <a:pt x="159750" y="119212"/>
                    <a:pt x="159941" y="110449"/>
                  </a:cubicBezTo>
                  <a:cubicBezTo>
                    <a:pt x="159708" y="108031"/>
                    <a:pt x="160136" y="105595"/>
                    <a:pt x="161179" y="103401"/>
                  </a:cubicBezTo>
                  <a:cubicBezTo>
                    <a:pt x="162341" y="101369"/>
                    <a:pt x="162965" y="99074"/>
                    <a:pt x="162989" y="96733"/>
                  </a:cubicBezTo>
                  <a:cubicBezTo>
                    <a:pt x="163129" y="94445"/>
                    <a:pt x="163959" y="92253"/>
                    <a:pt x="165370" y="90447"/>
                  </a:cubicBezTo>
                  <a:cubicBezTo>
                    <a:pt x="166885" y="88427"/>
                    <a:pt x="167897" y="86077"/>
                    <a:pt x="168323" y="83589"/>
                  </a:cubicBezTo>
                  <a:cubicBezTo>
                    <a:pt x="168323" y="74064"/>
                    <a:pt x="163370" y="77683"/>
                    <a:pt x="164037" y="68730"/>
                  </a:cubicBezTo>
                  <a:cubicBezTo>
                    <a:pt x="164703" y="59776"/>
                    <a:pt x="172799" y="60157"/>
                    <a:pt x="181848" y="56252"/>
                  </a:cubicBezTo>
                  <a:cubicBezTo>
                    <a:pt x="185207" y="54877"/>
                    <a:pt x="188253" y="52836"/>
                    <a:pt x="190802" y="50251"/>
                  </a:cubicBezTo>
                  <a:cubicBezTo>
                    <a:pt x="194042" y="46374"/>
                    <a:pt x="197985" y="43143"/>
                    <a:pt x="202422" y="40726"/>
                  </a:cubicBezTo>
                  <a:cubicBezTo>
                    <a:pt x="210519" y="35011"/>
                    <a:pt x="216519" y="35202"/>
                    <a:pt x="217186" y="27010"/>
                  </a:cubicBezTo>
                  <a:cubicBezTo>
                    <a:pt x="217186" y="25867"/>
                    <a:pt x="214043" y="23296"/>
                    <a:pt x="213471" y="21200"/>
                  </a:cubicBezTo>
                  <a:cubicBezTo>
                    <a:pt x="213056" y="18130"/>
                    <a:pt x="212088" y="15161"/>
                    <a:pt x="210614" y="12437"/>
                  </a:cubicBezTo>
                  <a:cubicBezTo>
                    <a:pt x="208042" y="8818"/>
                    <a:pt x="204423" y="7103"/>
                    <a:pt x="201089" y="3579"/>
                  </a:cubicBezTo>
                  <a:cubicBezTo>
                    <a:pt x="199451" y="1645"/>
                    <a:pt x="197197" y="334"/>
                    <a:pt x="194707" y="-136"/>
                  </a:cubicBezTo>
                  <a:cubicBezTo>
                    <a:pt x="192284" y="351"/>
                    <a:pt x="189836" y="701"/>
                    <a:pt x="187373" y="912"/>
                  </a:cubicBezTo>
                  <a:cubicBezTo>
                    <a:pt x="184505" y="667"/>
                    <a:pt x="181618" y="1024"/>
                    <a:pt x="178896" y="1960"/>
                  </a:cubicBezTo>
                  <a:cubicBezTo>
                    <a:pt x="169410" y="7312"/>
                    <a:pt x="159343" y="11562"/>
                    <a:pt x="148892" y="14628"/>
                  </a:cubicBezTo>
                  <a:cubicBezTo>
                    <a:pt x="147463" y="15104"/>
                    <a:pt x="144701" y="16342"/>
                    <a:pt x="143939" y="16533"/>
                  </a:cubicBezTo>
                  <a:cubicBezTo>
                    <a:pt x="143177" y="16723"/>
                    <a:pt x="139939" y="17771"/>
                    <a:pt x="136986" y="18438"/>
                  </a:cubicBezTo>
                  <a:cubicBezTo>
                    <a:pt x="123789" y="21422"/>
                    <a:pt x="110432" y="23648"/>
                    <a:pt x="96981" y="25105"/>
                  </a:cubicBezTo>
                  <a:cubicBezTo>
                    <a:pt x="91480" y="23430"/>
                    <a:pt x="85881" y="22094"/>
                    <a:pt x="80217" y="21105"/>
                  </a:cubicBezTo>
                  <a:cubicBezTo>
                    <a:pt x="75645" y="23391"/>
                    <a:pt x="70692" y="23772"/>
                    <a:pt x="70692" y="29011"/>
                  </a:cubicBezTo>
                  <a:cubicBezTo>
                    <a:pt x="70692" y="31011"/>
                    <a:pt x="71739" y="37583"/>
                    <a:pt x="71644" y="39583"/>
                  </a:cubicBezTo>
                  <a:cubicBezTo>
                    <a:pt x="71470" y="43330"/>
                    <a:pt x="72120" y="47069"/>
                    <a:pt x="73549" y="50537"/>
                  </a:cubicBezTo>
                  <a:cubicBezTo>
                    <a:pt x="77195" y="54334"/>
                    <a:pt x="79760" y="59036"/>
                    <a:pt x="80979" y="64158"/>
                  </a:cubicBezTo>
                  <a:cubicBezTo>
                    <a:pt x="81550" y="69206"/>
                    <a:pt x="80979" y="73683"/>
                    <a:pt x="84789" y="75493"/>
                  </a:cubicBezTo>
                  <a:cubicBezTo>
                    <a:pt x="88950" y="76310"/>
                    <a:pt x="93255" y="76014"/>
                    <a:pt x="97266" y="74635"/>
                  </a:cubicBezTo>
                  <a:cubicBezTo>
                    <a:pt x="100399" y="73894"/>
                    <a:pt x="103583" y="73384"/>
                    <a:pt x="106791" y="73111"/>
                  </a:cubicBezTo>
                  <a:cubicBezTo>
                    <a:pt x="108601" y="73778"/>
                    <a:pt x="108887" y="78255"/>
                    <a:pt x="108792" y="81970"/>
                  </a:cubicBezTo>
                  <a:cubicBezTo>
                    <a:pt x="108774" y="85803"/>
                    <a:pt x="108098" y="89605"/>
                    <a:pt x="106791" y="93209"/>
                  </a:cubicBezTo>
                  <a:cubicBezTo>
                    <a:pt x="104315" y="100639"/>
                    <a:pt x="103458" y="120260"/>
                    <a:pt x="87170" y="126737"/>
                  </a:cubicBezTo>
                  <a:cubicBezTo>
                    <a:pt x="79550" y="129785"/>
                    <a:pt x="69167" y="135024"/>
                    <a:pt x="62119" y="137215"/>
                  </a:cubicBezTo>
                  <a:cubicBezTo>
                    <a:pt x="59833" y="137881"/>
                    <a:pt x="55547" y="138072"/>
                    <a:pt x="52594" y="139024"/>
                  </a:cubicBezTo>
                  <a:cubicBezTo>
                    <a:pt x="45165" y="141691"/>
                    <a:pt x="31639" y="147216"/>
                    <a:pt x="29734" y="147692"/>
                  </a:cubicBezTo>
                  <a:cubicBezTo>
                    <a:pt x="26115" y="148549"/>
                    <a:pt x="20209" y="146263"/>
                    <a:pt x="18685" y="146644"/>
                  </a:cubicBezTo>
                  <a:cubicBezTo>
                    <a:pt x="17161" y="147025"/>
                    <a:pt x="2207" y="152550"/>
                    <a:pt x="-365" y="157027"/>
                  </a:cubicBezTo>
                  <a:cubicBezTo>
                    <a:pt x="951" y="160751"/>
                    <a:pt x="1310" y="164747"/>
                    <a:pt x="683" y="168647"/>
                  </a:cubicBezTo>
                  <a:cubicBezTo>
                    <a:pt x="111" y="171796"/>
                    <a:pt x="111" y="175023"/>
                    <a:pt x="683" y="178172"/>
                  </a:cubicBezTo>
                  <a:cubicBezTo>
                    <a:pt x="7446" y="184554"/>
                    <a:pt x="14494" y="193984"/>
                    <a:pt x="17828" y="194365"/>
                  </a:cubicBezTo>
                  <a:cubicBezTo>
                    <a:pt x="21162" y="194746"/>
                    <a:pt x="47641" y="182458"/>
                    <a:pt x="62786" y="177220"/>
                  </a:cubicBezTo>
                  <a:cubicBezTo>
                    <a:pt x="74698" y="173380"/>
                    <a:pt x="86995" y="170857"/>
                    <a:pt x="99457" y="169695"/>
                  </a:cubicBezTo>
                  <a:cubicBezTo>
                    <a:pt x="105268" y="169695"/>
                    <a:pt x="113650" y="171124"/>
                    <a:pt x="120126" y="170171"/>
                  </a:cubicBezTo>
                  <a:lnTo>
                    <a:pt x="138319" y="167599"/>
                  </a:lnTo>
                  <a:cubicBezTo>
                    <a:pt x="144533" y="165992"/>
                    <a:pt x="150979" y="165477"/>
                    <a:pt x="157369" y="166075"/>
                  </a:cubicBezTo>
                  <a:cubicBezTo>
                    <a:pt x="161084" y="166552"/>
                    <a:pt x="172705" y="165599"/>
                    <a:pt x="176419" y="166075"/>
                  </a:cubicBezTo>
                  <a:cubicBezTo>
                    <a:pt x="182230" y="166742"/>
                    <a:pt x="191659" y="167695"/>
                    <a:pt x="196898" y="167790"/>
                  </a:cubicBezTo>
                  <a:cubicBezTo>
                    <a:pt x="202137" y="167885"/>
                    <a:pt x="205089" y="166742"/>
                    <a:pt x="209280" y="166742"/>
                  </a:cubicBezTo>
                  <a:cubicBezTo>
                    <a:pt x="213471" y="166742"/>
                    <a:pt x="219377" y="168742"/>
                    <a:pt x="221377" y="168838"/>
                  </a:cubicBezTo>
                  <a:cubicBezTo>
                    <a:pt x="223377" y="168933"/>
                    <a:pt x="226425" y="168361"/>
                    <a:pt x="232521" y="168171"/>
                  </a:cubicBezTo>
                  <a:cubicBezTo>
                    <a:pt x="234807" y="168171"/>
                    <a:pt x="236712" y="164742"/>
                    <a:pt x="238236" y="162361"/>
                  </a:cubicBezTo>
                  <a:cubicBezTo>
                    <a:pt x="239674" y="160343"/>
                    <a:pt x="240649" y="158035"/>
                    <a:pt x="241094" y="155598"/>
                  </a:cubicBezTo>
                  <a:cubicBezTo>
                    <a:pt x="241305" y="154155"/>
                    <a:pt x="241037" y="152683"/>
                    <a:pt x="240331" y="151407"/>
                  </a:cubicBezTo>
                  <a:cubicBezTo>
                    <a:pt x="239602" y="150634"/>
                    <a:pt x="239193" y="149612"/>
                    <a:pt x="239188" y="14854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DF8622F6-A5B8-440A-BD51-FEED9A0F9AED}"/>
                </a:ext>
              </a:extLst>
            </p:cNvPr>
            <p:cNvSpPr/>
            <p:nvPr/>
          </p:nvSpPr>
          <p:spPr>
            <a:xfrm>
              <a:off x="7021838" y="380680"/>
              <a:ext cx="260453" cy="218390"/>
            </a:xfrm>
            <a:custGeom>
              <a:avLst/>
              <a:gdLst>
                <a:gd name="connsiteX0" fmla="*/ 260089 w 260453"/>
                <a:gd name="connsiteY0" fmla="*/ 192536 h 218390"/>
                <a:gd name="connsiteX1" fmla="*/ 252850 w 260453"/>
                <a:gd name="connsiteY1" fmla="*/ 189202 h 218390"/>
                <a:gd name="connsiteX2" fmla="*/ 231800 w 260453"/>
                <a:gd name="connsiteY2" fmla="*/ 181392 h 218390"/>
                <a:gd name="connsiteX3" fmla="*/ 222275 w 260453"/>
                <a:gd name="connsiteY3" fmla="*/ 175391 h 218390"/>
                <a:gd name="connsiteX4" fmla="*/ 210083 w 260453"/>
                <a:gd name="connsiteY4" fmla="*/ 170628 h 218390"/>
                <a:gd name="connsiteX5" fmla="*/ 188842 w 260453"/>
                <a:gd name="connsiteY5" fmla="*/ 156055 h 218390"/>
                <a:gd name="connsiteX6" fmla="*/ 168173 w 260453"/>
                <a:gd name="connsiteY6" fmla="*/ 132719 h 218390"/>
                <a:gd name="connsiteX7" fmla="*/ 140169 w 260453"/>
                <a:gd name="connsiteY7" fmla="*/ 104144 h 218390"/>
                <a:gd name="connsiteX8" fmla="*/ 138169 w 260453"/>
                <a:gd name="connsiteY8" fmla="*/ 90999 h 218390"/>
                <a:gd name="connsiteX9" fmla="*/ 143789 w 260453"/>
                <a:gd name="connsiteY9" fmla="*/ 82808 h 218390"/>
                <a:gd name="connsiteX10" fmla="*/ 160744 w 260453"/>
                <a:gd name="connsiteY10" fmla="*/ 76331 h 218390"/>
                <a:gd name="connsiteX11" fmla="*/ 171792 w 260453"/>
                <a:gd name="connsiteY11" fmla="*/ 74902 h 218390"/>
                <a:gd name="connsiteX12" fmla="*/ 181317 w 260453"/>
                <a:gd name="connsiteY12" fmla="*/ 70806 h 218390"/>
                <a:gd name="connsiteX13" fmla="*/ 197796 w 260453"/>
                <a:gd name="connsiteY13" fmla="*/ 63758 h 218390"/>
                <a:gd name="connsiteX14" fmla="*/ 204939 w 260453"/>
                <a:gd name="connsiteY14" fmla="*/ 58424 h 218390"/>
                <a:gd name="connsiteX15" fmla="*/ 208368 w 260453"/>
                <a:gd name="connsiteY15" fmla="*/ 54138 h 218390"/>
                <a:gd name="connsiteX16" fmla="*/ 199415 w 260453"/>
                <a:gd name="connsiteY16" fmla="*/ 37088 h 218390"/>
                <a:gd name="connsiteX17" fmla="*/ 186461 w 260453"/>
                <a:gd name="connsiteY17" fmla="*/ 32897 h 218390"/>
                <a:gd name="connsiteX18" fmla="*/ 171602 w 260453"/>
                <a:gd name="connsiteY18" fmla="*/ 32897 h 218390"/>
                <a:gd name="connsiteX19" fmla="*/ 162077 w 260453"/>
                <a:gd name="connsiteY19" fmla="*/ 39755 h 218390"/>
                <a:gd name="connsiteX20" fmla="*/ 153790 w 260453"/>
                <a:gd name="connsiteY20" fmla="*/ 42612 h 218390"/>
                <a:gd name="connsiteX21" fmla="*/ 146742 w 260453"/>
                <a:gd name="connsiteY21" fmla="*/ 45756 h 218390"/>
                <a:gd name="connsiteX22" fmla="*/ 141122 w 260453"/>
                <a:gd name="connsiteY22" fmla="*/ 47184 h 218390"/>
                <a:gd name="connsiteX23" fmla="*/ 141122 w 260453"/>
                <a:gd name="connsiteY23" fmla="*/ 38993 h 218390"/>
                <a:gd name="connsiteX24" fmla="*/ 146932 w 260453"/>
                <a:gd name="connsiteY24" fmla="*/ 24991 h 218390"/>
                <a:gd name="connsiteX25" fmla="*/ 145408 w 260453"/>
                <a:gd name="connsiteY25" fmla="*/ 17466 h 218390"/>
                <a:gd name="connsiteX26" fmla="*/ 142836 w 260453"/>
                <a:gd name="connsiteY26" fmla="*/ 9656 h 218390"/>
                <a:gd name="connsiteX27" fmla="*/ 131787 w 260453"/>
                <a:gd name="connsiteY27" fmla="*/ 607 h 218390"/>
                <a:gd name="connsiteX28" fmla="*/ 117976 w 260453"/>
                <a:gd name="connsiteY28" fmla="*/ 36 h 218390"/>
                <a:gd name="connsiteX29" fmla="*/ 110547 w 260453"/>
                <a:gd name="connsiteY29" fmla="*/ 2417 h 218390"/>
                <a:gd name="connsiteX30" fmla="*/ 101022 w 260453"/>
                <a:gd name="connsiteY30" fmla="*/ 1655 h 218390"/>
                <a:gd name="connsiteX31" fmla="*/ 97212 w 260453"/>
                <a:gd name="connsiteY31" fmla="*/ 6036 h 218390"/>
                <a:gd name="connsiteX32" fmla="*/ 97878 w 260453"/>
                <a:gd name="connsiteY32" fmla="*/ 18324 h 218390"/>
                <a:gd name="connsiteX33" fmla="*/ 96259 w 260453"/>
                <a:gd name="connsiteY33" fmla="*/ 32611 h 218390"/>
                <a:gd name="connsiteX34" fmla="*/ 91592 w 260453"/>
                <a:gd name="connsiteY34" fmla="*/ 55185 h 218390"/>
                <a:gd name="connsiteX35" fmla="*/ 67113 w 260453"/>
                <a:gd name="connsiteY35" fmla="*/ 63853 h 218390"/>
                <a:gd name="connsiteX36" fmla="*/ 52253 w 260453"/>
                <a:gd name="connsiteY36" fmla="*/ 63853 h 218390"/>
                <a:gd name="connsiteX37" fmla="*/ 46158 w 260453"/>
                <a:gd name="connsiteY37" fmla="*/ 67854 h 218390"/>
                <a:gd name="connsiteX38" fmla="*/ 38919 w 260453"/>
                <a:gd name="connsiteY38" fmla="*/ 70616 h 218390"/>
                <a:gd name="connsiteX39" fmla="*/ 33203 w 260453"/>
                <a:gd name="connsiteY39" fmla="*/ 76521 h 218390"/>
                <a:gd name="connsiteX40" fmla="*/ 29964 w 260453"/>
                <a:gd name="connsiteY40" fmla="*/ 86046 h 218390"/>
                <a:gd name="connsiteX41" fmla="*/ 42061 w 260453"/>
                <a:gd name="connsiteY41" fmla="*/ 101096 h 218390"/>
                <a:gd name="connsiteX42" fmla="*/ 52444 w 260453"/>
                <a:gd name="connsiteY42" fmla="*/ 105954 h 218390"/>
                <a:gd name="connsiteX43" fmla="*/ 59207 w 260453"/>
                <a:gd name="connsiteY43" fmla="*/ 105954 h 218390"/>
                <a:gd name="connsiteX44" fmla="*/ 66255 w 260453"/>
                <a:gd name="connsiteY44" fmla="*/ 104049 h 218390"/>
                <a:gd name="connsiteX45" fmla="*/ 71494 w 260453"/>
                <a:gd name="connsiteY45" fmla="*/ 104049 h 218390"/>
                <a:gd name="connsiteX46" fmla="*/ 78352 w 260453"/>
                <a:gd name="connsiteY46" fmla="*/ 104049 h 218390"/>
                <a:gd name="connsiteX47" fmla="*/ 75590 w 260453"/>
                <a:gd name="connsiteY47" fmla="*/ 113574 h 218390"/>
                <a:gd name="connsiteX48" fmla="*/ 62350 w 260453"/>
                <a:gd name="connsiteY48" fmla="*/ 136815 h 218390"/>
                <a:gd name="connsiteX49" fmla="*/ 28061 w 260453"/>
                <a:gd name="connsiteY49" fmla="*/ 169676 h 218390"/>
                <a:gd name="connsiteX50" fmla="*/ 22917 w 260453"/>
                <a:gd name="connsiteY50" fmla="*/ 171962 h 218390"/>
                <a:gd name="connsiteX51" fmla="*/ 15582 w 260453"/>
                <a:gd name="connsiteY51" fmla="*/ 177391 h 218390"/>
                <a:gd name="connsiteX52" fmla="*/ 4914 w 260453"/>
                <a:gd name="connsiteY52" fmla="*/ 183678 h 218390"/>
                <a:gd name="connsiteX53" fmla="*/ 247 w 260453"/>
                <a:gd name="connsiteY53" fmla="*/ 189107 h 218390"/>
                <a:gd name="connsiteX54" fmla="*/ 7486 w 260453"/>
                <a:gd name="connsiteY54" fmla="*/ 191583 h 218390"/>
                <a:gd name="connsiteX55" fmla="*/ 11772 w 260453"/>
                <a:gd name="connsiteY55" fmla="*/ 200156 h 218390"/>
                <a:gd name="connsiteX56" fmla="*/ 17392 w 260453"/>
                <a:gd name="connsiteY56" fmla="*/ 205014 h 218390"/>
                <a:gd name="connsiteX57" fmla="*/ 25679 w 260453"/>
                <a:gd name="connsiteY57" fmla="*/ 203490 h 218390"/>
                <a:gd name="connsiteX58" fmla="*/ 40824 w 260453"/>
                <a:gd name="connsiteY58" fmla="*/ 199584 h 218390"/>
                <a:gd name="connsiteX59" fmla="*/ 57302 w 260453"/>
                <a:gd name="connsiteY59" fmla="*/ 190631 h 218390"/>
                <a:gd name="connsiteX60" fmla="*/ 79495 w 260453"/>
                <a:gd name="connsiteY60" fmla="*/ 177105 h 218390"/>
                <a:gd name="connsiteX61" fmla="*/ 101117 w 260453"/>
                <a:gd name="connsiteY61" fmla="*/ 155960 h 218390"/>
                <a:gd name="connsiteX62" fmla="*/ 116071 w 260453"/>
                <a:gd name="connsiteY62" fmla="*/ 133290 h 218390"/>
                <a:gd name="connsiteX63" fmla="*/ 137693 w 260453"/>
                <a:gd name="connsiteY63" fmla="*/ 152340 h 218390"/>
                <a:gd name="connsiteX64" fmla="*/ 147218 w 260453"/>
                <a:gd name="connsiteY64" fmla="*/ 163104 h 218390"/>
                <a:gd name="connsiteX65" fmla="*/ 162744 w 260453"/>
                <a:gd name="connsiteY65" fmla="*/ 182820 h 218390"/>
                <a:gd name="connsiteX66" fmla="*/ 176460 w 260453"/>
                <a:gd name="connsiteY66" fmla="*/ 207300 h 218390"/>
                <a:gd name="connsiteX67" fmla="*/ 185413 w 260453"/>
                <a:gd name="connsiteY67" fmla="*/ 213491 h 218390"/>
                <a:gd name="connsiteX68" fmla="*/ 201224 w 260453"/>
                <a:gd name="connsiteY68" fmla="*/ 215682 h 218390"/>
                <a:gd name="connsiteX69" fmla="*/ 211321 w 260453"/>
                <a:gd name="connsiteY69" fmla="*/ 217587 h 218390"/>
                <a:gd name="connsiteX70" fmla="*/ 222846 w 260453"/>
                <a:gd name="connsiteY70" fmla="*/ 217587 h 218390"/>
                <a:gd name="connsiteX71" fmla="*/ 233990 w 260453"/>
                <a:gd name="connsiteY71" fmla="*/ 218253 h 218390"/>
                <a:gd name="connsiteX72" fmla="*/ 238944 w 260453"/>
                <a:gd name="connsiteY72" fmla="*/ 217206 h 218390"/>
                <a:gd name="connsiteX73" fmla="*/ 243897 w 260453"/>
                <a:gd name="connsiteY73" fmla="*/ 213110 h 218390"/>
                <a:gd name="connsiteX74" fmla="*/ 255994 w 260453"/>
                <a:gd name="connsiteY74" fmla="*/ 206823 h 218390"/>
                <a:gd name="connsiteX75" fmla="*/ 257041 w 260453"/>
                <a:gd name="connsiteY75" fmla="*/ 199013 h 218390"/>
                <a:gd name="connsiteX76" fmla="*/ 259327 w 260453"/>
                <a:gd name="connsiteY76" fmla="*/ 193488 h 21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0453" h="218390">
                  <a:moveTo>
                    <a:pt x="260089" y="192536"/>
                  </a:moveTo>
                  <a:cubicBezTo>
                    <a:pt x="258946" y="190440"/>
                    <a:pt x="255136" y="190155"/>
                    <a:pt x="252850" y="189202"/>
                  </a:cubicBezTo>
                  <a:cubicBezTo>
                    <a:pt x="243325" y="185392"/>
                    <a:pt x="237991" y="183487"/>
                    <a:pt x="231800" y="181392"/>
                  </a:cubicBezTo>
                  <a:cubicBezTo>
                    <a:pt x="229419" y="180534"/>
                    <a:pt x="226085" y="177010"/>
                    <a:pt x="222275" y="175391"/>
                  </a:cubicBezTo>
                  <a:cubicBezTo>
                    <a:pt x="218042" y="174276"/>
                    <a:pt x="213951" y="172677"/>
                    <a:pt x="210083" y="170628"/>
                  </a:cubicBezTo>
                  <a:cubicBezTo>
                    <a:pt x="203523" y="165053"/>
                    <a:pt x="196404" y="160169"/>
                    <a:pt x="188842" y="156055"/>
                  </a:cubicBezTo>
                  <a:cubicBezTo>
                    <a:pt x="180365" y="151769"/>
                    <a:pt x="173221" y="137005"/>
                    <a:pt x="168173" y="132719"/>
                  </a:cubicBezTo>
                  <a:cubicBezTo>
                    <a:pt x="157531" y="124570"/>
                    <a:pt x="148102" y="114948"/>
                    <a:pt x="140169" y="104144"/>
                  </a:cubicBezTo>
                  <a:cubicBezTo>
                    <a:pt x="137578" y="100279"/>
                    <a:pt x="136845" y="95460"/>
                    <a:pt x="138169" y="90999"/>
                  </a:cubicBezTo>
                  <a:cubicBezTo>
                    <a:pt x="139607" y="87995"/>
                    <a:pt x="141503" y="85231"/>
                    <a:pt x="143789" y="82808"/>
                  </a:cubicBezTo>
                  <a:cubicBezTo>
                    <a:pt x="149150" y="79954"/>
                    <a:pt x="154845" y="77779"/>
                    <a:pt x="160744" y="76331"/>
                  </a:cubicBezTo>
                  <a:cubicBezTo>
                    <a:pt x="163887" y="75664"/>
                    <a:pt x="167601" y="75474"/>
                    <a:pt x="171792" y="74902"/>
                  </a:cubicBezTo>
                  <a:cubicBezTo>
                    <a:pt x="175191" y="74129"/>
                    <a:pt x="178419" y="72741"/>
                    <a:pt x="181317" y="70806"/>
                  </a:cubicBezTo>
                  <a:cubicBezTo>
                    <a:pt x="187068" y="69113"/>
                    <a:pt x="192599" y="66747"/>
                    <a:pt x="197796" y="63758"/>
                  </a:cubicBezTo>
                  <a:cubicBezTo>
                    <a:pt x="201129" y="61567"/>
                    <a:pt x="203130" y="58519"/>
                    <a:pt x="204939" y="58424"/>
                  </a:cubicBezTo>
                  <a:cubicBezTo>
                    <a:pt x="208273" y="58424"/>
                    <a:pt x="208463" y="57186"/>
                    <a:pt x="208368" y="54138"/>
                  </a:cubicBezTo>
                  <a:cubicBezTo>
                    <a:pt x="208368" y="46708"/>
                    <a:pt x="204844" y="37945"/>
                    <a:pt x="199415" y="37088"/>
                  </a:cubicBezTo>
                  <a:cubicBezTo>
                    <a:pt x="193985" y="36231"/>
                    <a:pt x="188651" y="36612"/>
                    <a:pt x="186461" y="32897"/>
                  </a:cubicBezTo>
                  <a:cubicBezTo>
                    <a:pt x="184270" y="29182"/>
                    <a:pt x="171602" y="32897"/>
                    <a:pt x="171602" y="32897"/>
                  </a:cubicBezTo>
                  <a:cubicBezTo>
                    <a:pt x="169601" y="32897"/>
                    <a:pt x="165316" y="37469"/>
                    <a:pt x="162077" y="39755"/>
                  </a:cubicBezTo>
                  <a:cubicBezTo>
                    <a:pt x="159431" y="41017"/>
                    <a:pt x="156651" y="41975"/>
                    <a:pt x="153790" y="42612"/>
                  </a:cubicBezTo>
                  <a:cubicBezTo>
                    <a:pt x="151409" y="43470"/>
                    <a:pt x="147599" y="45375"/>
                    <a:pt x="146742" y="45756"/>
                  </a:cubicBezTo>
                  <a:cubicBezTo>
                    <a:pt x="145063" y="46804"/>
                    <a:pt x="143098" y="47304"/>
                    <a:pt x="141122" y="47184"/>
                  </a:cubicBezTo>
                  <a:cubicBezTo>
                    <a:pt x="139407" y="47184"/>
                    <a:pt x="141122" y="40326"/>
                    <a:pt x="141122" y="38993"/>
                  </a:cubicBezTo>
                  <a:cubicBezTo>
                    <a:pt x="143313" y="32897"/>
                    <a:pt x="145884" y="27849"/>
                    <a:pt x="146932" y="24991"/>
                  </a:cubicBezTo>
                  <a:cubicBezTo>
                    <a:pt x="147980" y="22134"/>
                    <a:pt x="145884" y="20800"/>
                    <a:pt x="145408" y="17466"/>
                  </a:cubicBezTo>
                  <a:cubicBezTo>
                    <a:pt x="144932" y="14133"/>
                    <a:pt x="146551" y="11561"/>
                    <a:pt x="142836" y="9656"/>
                  </a:cubicBezTo>
                  <a:cubicBezTo>
                    <a:pt x="138361" y="7761"/>
                    <a:pt x="134526" y="4620"/>
                    <a:pt x="131787" y="607"/>
                  </a:cubicBezTo>
                  <a:cubicBezTo>
                    <a:pt x="130930" y="-1012"/>
                    <a:pt x="121500" y="607"/>
                    <a:pt x="117976" y="36"/>
                  </a:cubicBezTo>
                  <a:cubicBezTo>
                    <a:pt x="114452" y="-536"/>
                    <a:pt x="113880" y="2512"/>
                    <a:pt x="110547" y="2417"/>
                  </a:cubicBezTo>
                  <a:cubicBezTo>
                    <a:pt x="107213" y="2322"/>
                    <a:pt x="107308" y="-60"/>
                    <a:pt x="101022" y="1655"/>
                  </a:cubicBezTo>
                  <a:cubicBezTo>
                    <a:pt x="99021" y="2226"/>
                    <a:pt x="97116" y="2607"/>
                    <a:pt x="97212" y="6036"/>
                  </a:cubicBezTo>
                  <a:cubicBezTo>
                    <a:pt x="98175" y="10058"/>
                    <a:pt x="98401" y="14221"/>
                    <a:pt x="97878" y="18324"/>
                  </a:cubicBezTo>
                  <a:cubicBezTo>
                    <a:pt x="97930" y="23135"/>
                    <a:pt x="97385" y="27933"/>
                    <a:pt x="96259" y="32611"/>
                  </a:cubicBezTo>
                  <a:cubicBezTo>
                    <a:pt x="92933" y="39658"/>
                    <a:pt x="91333" y="47397"/>
                    <a:pt x="91592" y="55185"/>
                  </a:cubicBezTo>
                  <a:cubicBezTo>
                    <a:pt x="84130" y="59760"/>
                    <a:pt x="75790" y="62713"/>
                    <a:pt x="67113" y="63853"/>
                  </a:cubicBezTo>
                  <a:cubicBezTo>
                    <a:pt x="62064" y="63853"/>
                    <a:pt x="55016" y="62805"/>
                    <a:pt x="52253" y="63853"/>
                  </a:cubicBezTo>
                  <a:cubicBezTo>
                    <a:pt x="49491" y="64901"/>
                    <a:pt x="47777" y="66806"/>
                    <a:pt x="46158" y="67854"/>
                  </a:cubicBezTo>
                  <a:cubicBezTo>
                    <a:pt x="44538" y="68901"/>
                    <a:pt x="40919" y="69092"/>
                    <a:pt x="38919" y="70616"/>
                  </a:cubicBezTo>
                  <a:cubicBezTo>
                    <a:pt x="36918" y="72140"/>
                    <a:pt x="35680" y="74712"/>
                    <a:pt x="33203" y="76521"/>
                  </a:cubicBezTo>
                  <a:cubicBezTo>
                    <a:pt x="30398" y="78821"/>
                    <a:pt x="29142" y="82514"/>
                    <a:pt x="29964" y="86046"/>
                  </a:cubicBezTo>
                  <a:cubicBezTo>
                    <a:pt x="30825" y="92947"/>
                    <a:pt x="35507" y="98771"/>
                    <a:pt x="42061" y="101096"/>
                  </a:cubicBezTo>
                  <a:cubicBezTo>
                    <a:pt x="46919" y="101763"/>
                    <a:pt x="48824" y="104811"/>
                    <a:pt x="52444" y="105954"/>
                  </a:cubicBezTo>
                  <a:cubicBezTo>
                    <a:pt x="54634" y="106716"/>
                    <a:pt x="57017" y="106716"/>
                    <a:pt x="59207" y="105954"/>
                  </a:cubicBezTo>
                  <a:cubicBezTo>
                    <a:pt x="61493" y="105954"/>
                    <a:pt x="64255" y="104144"/>
                    <a:pt x="66255" y="104049"/>
                  </a:cubicBezTo>
                  <a:cubicBezTo>
                    <a:pt x="68256" y="103953"/>
                    <a:pt x="69494" y="104049"/>
                    <a:pt x="71494" y="104049"/>
                  </a:cubicBezTo>
                  <a:cubicBezTo>
                    <a:pt x="73494" y="104049"/>
                    <a:pt x="78066" y="102525"/>
                    <a:pt x="78352" y="104049"/>
                  </a:cubicBezTo>
                  <a:cubicBezTo>
                    <a:pt x="78155" y="107390"/>
                    <a:pt x="77212" y="110645"/>
                    <a:pt x="75590" y="113574"/>
                  </a:cubicBezTo>
                  <a:cubicBezTo>
                    <a:pt x="73028" y="122238"/>
                    <a:pt x="68497" y="130192"/>
                    <a:pt x="62350" y="136815"/>
                  </a:cubicBezTo>
                  <a:cubicBezTo>
                    <a:pt x="51600" y="148456"/>
                    <a:pt x="40149" y="159430"/>
                    <a:pt x="28061" y="169676"/>
                  </a:cubicBezTo>
                  <a:cubicBezTo>
                    <a:pt x="26822" y="170438"/>
                    <a:pt x="23774" y="170914"/>
                    <a:pt x="22917" y="171962"/>
                  </a:cubicBezTo>
                  <a:cubicBezTo>
                    <a:pt x="20658" y="174010"/>
                    <a:pt x="18201" y="175829"/>
                    <a:pt x="15582" y="177391"/>
                  </a:cubicBezTo>
                  <a:cubicBezTo>
                    <a:pt x="12495" y="180197"/>
                    <a:pt x="8864" y="182337"/>
                    <a:pt x="4914" y="183678"/>
                  </a:cubicBezTo>
                  <a:cubicBezTo>
                    <a:pt x="-39" y="185297"/>
                    <a:pt x="-1277" y="187678"/>
                    <a:pt x="247" y="189107"/>
                  </a:cubicBezTo>
                  <a:cubicBezTo>
                    <a:pt x="2582" y="190145"/>
                    <a:pt x="5004" y="190974"/>
                    <a:pt x="7486" y="191583"/>
                  </a:cubicBezTo>
                  <a:cubicBezTo>
                    <a:pt x="10058" y="192726"/>
                    <a:pt x="10058" y="198918"/>
                    <a:pt x="11772" y="200156"/>
                  </a:cubicBezTo>
                  <a:cubicBezTo>
                    <a:pt x="13487" y="201394"/>
                    <a:pt x="15106" y="204633"/>
                    <a:pt x="17392" y="205014"/>
                  </a:cubicBezTo>
                  <a:cubicBezTo>
                    <a:pt x="20226" y="205039"/>
                    <a:pt x="23039" y="204522"/>
                    <a:pt x="25679" y="203490"/>
                  </a:cubicBezTo>
                  <a:cubicBezTo>
                    <a:pt x="29013" y="201870"/>
                    <a:pt x="36537" y="202251"/>
                    <a:pt x="40824" y="199584"/>
                  </a:cubicBezTo>
                  <a:cubicBezTo>
                    <a:pt x="45110" y="196917"/>
                    <a:pt x="53587" y="193107"/>
                    <a:pt x="57302" y="190631"/>
                  </a:cubicBezTo>
                  <a:cubicBezTo>
                    <a:pt x="65445" y="187478"/>
                    <a:pt x="72960" y="182897"/>
                    <a:pt x="79495" y="177105"/>
                  </a:cubicBezTo>
                  <a:cubicBezTo>
                    <a:pt x="88449" y="167580"/>
                    <a:pt x="93783" y="163866"/>
                    <a:pt x="101117" y="155960"/>
                  </a:cubicBezTo>
                  <a:cubicBezTo>
                    <a:pt x="108451" y="148054"/>
                    <a:pt x="114928" y="132624"/>
                    <a:pt x="116071" y="133290"/>
                  </a:cubicBezTo>
                  <a:cubicBezTo>
                    <a:pt x="119310" y="135291"/>
                    <a:pt x="127977" y="145197"/>
                    <a:pt x="137693" y="152340"/>
                  </a:cubicBezTo>
                  <a:cubicBezTo>
                    <a:pt x="141130" y="155688"/>
                    <a:pt x="144313" y="159285"/>
                    <a:pt x="147218" y="163104"/>
                  </a:cubicBezTo>
                  <a:cubicBezTo>
                    <a:pt x="151989" y="169984"/>
                    <a:pt x="157174" y="176569"/>
                    <a:pt x="162744" y="182820"/>
                  </a:cubicBezTo>
                  <a:cubicBezTo>
                    <a:pt x="177507" y="196346"/>
                    <a:pt x="173412" y="198822"/>
                    <a:pt x="176460" y="207300"/>
                  </a:cubicBezTo>
                  <a:cubicBezTo>
                    <a:pt x="178409" y="210560"/>
                    <a:pt x="181674" y="212818"/>
                    <a:pt x="185413" y="213491"/>
                  </a:cubicBezTo>
                  <a:cubicBezTo>
                    <a:pt x="190176" y="214729"/>
                    <a:pt x="194938" y="212062"/>
                    <a:pt x="201224" y="215682"/>
                  </a:cubicBezTo>
                  <a:cubicBezTo>
                    <a:pt x="204450" y="216911"/>
                    <a:pt x="207869" y="217556"/>
                    <a:pt x="211321" y="217587"/>
                  </a:cubicBezTo>
                  <a:cubicBezTo>
                    <a:pt x="215160" y="217797"/>
                    <a:pt x="219007" y="217797"/>
                    <a:pt x="222846" y="217587"/>
                  </a:cubicBezTo>
                  <a:cubicBezTo>
                    <a:pt x="226543" y="218045"/>
                    <a:pt x="230266" y="218268"/>
                    <a:pt x="233990" y="218253"/>
                  </a:cubicBezTo>
                  <a:cubicBezTo>
                    <a:pt x="235419" y="218253"/>
                    <a:pt x="237515" y="218253"/>
                    <a:pt x="238944" y="217206"/>
                  </a:cubicBezTo>
                  <a:cubicBezTo>
                    <a:pt x="240372" y="216158"/>
                    <a:pt x="241896" y="213300"/>
                    <a:pt x="243897" y="213110"/>
                  </a:cubicBezTo>
                  <a:cubicBezTo>
                    <a:pt x="248651" y="212871"/>
                    <a:pt x="253066" y="210577"/>
                    <a:pt x="255994" y="206823"/>
                  </a:cubicBezTo>
                  <a:cubicBezTo>
                    <a:pt x="257803" y="204633"/>
                    <a:pt x="256851" y="201108"/>
                    <a:pt x="257041" y="199013"/>
                  </a:cubicBezTo>
                  <a:cubicBezTo>
                    <a:pt x="257231" y="196917"/>
                    <a:pt x="260280" y="195298"/>
                    <a:pt x="259327" y="193488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0" y="1484313"/>
            <a:ext cx="2930035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文本占位符 12">
            <a:extLst>
              <a:ext uri="{FF2B5EF4-FFF2-40B4-BE49-F238E27FC236}">
                <a16:creationId xmlns:a16="http://schemas.microsoft.com/office/drawing/2014/main" id="{F63B7C85-1073-4365-852C-DE0C04E61B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7615" y="4908366"/>
            <a:ext cx="7059690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FF2961-8E0B-4CFB-9897-39262A918722}"/>
              </a:ext>
            </a:extLst>
          </p:cNvPr>
          <p:cNvSpPr/>
          <p:nvPr userDrawn="1"/>
        </p:nvSpPr>
        <p:spPr>
          <a:xfrm>
            <a:off x="11525250" y="1484311"/>
            <a:ext cx="666749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2927998" y="1484310"/>
            <a:ext cx="37784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11121340" y="1484310"/>
            <a:ext cx="403257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2BF83036-0FE6-45D5-B083-B31247B77CCD}"/>
              </a:ext>
            </a:extLst>
          </p:cNvPr>
          <p:cNvSpPr txBox="1"/>
          <p:nvPr userDrawn="1"/>
        </p:nvSpPr>
        <p:spPr>
          <a:xfrm rot="5400000">
            <a:off x="10417621" y="3602354"/>
            <a:ext cx="3222949" cy="122616"/>
          </a:xfrm>
          <a:custGeom>
            <a:avLst/>
            <a:gdLst/>
            <a:ahLst/>
            <a:cxnLst/>
            <a:rect l="l" t="t" r="r" b="b"/>
            <a:pathLst>
              <a:path w="2967187" h="112886">
                <a:moveTo>
                  <a:pt x="2865165" y="1860"/>
                </a:moveTo>
                <a:lnTo>
                  <a:pt x="2890987" y="1860"/>
                </a:lnTo>
                <a:lnTo>
                  <a:pt x="2916660" y="45020"/>
                </a:lnTo>
                <a:lnTo>
                  <a:pt x="2941812" y="1860"/>
                </a:lnTo>
                <a:lnTo>
                  <a:pt x="2967187" y="1860"/>
                </a:lnTo>
                <a:lnTo>
                  <a:pt x="2927078" y="65186"/>
                </a:lnTo>
                <a:lnTo>
                  <a:pt x="2927078" y="110951"/>
                </a:lnTo>
                <a:lnTo>
                  <a:pt x="2905126" y="110951"/>
                </a:lnTo>
                <a:lnTo>
                  <a:pt x="2905126" y="65038"/>
                </a:lnTo>
                <a:close/>
                <a:moveTo>
                  <a:pt x="2758381" y="56033"/>
                </a:moveTo>
                <a:cubicBezTo>
                  <a:pt x="2758381" y="44673"/>
                  <a:pt x="2760762" y="34577"/>
                  <a:pt x="2765525" y="25747"/>
                </a:cubicBezTo>
                <a:cubicBezTo>
                  <a:pt x="2770287" y="16916"/>
                  <a:pt x="2777257" y="10145"/>
                  <a:pt x="2786435" y="5432"/>
                </a:cubicBezTo>
                <a:cubicBezTo>
                  <a:pt x="2793430" y="1810"/>
                  <a:pt x="2802136" y="0"/>
                  <a:pt x="2812554" y="0"/>
                </a:cubicBezTo>
                <a:cubicBezTo>
                  <a:pt x="2826098" y="0"/>
                  <a:pt x="2836677" y="2840"/>
                  <a:pt x="2844292" y="8520"/>
                </a:cubicBezTo>
                <a:cubicBezTo>
                  <a:pt x="2851907" y="14200"/>
                  <a:pt x="2856806" y="22051"/>
                  <a:pt x="2858989" y="32072"/>
                </a:cubicBezTo>
                <a:lnTo>
                  <a:pt x="2837111" y="36165"/>
                </a:lnTo>
                <a:cubicBezTo>
                  <a:pt x="2835573" y="30807"/>
                  <a:pt x="2832683" y="26578"/>
                  <a:pt x="2828442" y="23477"/>
                </a:cubicBezTo>
                <a:cubicBezTo>
                  <a:pt x="2824200" y="20377"/>
                  <a:pt x="2818904" y="18826"/>
                  <a:pt x="2812554" y="18826"/>
                </a:cubicBezTo>
                <a:cubicBezTo>
                  <a:pt x="2802930" y="18826"/>
                  <a:pt x="2795278" y="21877"/>
                  <a:pt x="2789598" y="27979"/>
                </a:cubicBezTo>
                <a:cubicBezTo>
                  <a:pt x="2783918" y="34081"/>
                  <a:pt x="2781077" y="43135"/>
                  <a:pt x="2781077" y="55140"/>
                </a:cubicBezTo>
                <a:cubicBezTo>
                  <a:pt x="2781077" y="68089"/>
                  <a:pt x="2783955" y="77800"/>
                  <a:pt x="2789709" y="84274"/>
                </a:cubicBezTo>
                <a:cubicBezTo>
                  <a:pt x="2795464" y="90748"/>
                  <a:pt x="2803005" y="93985"/>
                  <a:pt x="2812331" y="93985"/>
                </a:cubicBezTo>
                <a:cubicBezTo>
                  <a:pt x="2816945" y="93985"/>
                  <a:pt x="2821571" y="93079"/>
                  <a:pt x="2826209" y="91268"/>
                </a:cubicBezTo>
                <a:cubicBezTo>
                  <a:pt x="2830848" y="89458"/>
                  <a:pt x="2834829" y="87263"/>
                  <a:pt x="2838153" y="84683"/>
                </a:cubicBezTo>
                <a:lnTo>
                  <a:pt x="2838153" y="70842"/>
                </a:lnTo>
                <a:lnTo>
                  <a:pt x="2812927" y="70842"/>
                </a:lnTo>
                <a:lnTo>
                  <a:pt x="2812927" y="52462"/>
                </a:lnTo>
                <a:lnTo>
                  <a:pt x="2860403" y="52462"/>
                </a:lnTo>
                <a:lnTo>
                  <a:pt x="2860403" y="95919"/>
                </a:lnTo>
                <a:cubicBezTo>
                  <a:pt x="2855789" y="100384"/>
                  <a:pt x="2849104" y="104316"/>
                  <a:pt x="2840348" y="107714"/>
                </a:cubicBezTo>
                <a:cubicBezTo>
                  <a:pt x="2831592" y="111112"/>
                  <a:pt x="2822724" y="112811"/>
                  <a:pt x="2813745" y="112811"/>
                </a:cubicBezTo>
                <a:cubicBezTo>
                  <a:pt x="2802335" y="112811"/>
                  <a:pt x="2792388" y="110418"/>
                  <a:pt x="2783905" y="105630"/>
                </a:cubicBezTo>
                <a:cubicBezTo>
                  <a:pt x="2775422" y="100843"/>
                  <a:pt x="2769047" y="93997"/>
                  <a:pt x="2764781" y="85092"/>
                </a:cubicBezTo>
                <a:cubicBezTo>
                  <a:pt x="2760514" y="76187"/>
                  <a:pt x="2758381" y="66501"/>
                  <a:pt x="2758381" y="56033"/>
                </a:cubicBezTo>
                <a:close/>
                <a:moveTo>
                  <a:pt x="2656583" y="56331"/>
                </a:moveTo>
                <a:cubicBezTo>
                  <a:pt x="2656583" y="68684"/>
                  <a:pt x="2659435" y="78048"/>
                  <a:pt x="2665140" y="84422"/>
                </a:cubicBezTo>
                <a:cubicBezTo>
                  <a:pt x="2670845" y="90797"/>
                  <a:pt x="2678088" y="93985"/>
                  <a:pt x="2686869" y="93985"/>
                </a:cubicBezTo>
                <a:cubicBezTo>
                  <a:pt x="2695650" y="93985"/>
                  <a:pt x="2702856" y="90822"/>
                  <a:pt x="2708486" y="84497"/>
                </a:cubicBezTo>
                <a:cubicBezTo>
                  <a:pt x="2714117" y="78172"/>
                  <a:pt x="2716932" y="68684"/>
                  <a:pt x="2716932" y="56033"/>
                </a:cubicBezTo>
                <a:cubicBezTo>
                  <a:pt x="2716932" y="43532"/>
                  <a:pt x="2714192" y="34205"/>
                  <a:pt x="2708710" y="28054"/>
                </a:cubicBezTo>
                <a:cubicBezTo>
                  <a:pt x="2703228" y="21902"/>
                  <a:pt x="2695948" y="18826"/>
                  <a:pt x="2686869" y="18826"/>
                </a:cubicBezTo>
                <a:cubicBezTo>
                  <a:pt x="2677791" y="18826"/>
                  <a:pt x="2670473" y="21939"/>
                  <a:pt x="2664917" y="28165"/>
                </a:cubicBezTo>
                <a:cubicBezTo>
                  <a:pt x="2659361" y="34391"/>
                  <a:pt x="2656583" y="43780"/>
                  <a:pt x="2656583" y="56331"/>
                </a:cubicBezTo>
                <a:close/>
                <a:moveTo>
                  <a:pt x="2633886" y="57075"/>
                </a:moveTo>
                <a:cubicBezTo>
                  <a:pt x="2633886" y="45963"/>
                  <a:pt x="2635548" y="36636"/>
                  <a:pt x="2638872" y="29096"/>
                </a:cubicBezTo>
                <a:cubicBezTo>
                  <a:pt x="2641352" y="23539"/>
                  <a:pt x="2644738" y="18554"/>
                  <a:pt x="2649030" y="14138"/>
                </a:cubicBezTo>
                <a:cubicBezTo>
                  <a:pt x="2653321" y="9723"/>
                  <a:pt x="2658021" y="6449"/>
                  <a:pt x="2663131" y="4316"/>
                </a:cubicBezTo>
                <a:cubicBezTo>
                  <a:pt x="2669927" y="1438"/>
                  <a:pt x="2677766" y="0"/>
                  <a:pt x="2686646" y="0"/>
                </a:cubicBezTo>
                <a:cubicBezTo>
                  <a:pt x="2702719" y="0"/>
                  <a:pt x="2715580" y="4985"/>
                  <a:pt x="2725230" y="14957"/>
                </a:cubicBezTo>
                <a:cubicBezTo>
                  <a:pt x="2734879" y="24928"/>
                  <a:pt x="2739703" y="38794"/>
                  <a:pt x="2739703" y="56554"/>
                </a:cubicBezTo>
                <a:cubicBezTo>
                  <a:pt x="2739703" y="74166"/>
                  <a:pt x="2734916" y="87945"/>
                  <a:pt x="2725341" y="97891"/>
                </a:cubicBezTo>
                <a:cubicBezTo>
                  <a:pt x="2715766" y="107838"/>
                  <a:pt x="2702967" y="112811"/>
                  <a:pt x="2686944" y="112811"/>
                </a:cubicBezTo>
                <a:cubicBezTo>
                  <a:pt x="2670721" y="112811"/>
                  <a:pt x="2657823" y="107863"/>
                  <a:pt x="2648248" y="97966"/>
                </a:cubicBezTo>
                <a:cubicBezTo>
                  <a:pt x="2638673" y="88069"/>
                  <a:pt x="2633886" y="74439"/>
                  <a:pt x="2633886" y="57075"/>
                </a:cubicBezTo>
                <a:close/>
                <a:moveTo>
                  <a:pt x="2534171" y="110951"/>
                </a:moveTo>
                <a:lnTo>
                  <a:pt x="2534171" y="2753"/>
                </a:lnTo>
                <a:lnTo>
                  <a:pt x="2556198" y="2753"/>
                </a:lnTo>
                <a:lnTo>
                  <a:pt x="2556198" y="92571"/>
                </a:lnTo>
                <a:lnTo>
                  <a:pt x="2610967" y="92571"/>
                </a:lnTo>
                <a:lnTo>
                  <a:pt x="2610967" y="110951"/>
                </a:lnTo>
                <a:close/>
                <a:moveTo>
                  <a:pt x="2437508" y="56331"/>
                </a:moveTo>
                <a:cubicBezTo>
                  <a:pt x="2437508" y="68684"/>
                  <a:pt x="2440360" y="78048"/>
                  <a:pt x="2446065" y="84422"/>
                </a:cubicBezTo>
                <a:cubicBezTo>
                  <a:pt x="2451770" y="90797"/>
                  <a:pt x="2459013" y="93985"/>
                  <a:pt x="2467794" y="93985"/>
                </a:cubicBezTo>
                <a:cubicBezTo>
                  <a:pt x="2476575" y="93985"/>
                  <a:pt x="2483781" y="90822"/>
                  <a:pt x="2489411" y="84497"/>
                </a:cubicBezTo>
                <a:cubicBezTo>
                  <a:pt x="2495042" y="78172"/>
                  <a:pt x="2497857" y="68684"/>
                  <a:pt x="2497857" y="56033"/>
                </a:cubicBezTo>
                <a:cubicBezTo>
                  <a:pt x="2497857" y="43532"/>
                  <a:pt x="2495117" y="34205"/>
                  <a:pt x="2489635" y="28054"/>
                </a:cubicBezTo>
                <a:cubicBezTo>
                  <a:pt x="2484153" y="21902"/>
                  <a:pt x="2476873" y="18826"/>
                  <a:pt x="2467794" y="18826"/>
                </a:cubicBezTo>
                <a:cubicBezTo>
                  <a:pt x="2458716" y="18826"/>
                  <a:pt x="2451398" y="21939"/>
                  <a:pt x="2445842" y="28165"/>
                </a:cubicBezTo>
                <a:cubicBezTo>
                  <a:pt x="2440286" y="34391"/>
                  <a:pt x="2437508" y="43780"/>
                  <a:pt x="2437508" y="56331"/>
                </a:cubicBezTo>
                <a:close/>
                <a:moveTo>
                  <a:pt x="2414811" y="57075"/>
                </a:moveTo>
                <a:cubicBezTo>
                  <a:pt x="2414811" y="45963"/>
                  <a:pt x="2416473" y="36636"/>
                  <a:pt x="2419797" y="29096"/>
                </a:cubicBezTo>
                <a:cubicBezTo>
                  <a:pt x="2422277" y="23539"/>
                  <a:pt x="2425663" y="18554"/>
                  <a:pt x="2429955" y="14138"/>
                </a:cubicBezTo>
                <a:cubicBezTo>
                  <a:pt x="2434246" y="9723"/>
                  <a:pt x="2438946" y="6449"/>
                  <a:pt x="2444056" y="4316"/>
                </a:cubicBezTo>
                <a:cubicBezTo>
                  <a:pt x="2450852" y="1438"/>
                  <a:pt x="2458691" y="0"/>
                  <a:pt x="2467571" y="0"/>
                </a:cubicBezTo>
                <a:cubicBezTo>
                  <a:pt x="2483644" y="0"/>
                  <a:pt x="2496505" y="4985"/>
                  <a:pt x="2506155" y="14957"/>
                </a:cubicBezTo>
                <a:cubicBezTo>
                  <a:pt x="2515804" y="24928"/>
                  <a:pt x="2520628" y="38794"/>
                  <a:pt x="2520628" y="56554"/>
                </a:cubicBezTo>
                <a:cubicBezTo>
                  <a:pt x="2520628" y="74166"/>
                  <a:pt x="2515841" y="87945"/>
                  <a:pt x="2506266" y="97891"/>
                </a:cubicBezTo>
                <a:cubicBezTo>
                  <a:pt x="2496691" y="107838"/>
                  <a:pt x="2483892" y="112811"/>
                  <a:pt x="2467869" y="112811"/>
                </a:cubicBezTo>
                <a:cubicBezTo>
                  <a:pt x="2451646" y="112811"/>
                  <a:pt x="2438748" y="107863"/>
                  <a:pt x="2429173" y="97966"/>
                </a:cubicBezTo>
                <a:cubicBezTo>
                  <a:pt x="2419598" y="88069"/>
                  <a:pt x="2414811" y="74439"/>
                  <a:pt x="2414811" y="57075"/>
                </a:cubicBezTo>
                <a:close/>
                <a:moveTo>
                  <a:pt x="2305199" y="110951"/>
                </a:moveTo>
                <a:lnTo>
                  <a:pt x="2305199" y="1860"/>
                </a:lnTo>
                <a:lnTo>
                  <a:pt x="2326631" y="1860"/>
                </a:lnTo>
                <a:lnTo>
                  <a:pt x="2371279" y="74711"/>
                </a:lnTo>
                <a:lnTo>
                  <a:pt x="2371279" y="1860"/>
                </a:lnTo>
                <a:lnTo>
                  <a:pt x="2391743" y="1860"/>
                </a:lnTo>
                <a:lnTo>
                  <a:pt x="2391743" y="110951"/>
                </a:lnTo>
                <a:lnTo>
                  <a:pt x="2369642" y="110951"/>
                </a:lnTo>
                <a:lnTo>
                  <a:pt x="2325663" y="39811"/>
                </a:lnTo>
                <a:lnTo>
                  <a:pt x="2325663" y="110951"/>
                </a:lnTo>
                <a:close/>
                <a:moveTo>
                  <a:pt x="2190751" y="110951"/>
                </a:moveTo>
                <a:lnTo>
                  <a:pt x="2190751" y="1860"/>
                </a:lnTo>
                <a:lnTo>
                  <a:pt x="2212777" y="1860"/>
                </a:lnTo>
                <a:lnTo>
                  <a:pt x="2212777" y="44797"/>
                </a:lnTo>
                <a:lnTo>
                  <a:pt x="2255937" y="44797"/>
                </a:lnTo>
                <a:lnTo>
                  <a:pt x="2255937" y="1860"/>
                </a:lnTo>
                <a:lnTo>
                  <a:pt x="2277964" y="1860"/>
                </a:lnTo>
                <a:lnTo>
                  <a:pt x="2277964" y="110951"/>
                </a:lnTo>
                <a:lnTo>
                  <a:pt x="2255937" y="110951"/>
                </a:lnTo>
                <a:lnTo>
                  <a:pt x="2255937" y="63252"/>
                </a:lnTo>
                <a:lnTo>
                  <a:pt x="2212777" y="63252"/>
                </a:lnTo>
                <a:lnTo>
                  <a:pt x="2212777" y="110951"/>
                </a:lnTo>
                <a:close/>
                <a:moveTo>
                  <a:pt x="2072507" y="57373"/>
                </a:moveTo>
                <a:cubicBezTo>
                  <a:pt x="2072507" y="39216"/>
                  <a:pt x="2077195" y="25114"/>
                  <a:pt x="2086571" y="15068"/>
                </a:cubicBezTo>
                <a:cubicBezTo>
                  <a:pt x="2095947" y="5023"/>
                  <a:pt x="2108275" y="0"/>
                  <a:pt x="2123555" y="0"/>
                </a:cubicBezTo>
                <a:cubicBezTo>
                  <a:pt x="2136899" y="0"/>
                  <a:pt x="2147739" y="3944"/>
                  <a:pt x="2156074" y="11831"/>
                </a:cubicBezTo>
                <a:cubicBezTo>
                  <a:pt x="2161034" y="16495"/>
                  <a:pt x="2164755" y="23192"/>
                  <a:pt x="2167236" y="31923"/>
                </a:cubicBezTo>
                <a:lnTo>
                  <a:pt x="2145432" y="37132"/>
                </a:lnTo>
                <a:cubicBezTo>
                  <a:pt x="2144142" y="31477"/>
                  <a:pt x="2141451" y="27012"/>
                  <a:pt x="2137358" y="23738"/>
                </a:cubicBezTo>
                <a:cubicBezTo>
                  <a:pt x="2133266" y="20463"/>
                  <a:pt x="2128292" y="18826"/>
                  <a:pt x="2122438" y="18826"/>
                </a:cubicBezTo>
                <a:cubicBezTo>
                  <a:pt x="2114352" y="18826"/>
                  <a:pt x="2107791" y="21729"/>
                  <a:pt x="2102756" y="27533"/>
                </a:cubicBezTo>
                <a:cubicBezTo>
                  <a:pt x="2097720" y="33337"/>
                  <a:pt x="2095203" y="42738"/>
                  <a:pt x="2095203" y="55736"/>
                </a:cubicBezTo>
                <a:cubicBezTo>
                  <a:pt x="2095203" y="69527"/>
                  <a:pt x="2097683" y="79350"/>
                  <a:pt x="2102644" y="85204"/>
                </a:cubicBezTo>
                <a:cubicBezTo>
                  <a:pt x="2107605" y="91058"/>
                  <a:pt x="2114054" y="93985"/>
                  <a:pt x="2121992" y="93985"/>
                </a:cubicBezTo>
                <a:cubicBezTo>
                  <a:pt x="2127846" y="93985"/>
                  <a:pt x="2132881" y="92124"/>
                  <a:pt x="2137098" y="88404"/>
                </a:cubicBezTo>
                <a:cubicBezTo>
                  <a:pt x="2141315" y="84683"/>
                  <a:pt x="2144341" y="78829"/>
                  <a:pt x="2146177" y="70842"/>
                </a:cubicBezTo>
                <a:lnTo>
                  <a:pt x="2167533" y="77613"/>
                </a:lnTo>
                <a:cubicBezTo>
                  <a:pt x="2164259" y="89520"/>
                  <a:pt x="2158814" y="98363"/>
                  <a:pt x="2151199" y="104142"/>
                </a:cubicBezTo>
                <a:cubicBezTo>
                  <a:pt x="2143584" y="109922"/>
                  <a:pt x="2133923" y="112811"/>
                  <a:pt x="2122215" y="112811"/>
                </a:cubicBezTo>
                <a:cubicBezTo>
                  <a:pt x="2107729" y="112811"/>
                  <a:pt x="2095823" y="107863"/>
                  <a:pt x="2086496" y="97966"/>
                </a:cubicBezTo>
                <a:cubicBezTo>
                  <a:pt x="2077170" y="88069"/>
                  <a:pt x="2072507" y="74538"/>
                  <a:pt x="2072507" y="57373"/>
                </a:cubicBezTo>
                <a:close/>
                <a:moveTo>
                  <a:pt x="1971601" y="110951"/>
                </a:moveTo>
                <a:lnTo>
                  <a:pt x="1971601" y="1860"/>
                </a:lnTo>
                <a:lnTo>
                  <a:pt x="2052489" y="1860"/>
                </a:lnTo>
                <a:lnTo>
                  <a:pt x="2052489" y="20315"/>
                </a:lnTo>
                <a:lnTo>
                  <a:pt x="1993628" y="20315"/>
                </a:lnTo>
                <a:lnTo>
                  <a:pt x="1993628" y="44499"/>
                </a:lnTo>
                <a:lnTo>
                  <a:pt x="2048396" y="44499"/>
                </a:lnTo>
                <a:lnTo>
                  <a:pt x="2048396" y="62880"/>
                </a:lnTo>
                <a:lnTo>
                  <a:pt x="1993628" y="62880"/>
                </a:lnTo>
                <a:lnTo>
                  <a:pt x="1993628" y="92571"/>
                </a:lnTo>
                <a:lnTo>
                  <a:pt x="2054573" y="92571"/>
                </a:lnTo>
                <a:lnTo>
                  <a:pt x="2054573" y="110951"/>
                </a:lnTo>
                <a:close/>
                <a:moveTo>
                  <a:pt x="1868537" y="20315"/>
                </a:moveTo>
                <a:lnTo>
                  <a:pt x="1868537" y="1860"/>
                </a:lnTo>
                <a:lnTo>
                  <a:pt x="1955230" y="1860"/>
                </a:lnTo>
                <a:lnTo>
                  <a:pt x="1955230" y="20315"/>
                </a:lnTo>
                <a:lnTo>
                  <a:pt x="1922934" y="20315"/>
                </a:lnTo>
                <a:lnTo>
                  <a:pt x="1922934" y="110951"/>
                </a:lnTo>
                <a:lnTo>
                  <a:pt x="1900908" y="110951"/>
                </a:lnTo>
                <a:lnTo>
                  <a:pt x="1900908" y="20315"/>
                </a:lnTo>
                <a:close/>
                <a:moveTo>
                  <a:pt x="1705050" y="110951"/>
                </a:moveTo>
                <a:lnTo>
                  <a:pt x="1705050" y="1860"/>
                </a:lnTo>
                <a:lnTo>
                  <a:pt x="1779836" y="1860"/>
                </a:lnTo>
                <a:lnTo>
                  <a:pt x="1779836" y="20315"/>
                </a:lnTo>
                <a:lnTo>
                  <a:pt x="1727076" y="20315"/>
                </a:lnTo>
                <a:lnTo>
                  <a:pt x="1727076" y="46136"/>
                </a:lnTo>
                <a:lnTo>
                  <a:pt x="1772618" y="46136"/>
                </a:lnTo>
                <a:lnTo>
                  <a:pt x="1772618" y="64591"/>
                </a:lnTo>
                <a:lnTo>
                  <a:pt x="1727076" y="64591"/>
                </a:lnTo>
                <a:lnTo>
                  <a:pt x="1727076" y="110951"/>
                </a:lnTo>
                <a:close/>
                <a:moveTo>
                  <a:pt x="1608832" y="56331"/>
                </a:moveTo>
                <a:cubicBezTo>
                  <a:pt x="1608832" y="68684"/>
                  <a:pt x="1611685" y="78048"/>
                  <a:pt x="1617390" y="84422"/>
                </a:cubicBezTo>
                <a:cubicBezTo>
                  <a:pt x="1623095" y="90797"/>
                  <a:pt x="1630338" y="93985"/>
                  <a:pt x="1639119" y="93985"/>
                </a:cubicBezTo>
                <a:cubicBezTo>
                  <a:pt x="1647900" y="93985"/>
                  <a:pt x="1655105" y="90822"/>
                  <a:pt x="1660736" y="84497"/>
                </a:cubicBezTo>
                <a:cubicBezTo>
                  <a:pt x="1666367" y="78172"/>
                  <a:pt x="1669182" y="68684"/>
                  <a:pt x="1669182" y="56033"/>
                </a:cubicBezTo>
                <a:cubicBezTo>
                  <a:pt x="1669182" y="43532"/>
                  <a:pt x="1666441" y="34205"/>
                  <a:pt x="1660959" y="28054"/>
                </a:cubicBezTo>
                <a:cubicBezTo>
                  <a:pt x="1655478" y="21902"/>
                  <a:pt x="1648197" y="18826"/>
                  <a:pt x="1639119" y="18826"/>
                </a:cubicBezTo>
                <a:cubicBezTo>
                  <a:pt x="1630040" y="18826"/>
                  <a:pt x="1622723" y="21939"/>
                  <a:pt x="1617167" y="28165"/>
                </a:cubicBezTo>
                <a:cubicBezTo>
                  <a:pt x="1611610" y="34391"/>
                  <a:pt x="1608832" y="43780"/>
                  <a:pt x="1608832" y="56331"/>
                </a:cubicBezTo>
                <a:close/>
                <a:moveTo>
                  <a:pt x="1586136" y="57075"/>
                </a:moveTo>
                <a:cubicBezTo>
                  <a:pt x="1586136" y="45963"/>
                  <a:pt x="1587798" y="36636"/>
                  <a:pt x="1591122" y="29096"/>
                </a:cubicBezTo>
                <a:cubicBezTo>
                  <a:pt x="1593602" y="23539"/>
                  <a:pt x="1596988" y="18554"/>
                  <a:pt x="1601279" y="14138"/>
                </a:cubicBezTo>
                <a:cubicBezTo>
                  <a:pt x="1605571" y="9723"/>
                  <a:pt x="1610271" y="6449"/>
                  <a:pt x="1615381" y="4316"/>
                </a:cubicBezTo>
                <a:cubicBezTo>
                  <a:pt x="1622177" y="1438"/>
                  <a:pt x="1630016" y="0"/>
                  <a:pt x="1638896" y="0"/>
                </a:cubicBezTo>
                <a:cubicBezTo>
                  <a:pt x="1654969" y="0"/>
                  <a:pt x="1667830" y="4985"/>
                  <a:pt x="1677479" y="14957"/>
                </a:cubicBezTo>
                <a:cubicBezTo>
                  <a:pt x="1687128" y="24928"/>
                  <a:pt x="1691953" y="38794"/>
                  <a:pt x="1691953" y="56554"/>
                </a:cubicBezTo>
                <a:cubicBezTo>
                  <a:pt x="1691953" y="74166"/>
                  <a:pt x="1687166" y="87945"/>
                  <a:pt x="1677591" y="97891"/>
                </a:cubicBezTo>
                <a:cubicBezTo>
                  <a:pt x="1668016" y="107838"/>
                  <a:pt x="1655217" y="112811"/>
                  <a:pt x="1639193" y="112811"/>
                </a:cubicBezTo>
                <a:cubicBezTo>
                  <a:pt x="1622971" y="112811"/>
                  <a:pt x="1610073" y="107863"/>
                  <a:pt x="1600498" y="97966"/>
                </a:cubicBezTo>
                <a:cubicBezTo>
                  <a:pt x="1590923" y="88069"/>
                  <a:pt x="1586136" y="74439"/>
                  <a:pt x="1586136" y="57075"/>
                </a:cubicBezTo>
                <a:close/>
                <a:moveTo>
                  <a:pt x="1400101" y="110951"/>
                </a:moveTo>
                <a:lnTo>
                  <a:pt x="1400101" y="1860"/>
                </a:lnTo>
                <a:lnTo>
                  <a:pt x="1480989" y="1860"/>
                </a:lnTo>
                <a:lnTo>
                  <a:pt x="1480989" y="20315"/>
                </a:lnTo>
                <a:lnTo>
                  <a:pt x="1422128" y="20315"/>
                </a:lnTo>
                <a:lnTo>
                  <a:pt x="1422128" y="44499"/>
                </a:lnTo>
                <a:lnTo>
                  <a:pt x="1476896" y="44499"/>
                </a:lnTo>
                <a:lnTo>
                  <a:pt x="1476896" y="62880"/>
                </a:lnTo>
                <a:lnTo>
                  <a:pt x="1422128" y="62880"/>
                </a:lnTo>
                <a:lnTo>
                  <a:pt x="1422128" y="92571"/>
                </a:lnTo>
                <a:lnTo>
                  <a:pt x="1483073" y="92571"/>
                </a:lnTo>
                <a:lnTo>
                  <a:pt x="1483073" y="110951"/>
                </a:lnTo>
                <a:close/>
                <a:moveTo>
                  <a:pt x="1297037" y="20315"/>
                </a:moveTo>
                <a:lnTo>
                  <a:pt x="1297037" y="1860"/>
                </a:lnTo>
                <a:lnTo>
                  <a:pt x="1383730" y="1860"/>
                </a:lnTo>
                <a:lnTo>
                  <a:pt x="1383730" y="20315"/>
                </a:lnTo>
                <a:lnTo>
                  <a:pt x="1351434" y="20315"/>
                </a:lnTo>
                <a:lnTo>
                  <a:pt x="1351434" y="110951"/>
                </a:lnTo>
                <a:lnTo>
                  <a:pt x="1329408" y="110951"/>
                </a:lnTo>
                <a:lnTo>
                  <a:pt x="1329408" y="20315"/>
                </a:lnTo>
                <a:close/>
                <a:moveTo>
                  <a:pt x="1190402" y="60052"/>
                </a:moveTo>
                <a:lnTo>
                  <a:pt x="1190402" y="1860"/>
                </a:lnTo>
                <a:lnTo>
                  <a:pt x="1212429" y="1860"/>
                </a:lnTo>
                <a:lnTo>
                  <a:pt x="1212429" y="60945"/>
                </a:lnTo>
                <a:cubicBezTo>
                  <a:pt x="1212429" y="70321"/>
                  <a:pt x="1212701" y="76398"/>
                  <a:pt x="1213247" y="79176"/>
                </a:cubicBezTo>
                <a:cubicBezTo>
                  <a:pt x="1214190" y="83641"/>
                  <a:pt x="1216435" y="87225"/>
                  <a:pt x="1219982" y="89929"/>
                </a:cubicBezTo>
                <a:cubicBezTo>
                  <a:pt x="1223529" y="92633"/>
                  <a:pt x="1228378" y="93985"/>
                  <a:pt x="1234530" y="93985"/>
                </a:cubicBezTo>
                <a:cubicBezTo>
                  <a:pt x="1240780" y="93985"/>
                  <a:pt x="1245493" y="92707"/>
                  <a:pt x="1248668" y="90152"/>
                </a:cubicBezTo>
                <a:cubicBezTo>
                  <a:pt x="1251843" y="87597"/>
                  <a:pt x="1253753" y="84460"/>
                  <a:pt x="1254398" y="80739"/>
                </a:cubicBezTo>
                <a:cubicBezTo>
                  <a:pt x="1255043" y="77018"/>
                  <a:pt x="1255366" y="70842"/>
                  <a:pt x="1255366" y="62210"/>
                </a:cubicBezTo>
                <a:lnTo>
                  <a:pt x="1255366" y="1860"/>
                </a:lnTo>
                <a:lnTo>
                  <a:pt x="1277392" y="1860"/>
                </a:lnTo>
                <a:lnTo>
                  <a:pt x="1277392" y="59159"/>
                </a:lnTo>
                <a:cubicBezTo>
                  <a:pt x="1277392" y="72256"/>
                  <a:pt x="1276797" y="81508"/>
                  <a:pt x="1275606" y="86915"/>
                </a:cubicBezTo>
                <a:cubicBezTo>
                  <a:pt x="1274416" y="92323"/>
                  <a:pt x="1272220" y="96887"/>
                  <a:pt x="1269021" y="100607"/>
                </a:cubicBezTo>
                <a:cubicBezTo>
                  <a:pt x="1265821" y="104328"/>
                  <a:pt x="1261542" y="107292"/>
                  <a:pt x="1256184" y="109500"/>
                </a:cubicBezTo>
                <a:cubicBezTo>
                  <a:pt x="1250826" y="111708"/>
                  <a:pt x="1243831" y="112811"/>
                  <a:pt x="1235199" y="112811"/>
                </a:cubicBezTo>
                <a:cubicBezTo>
                  <a:pt x="1224781" y="112811"/>
                  <a:pt x="1216881" y="111608"/>
                  <a:pt x="1211498" y="109202"/>
                </a:cubicBezTo>
                <a:cubicBezTo>
                  <a:pt x="1206116" y="106796"/>
                  <a:pt x="1201862" y="103671"/>
                  <a:pt x="1198736" y="99826"/>
                </a:cubicBezTo>
                <a:cubicBezTo>
                  <a:pt x="1195611" y="95981"/>
                  <a:pt x="1193552" y="91951"/>
                  <a:pt x="1192560" y="87734"/>
                </a:cubicBezTo>
                <a:cubicBezTo>
                  <a:pt x="1191121" y="81483"/>
                  <a:pt x="1190402" y="72256"/>
                  <a:pt x="1190402" y="60052"/>
                </a:cubicBezTo>
                <a:close/>
                <a:moveTo>
                  <a:pt x="1087487" y="20315"/>
                </a:moveTo>
                <a:lnTo>
                  <a:pt x="1087487" y="1860"/>
                </a:lnTo>
                <a:lnTo>
                  <a:pt x="1174180" y="1860"/>
                </a:lnTo>
                <a:lnTo>
                  <a:pt x="1174180" y="20315"/>
                </a:lnTo>
                <a:lnTo>
                  <a:pt x="1141884" y="20315"/>
                </a:lnTo>
                <a:lnTo>
                  <a:pt x="1141884" y="110951"/>
                </a:lnTo>
                <a:lnTo>
                  <a:pt x="1119858" y="110951"/>
                </a:lnTo>
                <a:lnTo>
                  <a:pt x="1119858" y="20315"/>
                </a:lnTo>
                <a:close/>
                <a:moveTo>
                  <a:pt x="1056531" y="110951"/>
                </a:moveTo>
                <a:lnTo>
                  <a:pt x="1056531" y="1860"/>
                </a:lnTo>
                <a:lnTo>
                  <a:pt x="1078558" y="1860"/>
                </a:lnTo>
                <a:lnTo>
                  <a:pt x="1078558" y="110951"/>
                </a:lnTo>
                <a:close/>
                <a:moveTo>
                  <a:pt x="954137" y="20315"/>
                </a:moveTo>
                <a:lnTo>
                  <a:pt x="954137" y="1860"/>
                </a:lnTo>
                <a:lnTo>
                  <a:pt x="1040830" y="1860"/>
                </a:lnTo>
                <a:lnTo>
                  <a:pt x="1040830" y="20315"/>
                </a:lnTo>
                <a:lnTo>
                  <a:pt x="1008534" y="20315"/>
                </a:lnTo>
                <a:lnTo>
                  <a:pt x="1008534" y="110951"/>
                </a:lnTo>
                <a:lnTo>
                  <a:pt x="986508" y="110951"/>
                </a:lnTo>
                <a:lnTo>
                  <a:pt x="986508" y="20315"/>
                </a:lnTo>
                <a:close/>
                <a:moveTo>
                  <a:pt x="851595" y="75455"/>
                </a:moveTo>
                <a:lnTo>
                  <a:pt x="873026" y="73372"/>
                </a:lnTo>
                <a:cubicBezTo>
                  <a:pt x="874316" y="80565"/>
                  <a:pt x="876933" y="85849"/>
                  <a:pt x="880877" y="89222"/>
                </a:cubicBezTo>
                <a:cubicBezTo>
                  <a:pt x="884821" y="92596"/>
                  <a:pt x="890141" y="94282"/>
                  <a:pt x="896839" y="94282"/>
                </a:cubicBezTo>
                <a:cubicBezTo>
                  <a:pt x="903933" y="94282"/>
                  <a:pt x="909278" y="92782"/>
                  <a:pt x="912875" y="89780"/>
                </a:cubicBezTo>
                <a:cubicBezTo>
                  <a:pt x="916471" y="86779"/>
                  <a:pt x="918270" y="83269"/>
                  <a:pt x="918270" y="79251"/>
                </a:cubicBezTo>
                <a:cubicBezTo>
                  <a:pt x="918270" y="76671"/>
                  <a:pt x="917513" y="74476"/>
                  <a:pt x="916000" y="72665"/>
                </a:cubicBezTo>
                <a:cubicBezTo>
                  <a:pt x="914487" y="70854"/>
                  <a:pt x="911845" y="69279"/>
                  <a:pt x="908075" y="67940"/>
                </a:cubicBezTo>
                <a:cubicBezTo>
                  <a:pt x="905495" y="67047"/>
                  <a:pt x="899617" y="65459"/>
                  <a:pt x="890439" y="63177"/>
                </a:cubicBezTo>
                <a:cubicBezTo>
                  <a:pt x="878632" y="60250"/>
                  <a:pt x="870347" y="56654"/>
                  <a:pt x="865585" y="52387"/>
                </a:cubicBezTo>
                <a:cubicBezTo>
                  <a:pt x="858887" y="46384"/>
                  <a:pt x="855539" y="39067"/>
                  <a:pt x="855539" y="30435"/>
                </a:cubicBezTo>
                <a:cubicBezTo>
                  <a:pt x="855539" y="24879"/>
                  <a:pt x="857114" y="19682"/>
                  <a:pt x="860264" y="14845"/>
                </a:cubicBezTo>
                <a:cubicBezTo>
                  <a:pt x="863414" y="10008"/>
                  <a:pt x="867954" y="6325"/>
                  <a:pt x="873882" y="3795"/>
                </a:cubicBezTo>
                <a:cubicBezTo>
                  <a:pt x="879810" y="1265"/>
                  <a:pt x="886966" y="0"/>
                  <a:pt x="895350" y="0"/>
                </a:cubicBezTo>
                <a:cubicBezTo>
                  <a:pt x="909042" y="0"/>
                  <a:pt x="919349" y="3001"/>
                  <a:pt x="926269" y="9004"/>
                </a:cubicBezTo>
                <a:cubicBezTo>
                  <a:pt x="933190" y="15006"/>
                  <a:pt x="936824" y="23018"/>
                  <a:pt x="937171" y="33039"/>
                </a:cubicBezTo>
                <a:lnTo>
                  <a:pt x="915144" y="34007"/>
                </a:lnTo>
                <a:cubicBezTo>
                  <a:pt x="914202" y="28401"/>
                  <a:pt x="912180" y="24370"/>
                  <a:pt x="909080" y="21915"/>
                </a:cubicBezTo>
                <a:cubicBezTo>
                  <a:pt x="905979" y="19459"/>
                  <a:pt x="901328" y="18231"/>
                  <a:pt x="895127" y="18231"/>
                </a:cubicBezTo>
                <a:cubicBezTo>
                  <a:pt x="888727" y="18231"/>
                  <a:pt x="883717" y="19546"/>
                  <a:pt x="880095" y="22175"/>
                </a:cubicBezTo>
                <a:cubicBezTo>
                  <a:pt x="877764" y="23862"/>
                  <a:pt x="876598" y="26119"/>
                  <a:pt x="876598" y="28947"/>
                </a:cubicBezTo>
                <a:cubicBezTo>
                  <a:pt x="876598" y="31526"/>
                  <a:pt x="877689" y="33734"/>
                  <a:pt x="879872" y="35570"/>
                </a:cubicBezTo>
                <a:cubicBezTo>
                  <a:pt x="882650" y="37901"/>
                  <a:pt x="889397" y="40332"/>
                  <a:pt x="900113" y="42862"/>
                </a:cubicBezTo>
                <a:cubicBezTo>
                  <a:pt x="910828" y="45392"/>
                  <a:pt x="918753" y="48009"/>
                  <a:pt x="923888" y="50713"/>
                </a:cubicBezTo>
                <a:cubicBezTo>
                  <a:pt x="929023" y="53417"/>
                  <a:pt x="933041" y="57112"/>
                  <a:pt x="935943" y="61801"/>
                </a:cubicBezTo>
                <a:cubicBezTo>
                  <a:pt x="938845" y="66489"/>
                  <a:pt x="940296" y="72281"/>
                  <a:pt x="940296" y="79176"/>
                </a:cubicBezTo>
                <a:cubicBezTo>
                  <a:pt x="940296" y="85427"/>
                  <a:pt x="938560" y="91281"/>
                  <a:pt x="935087" y="96738"/>
                </a:cubicBezTo>
                <a:cubicBezTo>
                  <a:pt x="931615" y="102195"/>
                  <a:pt x="926703" y="106251"/>
                  <a:pt x="920353" y="108905"/>
                </a:cubicBezTo>
                <a:cubicBezTo>
                  <a:pt x="914003" y="111559"/>
                  <a:pt x="906091" y="112886"/>
                  <a:pt x="896615" y="112886"/>
                </a:cubicBezTo>
                <a:cubicBezTo>
                  <a:pt x="882824" y="112886"/>
                  <a:pt x="872232" y="109698"/>
                  <a:pt x="864840" y="103324"/>
                </a:cubicBezTo>
                <a:cubicBezTo>
                  <a:pt x="857449" y="96949"/>
                  <a:pt x="853034" y="87659"/>
                  <a:pt x="851595" y="75455"/>
                </a:cubicBezTo>
                <a:close/>
                <a:moveTo>
                  <a:pt x="743099" y="110951"/>
                </a:moveTo>
                <a:lnTo>
                  <a:pt x="743099" y="1860"/>
                </a:lnTo>
                <a:lnTo>
                  <a:pt x="764530" y="1860"/>
                </a:lnTo>
                <a:lnTo>
                  <a:pt x="809179" y="74711"/>
                </a:lnTo>
                <a:lnTo>
                  <a:pt x="809179" y="1860"/>
                </a:lnTo>
                <a:lnTo>
                  <a:pt x="829643" y="1860"/>
                </a:lnTo>
                <a:lnTo>
                  <a:pt x="829643" y="110951"/>
                </a:lnTo>
                <a:lnTo>
                  <a:pt x="807542" y="110951"/>
                </a:lnTo>
                <a:lnTo>
                  <a:pt x="763563" y="39811"/>
                </a:lnTo>
                <a:lnTo>
                  <a:pt x="763563" y="110951"/>
                </a:lnTo>
                <a:close/>
                <a:moveTo>
                  <a:pt x="704106" y="110951"/>
                </a:moveTo>
                <a:lnTo>
                  <a:pt x="704106" y="1860"/>
                </a:lnTo>
                <a:lnTo>
                  <a:pt x="726133" y="1860"/>
                </a:lnTo>
                <a:lnTo>
                  <a:pt x="726133" y="110951"/>
                </a:lnTo>
                <a:close/>
                <a:moveTo>
                  <a:pt x="500956" y="56033"/>
                </a:moveTo>
                <a:cubicBezTo>
                  <a:pt x="500956" y="44673"/>
                  <a:pt x="503337" y="34577"/>
                  <a:pt x="508099" y="25747"/>
                </a:cubicBezTo>
                <a:cubicBezTo>
                  <a:pt x="512862" y="16916"/>
                  <a:pt x="519832" y="10145"/>
                  <a:pt x="529010" y="5432"/>
                </a:cubicBezTo>
                <a:cubicBezTo>
                  <a:pt x="536005" y="1810"/>
                  <a:pt x="544711" y="0"/>
                  <a:pt x="555129" y="0"/>
                </a:cubicBezTo>
                <a:cubicBezTo>
                  <a:pt x="568673" y="0"/>
                  <a:pt x="579252" y="2840"/>
                  <a:pt x="586867" y="8520"/>
                </a:cubicBezTo>
                <a:cubicBezTo>
                  <a:pt x="594482" y="14200"/>
                  <a:pt x="599381" y="22051"/>
                  <a:pt x="601564" y="32072"/>
                </a:cubicBezTo>
                <a:lnTo>
                  <a:pt x="579686" y="36165"/>
                </a:lnTo>
                <a:cubicBezTo>
                  <a:pt x="578148" y="30807"/>
                  <a:pt x="575258" y="26578"/>
                  <a:pt x="571017" y="23477"/>
                </a:cubicBezTo>
                <a:cubicBezTo>
                  <a:pt x="566775" y="20377"/>
                  <a:pt x="561479" y="18826"/>
                  <a:pt x="555129" y="18826"/>
                </a:cubicBezTo>
                <a:cubicBezTo>
                  <a:pt x="545505" y="18826"/>
                  <a:pt x="537853" y="21877"/>
                  <a:pt x="532172" y="27979"/>
                </a:cubicBezTo>
                <a:cubicBezTo>
                  <a:pt x="526492" y="34081"/>
                  <a:pt x="523652" y="43135"/>
                  <a:pt x="523652" y="55140"/>
                </a:cubicBezTo>
                <a:cubicBezTo>
                  <a:pt x="523652" y="68089"/>
                  <a:pt x="526529" y="77800"/>
                  <a:pt x="532284" y="84274"/>
                </a:cubicBezTo>
                <a:cubicBezTo>
                  <a:pt x="538039" y="90748"/>
                  <a:pt x="545579" y="93985"/>
                  <a:pt x="554906" y="93985"/>
                </a:cubicBezTo>
                <a:cubicBezTo>
                  <a:pt x="559520" y="93985"/>
                  <a:pt x="564146" y="93079"/>
                  <a:pt x="568784" y="91268"/>
                </a:cubicBezTo>
                <a:cubicBezTo>
                  <a:pt x="573423" y="89458"/>
                  <a:pt x="577404" y="87263"/>
                  <a:pt x="580728" y="84683"/>
                </a:cubicBezTo>
                <a:lnTo>
                  <a:pt x="580728" y="70842"/>
                </a:lnTo>
                <a:lnTo>
                  <a:pt x="555501" y="70842"/>
                </a:lnTo>
                <a:lnTo>
                  <a:pt x="555501" y="52462"/>
                </a:lnTo>
                <a:lnTo>
                  <a:pt x="602977" y="52462"/>
                </a:lnTo>
                <a:lnTo>
                  <a:pt x="602977" y="95919"/>
                </a:lnTo>
                <a:cubicBezTo>
                  <a:pt x="598364" y="100384"/>
                  <a:pt x="591679" y="104316"/>
                  <a:pt x="582923" y="107714"/>
                </a:cubicBezTo>
                <a:cubicBezTo>
                  <a:pt x="574167" y="111112"/>
                  <a:pt x="565299" y="112811"/>
                  <a:pt x="556320" y="112811"/>
                </a:cubicBezTo>
                <a:cubicBezTo>
                  <a:pt x="544910" y="112811"/>
                  <a:pt x="534963" y="110418"/>
                  <a:pt x="526480" y="105630"/>
                </a:cubicBezTo>
                <a:cubicBezTo>
                  <a:pt x="517997" y="100843"/>
                  <a:pt x="511622" y="93997"/>
                  <a:pt x="507355" y="85092"/>
                </a:cubicBezTo>
                <a:cubicBezTo>
                  <a:pt x="503089" y="76187"/>
                  <a:pt x="500956" y="66501"/>
                  <a:pt x="500956" y="56033"/>
                </a:cubicBezTo>
                <a:close/>
                <a:moveTo>
                  <a:pt x="381149" y="110951"/>
                </a:moveTo>
                <a:lnTo>
                  <a:pt x="381149" y="1860"/>
                </a:lnTo>
                <a:lnTo>
                  <a:pt x="402580" y="1860"/>
                </a:lnTo>
                <a:lnTo>
                  <a:pt x="447229" y="74711"/>
                </a:lnTo>
                <a:lnTo>
                  <a:pt x="447229" y="1860"/>
                </a:lnTo>
                <a:lnTo>
                  <a:pt x="467693" y="1860"/>
                </a:lnTo>
                <a:lnTo>
                  <a:pt x="467693" y="110951"/>
                </a:lnTo>
                <a:lnTo>
                  <a:pt x="445592" y="110951"/>
                </a:lnTo>
                <a:lnTo>
                  <a:pt x="401613" y="39811"/>
                </a:lnTo>
                <a:lnTo>
                  <a:pt x="401613" y="110951"/>
                </a:lnTo>
                <a:close/>
                <a:moveTo>
                  <a:pt x="342156" y="110951"/>
                </a:moveTo>
                <a:lnTo>
                  <a:pt x="342156" y="1860"/>
                </a:lnTo>
                <a:lnTo>
                  <a:pt x="364183" y="1860"/>
                </a:lnTo>
                <a:lnTo>
                  <a:pt x="364183" y="110951"/>
                </a:lnTo>
                <a:close/>
                <a:moveTo>
                  <a:pt x="248618" y="77241"/>
                </a:moveTo>
                <a:lnTo>
                  <a:pt x="269379" y="74860"/>
                </a:lnTo>
                <a:cubicBezTo>
                  <a:pt x="269627" y="81111"/>
                  <a:pt x="270545" y="85526"/>
                  <a:pt x="272132" y="88106"/>
                </a:cubicBezTo>
                <a:cubicBezTo>
                  <a:pt x="274514" y="92025"/>
                  <a:pt x="278135" y="93985"/>
                  <a:pt x="282997" y="93985"/>
                </a:cubicBezTo>
                <a:cubicBezTo>
                  <a:pt x="287908" y="93985"/>
                  <a:pt x="291381" y="92583"/>
                  <a:pt x="293415" y="89780"/>
                </a:cubicBezTo>
                <a:cubicBezTo>
                  <a:pt x="295449" y="86977"/>
                  <a:pt x="296466" y="81161"/>
                  <a:pt x="296466" y="72330"/>
                </a:cubicBezTo>
                <a:lnTo>
                  <a:pt x="296466" y="1860"/>
                </a:lnTo>
                <a:lnTo>
                  <a:pt x="318418" y="1860"/>
                </a:lnTo>
                <a:lnTo>
                  <a:pt x="318418" y="70916"/>
                </a:lnTo>
                <a:cubicBezTo>
                  <a:pt x="318418" y="79945"/>
                  <a:pt x="317624" y="86890"/>
                  <a:pt x="316037" y="91752"/>
                </a:cubicBezTo>
                <a:cubicBezTo>
                  <a:pt x="313904" y="98102"/>
                  <a:pt x="310034" y="103200"/>
                  <a:pt x="304428" y="107044"/>
                </a:cubicBezTo>
                <a:cubicBezTo>
                  <a:pt x="298822" y="110889"/>
                  <a:pt x="291431" y="112811"/>
                  <a:pt x="282253" y="112811"/>
                </a:cubicBezTo>
                <a:cubicBezTo>
                  <a:pt x="271488" y="112811"/>
                  <a:pt x="263203" y="109798"/>
                  <a:pt x="257399" y="103770"/>
                </a:cubicBezTo>
                <a:cubicBezTo>
                  <a:pt x="251594" y="97743"/>
                  <a:pt x="248667" y="88900"/>
                  <a:pt x="248618" y="77241"/>
                </a:cubicBezTo>
                <a:close/>
                <a:moveTo>
                  <a:pt x="218331" y="110951"/>
                </a:moveTo>
                <a:lnTo>
                  <a:pt x="218331" y="1860"/>
                </a:lnTo>
                <a:lnTo>
                  <a:pt x="240358" y="1860"/>
                </a:lnTo>
                <a:lnTo>
                  <a:pt x="240358" y="110951"/>
                </a:lnTo>
                <a:close/>
                <a:moveTo>
                  <a:pt x="114226" y="110951"/>
                </a:moveTo>
                <a:lnTo>
                  <a:pt x="114226" y="1860"/>
                </a:lnTo>
                <a:lnTo>
                  <a:pt x="195114" y="1860"/>
                </a:lnTo>
                <a:lnTo>
                  <a:pt x="195114" y="20315"/>
                </a:lnTo>
                <a:lnTo>
                  <a:pt x="136252" y="20315"/>
                </a:lnTo>
                <a:lnTo>
                  <a:pt x="136252" y="44499"/>
                </a:lnTo>
                <a:lnTo>
                  <a:pt x="191021" y="44499"/>
                </a:lnTo>
                <a:lnTo>
                  <a:pt x="191021" y="62880"/>
                </a:lnTo>
                <a:lnTo>
                  <a:pt x="136252" y="62880"/>
                </a:lnTo>
                <a:lnTo>
                  <a:pt x="136252" y="92571"/>
                </a:lnTo>
                <a:lnTo>
                  <a:pt x="197198" y="92571"/>
                </a:lnTo>
                <a:lnTo>
                  <a:pt x="197198" y="110951"/>
                </a:lnTo>
                <a:close/>
                <a:moveTo>
                  <a:pt x="22027" y="45243"/>
                </a:moveTo>
                <a:lnTo>
                  <a:pt x="36463" y="45243"/>
                </a:lnTo>
                <a:cubicBezTo>
                  <a:pt x="45046" y="45243"/>
                  <a:pt x="50379" y="45119"/>
                  <a:pt x="52462" y="44871"/>
                </a:cubicBezTo>
                <a:cubicBezTo>
                  <a:pt x="56232" y="44425"/>
                  <a:pt x="59197" y="43123"/>
                  <a:pt x="61355" y="40965"/>
                </a:cubicBezTo>
                <a:cubicBezTo>
                  <a:pt x="63513" y="38807"/>
                  <a:pt x="64592" y="35966"/>
                  <a:pt x="64592" y="32444"/>
                </a:cubicBezTo>
                <a:cubicBezTo>
                  <a:pt x="64592" y="29071"/>
                  <a:pt x="63661" y="26330"/>
                  <a:pt x="61801" y="24221"/>
                </a:cubicBezTo>
                <a:cubicBezTo>
                  <a:pt x="59941" y="22113"/>
                  <a:pt x="57175" y="20836"/>
                  <a:pt x="53504" y="20389"/>
                </a:cubicBezTo>
                <a:cubicBezTo>
                  <a:pt x="51321" y="20141"/>
                  <a:pt x="45046" y="20017"/>
                  <a:pt x="34677" y="20017"/>
                </a:cubicBezTo>
                <a:lnTo>
                  <a:pt x="22027" y="20017"/>
                </a:lnTo>
                <a:close/>
                <a:moveTo>
                  <a:pt x="22027" y="92571"/>
                </a:moveTo>
                <a:lnTo>
                  <a:pt x="42416" y="92571"/>
                </a:lnTo>
                <a:cubicBezTo>
                  <a:pt x="50354" y="92571"/>
                  <a:pt x="55389" y="92347"/>
                  <a:pt x="57522" y="91901"/>
                </a:cubicBezTo>
                <a:cubicBezTo>
                  <a:pt x="60797" y="91306"/>
                  <a:pt x="63463" y="89855"/>
                  <a:pt x="65522" y="87548"/>
                </a:cubicBezTo>
                <a:cubicBezTo>
                  <a:pt x="67581" y="85241"/>
                  <a:pt x="68610" y="82153"/>
                  <a:pt x="68610" y="78283"/>
                </a:cubicBezTo>
                <a:cubicBezTo>
                  <a:pt x="68610" y="75009"/>
                  <a:pt x="67816" y="72231"/>
                  <a:pt x="66229" y="69949"/>
                </a:cubicBezTo>
                <a:cubicBezTo>
                  <a:pt x="64641" y="67667"/>
                  <a:pt x="62347" y="66005"/>
                  <a:pt x="59345" y="64963"/>
                </a:cubicBezTo>
                <a:cubicBezTo>
                  <a:pt x="56344" y="63921"/>
                  <a:pt x="49833" y="63400"/>
                  <a:pt x="39812" y="63400"/>
                </a:cubicBezTo>
                <a:lnTo>
                  <a:pt x="22027" y="63400"/>
                </a:lnTo>
                <a:close/>
                <a:moveTo>
                  <a:pt x="0" y="110951"/>
                </a:moveTo>
                <a:lnTo>
                  <a:pt x="0" y="1860"/>
                </a:lnTo>
                <a:lnTo>
                  <a:pt x="43607" y="1860"/>
                </a:lnTo>
                <a:cubicBezTo>
                  <a:pt x="52239" y="1860"/>
                  <a:pt x="58676" y="2220"/>
                  <a:pt x="62917" y="2939"/>
                </a:cubicBezTo>
                <a:cubicBezTo>
                  <a:pt x="67159" y="3658"/>
                  <a:pt x="70954" y="5159"/>
                  <a:pt x="74303" y="7441"/>
                </a:cubicBezTo>
                <a:cubicBezTo>
                  <a:pt x="77651" y="9723"/>
                  <a:pt x="80442" y="12762"/>
                  <a:pt x="82674" y="16557"/>
                </a:cubicBezTo>
                <a:cubicBezTo>
                  <a:pt x="84907" y="20352"/>
                  <a:pt x="86023" y="24606"/>
                  <a:pt x="86023" y="29319"/>
                </a:cubicBezTo>
                <a:cubicBezTo>
                  <a:pt x="86023" y="34429"/>
                  <a:pt x="84646" y="39117"/>
                  <a:pt x="81893" y="43383"/>
                </a:cubicBezTo>
                <a:cubicBezTo>
                  <a:pt x="79140" y="47649"/>
                  <a:pt x="75407" y="50849"/>
                  <a:pt x="70694" y="52982"/>
                </a:cubicBezTo>
                <a:cubicBezTo>
                  <a:pt x="77341" y="54917"/>
                  <a:pt x="82451" y="58216"/>
                  <a:pt x="86023" y="62880"/>
                </a:cubicBezTo>
                <a:cubicBezTo>
                  <a:pt x="89595" y="67543"/>
                  <a:pt x="91381" y="73025"/>
                  <a:pt x="91381" y="79325"/>
                </a:cubicBezTo>
                <a:cubicBezTo>
                  <a:pt x="91381" y="84286"/>
                  <a:pt x="90227" y="89110"/>
                  <a:pt x="87920" y="93799"/>
                </a:cubicBezTo>
                <a:cubicBezTo>
                  <a:pt x="85614" y="98487"/>
                  <a:pt x="82463" y="102232"/>
                  <a:pt x="78470" y="105035"/>
                </a:cubicBezTo>
                <a:cubicBezTo>
                  <a:pt x="74476" y="107838"/>
                  <a:pt x="69553" y="109562"/>
                  <a:pt x="63699" y="110207"/>
                </a:cubicBezTo>
                <a:cubicBezTo>
                  <a:pt x="60028" y="110604"/>
                  <a:pt x="51172" y="110852"/>
                  <a:pt x="37133" y="110951"/>
                </a:cubicBezTo>
                <a:close/>
              </a:path>
            </a:pathLst>
          </a:custGeom>
          <a:solidFill>
            <a:prstClr val="white">
              <a:alpha val="10000"/>
            </a:prst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2927998" y="1355988"/>
            <a:ext cx="0" cy="45898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1522544" y="1400593"/>
            <a:ext cx="0" cy="45452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 userDrawn="1"/>
        </p:nvGrpSpPr>
        <p:grpSpPr>
          <a:xfrm>
            <a:off x="566553" y="2031917"/>
            <a:ext cx="1778298" cy="3243219"/>
            <a:chOff x="611818" y="2031917"/>
            <a:chExt cx="1709547" cy="3117834"/>
          </a:xfrm>
          <a:solidFill>
            <a:schemeClr val="bg1">
              <a:alpha val="10000"/>
            </a:schemeClr>
          </a:solidFill>
        </p:grpSpPr>
        <p:grpSp>
          <p:nvGrpSpPr>
            <p:cNvPr id="70" name="组合 69"/>
            <p:cNvGrpSpPr/>
            <p:nvPr/>
          </p:nvGrpSpPr>
          <p:grpSpPr>
            <a:xfrm>
              <a:off x="611818" y="2051403"/>
              <a:ext cx="567014" cy="3098348"/>
              <a:chOff x="11305242" y="2003776"/>
              <a:chExt cx="354194" cy="1935432"/>
            </a:xfrm>
            <a:grpFill/>
          </p:grpSpPr>
          <p:sp>
            <p:nvSpPr>
              <p:cNvPr id="8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9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8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1" name="组合 70"/>
            <p:cNvGrpSpPr/>
            <p:nvPr userDrawn="1"/>
          </p:nvGrpSpPr>
          <p:grpSpPr>
            <a:xfrm>
              <a:off x="1752713" y="2031917"/>
              <a:ext cx="568652" cy="3091276"/>
              <a:chOff x="1752714" y="2031919"/>
              <a:chExt cx="568653" cy="3091274"/>
            </a:xfrm>
            <a:grpFill/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1769227" y="3776579"/>
                <a:ext cx="501270" cy="527572"/>
                <a:chOff x="6113463" y="3541713"/>
                <a:chExt cx="484188" cy="509588"/>
              </a:xfrm>
              <a:grpFill/>
            </p:grpSpPr>
            <p:sp>
              <p:nvSpPr>
                <p:cNvPr id="8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1752714" y="2031919"/>
                <a:ext cx="568653" cy="718220"/>
                <a:chOff x="6108700" y="2066926"/>
                <a:chExt cx="549275" cy="693738"/>
              </a:xfrm>
              <a:grpFill/>
            </p:grpSpPr>
            <p:sp>
              <p:nvSpPr>
                <p:cNvPr id="8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1855433" y="3075554"/>
                <a:ext cx="381292" cy="328704"/>
                <a:chOff x="6186488" y="2930526"/>
                <a:chExt cx="368300" cy="317500"/>
              </a:xfrm>
              <a:grpFill/>
            </p:grpSpPr>
            <p:sp>
              <p:nvSpPr>
                <p:cNvPr id="7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804180" y="4681015"/>
                <a:ext cx="442058" cy="442178"/>
                <a:chOff x="11893476" y="1994536"/>
                <a:chExt cx="277932" cy="278006"/>
              </a:xfrm>
              <a:grpFill/>
            </p:grpSpPr>
            <p:sp>
              <p:nvSpPr>
                <p:cNvPr id="76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5308" cy="27343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7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6" y="2009127"/>
                  <a:ext cx="105167" cy="263415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62B6659-3604-4A5D-84A6-6A47FE169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7616" y="1658264"/>
            <a:ext cx="7059689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259954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raphic 39_1_1">
            <a:extLst>
              <a:ext uri="{FF2B5EF4-FFF2-40B4-BE49-F238E27FC236}">
                <a16:creationId xmlns:a16="http://schemas.microsoft.com/office/drawing/2014/main" id="{0CC09324-ABD4-4324-87CC-23BCE5172E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944" y="175897"/>
            <a:ext cx="6794093" cy="6506207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62B6659-3604-4A5D-84A6-6A47FE169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7430" y="1483539"/>
            <a:ext cx="7373912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FF2961-8E0B-4CFB-9897-39262A918722}"/>
              </a:ext>
            </a:extLst>
          </p:cNvPr>
          <p:cNvSpPr/>
          <p:nvPr userDrawn="1"/>
        </p:nvSpPr>
        <p:spPr>
          <a:xfrm>
            <a:off x="0" y="1484311"/>
            <a:ext cx="666749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667561" y="1484310"/>
            <a:ext cx="403257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9258300" y="1484313"/>
            <a:ext cx="2930035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8882428" y="1484310"/>
            <a:ext cx="37784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66749" y="1329225"/>
            <a:ext cx="0" cy="47147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9258300" y="1280160"/>
            <a:ext cx="0" cy="483516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 userDrawn="1"/>
        </p:nvGrpSpPr>
        <p:grpSpPr>
          <a:xfrm>
            <a:off x="9834169" y="2044937"/>
            <a:ext cx="1778296" cy="3249639"/>
            <a:chOff x="611819" y="2031917"/>
            <a:chExt cx="1709546" cy="3124006"/>
          </a:xfrm>
          <a:solidFill>
            <a:schemeClr val="bg1">
              <a:alpha val="10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611819" y="2051403"/>
              <a:ext cx="567014" cy="3098349"/>
              <a:chOff x="11305242" y="2003776"/>
              <a:chExt cx="354194" cy="1935432"/>
            </a:xfrm>
            <a:grpFill/>
          </p:grpSpPr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68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65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6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 userDrawn="1"/>
          </p:nvGrpSpPr>
          <p:grpSpPr>
            <a:xfrm>
              <a:off x="1752713" y="2031917"/>
              <a:ext cx="568652" cy="3124006"/>
              <a:chOff x="1752713" y="2031917"/>
              <a:chExt cx="568652" cy="3124006"/>
            </a:xfrm>
            <a:grpFill/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1769224" y="3776575"/>
                <a:ext cx="501269" cy="527571"/>
                <a:chOff x="6113463" y="3541713"/>
                <a:chExt cx="484188" cy="509588"/>
              </a:xfrm>
              <a:grpFill/>
            </p:grpSpPr>
            <p:sp>
              <p:nvSpPr>
                <p:cNvPr id="59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0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1752713" y="2031917"/>
                <a:ext cx="568652" cy="718219"/>
                <a:chOff x="6108700" y="2066926"/>
                <a:chExt cx="549275" cy="693738"/>
              </a:xfrm>
              <a:grpFill/>
            </p:grpSpPr>
            <p:sp>
              <p:nvSpPr>
                <p:cNvPr id="57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8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1855431" y="3075552"/>
                <a:ext cx="381292" cy="328704"/>
                <a:chOff x="6186488" y="2930526"/>
                <a:chExt cx="368300" cy="317500"/>
              </a:xfrm>
              <a:grpFill/>
            </p:grpSpPr>
            <p:sp>
              <p:nvSpPr>
                <p:cNvPr id="54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5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6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804145" y="4681015"/>
                <a:ext cx="466327" cy="474908"/>
                <a:chOff x="11893475" y="1994536"/>
                <a:chExt cx="293191" cy="298584"/>
              </a:xfrm>
              <a:grpFill/>
            </p:grpSpPr>
            <p:sp>
              <p:nvSpPr>
                <p:cNvPr id="52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210566" cy="294792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3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5" y="2009126"/>
                  <a:ext cx="113382" cy="283994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F63B7C85-1073-4365-852C-DE0C04E61B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7429" y="4461296"/>
            <a:ext cx="7373913" cy="119983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答辩人：北小理</a:t>
            </a:r>
            <a:endParaRPr lang="en-US" altLang="zh-CN" dirty="0"/>
          </a:p>
          <a:p>
            <a:pPr lvl="0"/>
            <a:r>
              <a:rPr lang="zh-CN" altLang="en-US" dirty="0"/>
              <a:t>导　师：京小工</a:t>
            </a:r>
            <a:endParaRPr lang="en-US" altLang="zh-CN" dirty="0"/>
          </a:p>
          <a:p>
            <a:pPr lvl="0"/>
            <a:r>
              <a:rPr lang="zh-CN" altLang="en-US" dirty="0"/>
              <a:t>时　间：</a:t>
            </a:r>
            <a:fld id="{F6F1CC6F-731D-497C-9A0B-70CB610DC019}" type="datetime1">
              <a:rPr lang="zh-CN" altLang="en-US" smtClean="0"/>
              <a:t>2019/5/27</a:t>
            </a:fld>
            <a:endParaRPr lang="zh-CN" altLang="en-US" dirty="0"/>
          </a:p>
        </p:txBody>
      </p:sp>
      <p:grpSp>
        <p:nvGrpSpPr>
          <p:cNvPr id="38" name="Group 370_1">
            <a:extLst>
              <a:ext uri="{FF2B5EF4-FFF2-40B4-BE49-F238E27FC236}">
                <a16:creationId xmlns:a16="http://schemas.microsoft.com/office/drawing/2014/main" id="{29A6D9DF-ED66-4D8D-9B82-97BF30797678}"/>
              </a:ext>
            </a:extLst>
          </p:cNvPr>
          <p:cNvGrpSpPr/>
          <p:nvPr userDrawn="1"/>
        </p:nvGrpSpPr>
        <p:grpSpPr>
          <a:xfrm>
            <a:off x="9449637" y="546011"/>
            <a:ext cx="2302622" cy="506040"/>
            <a:chOff x="5088399" y="243406"/>
            <a:chExt cx="2457454" cy="540067"/>
          </a:xfrm>
        </p:grpSpPr>
        <p:grpSp>
          <p:nvGrpSpPr>
            <p:cNvPr id="39" name="图形 4">
              <a:extLst>
                <a:ext uri="{FF2B5EF4-FFF2-40B4-BE49-F238E27FC236}">
                  <a16:creationId xmlns:a16="http://schemas.microsoft.com/office/drawing/2014/main" id="{7C0BB2DF-DE28-4D56-A21F-155492C0E542}"/>
                </a:ext>
              </a:extLst>
            </p:cNvPr>
            <p:cNvGrpSpPr/>
            <p:nvPr/>
          </p:nvGrpSpPr>
          <p:grpSpPr>
            <a:xfrm>
              <a:off x="5088399" y="243406"/>
              <a:ext cx="540067" cy="540067"/>
              <a:chOff x="5088399" y="243406"/>
              <a:chExt cx="540067" cy="540067"/>
            </a:xfrm>
          </p:grpSpPr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1BD09163-F97D-4B70-ABBB-EECE850683C3}"/>
                  </a:ext>
                </a:extLst>
              </p:cNvPr>
              <p:cNvSpPr/>
              <p:nvPr/>
            </p:nvSpPr>
            <p:spPr>
              <a:xfrm>
                <a:off x="5092018" y="246835"/>
                <a:ext cx="533400" cy="533400"/>
              </a:xfrm>
              <a:custGeom>
                <a:avLst/>
                <a:gdLst>
                  <a:gd name="connsiteX0" fmla="*/ -365 w 533400"/>
                  <a:gd name="connsiteY0" fmla="*/ 266564 h 533400"/>
                  <a:gd name="connsiteX1" fmla="*/ 266335 w 533400"/>
                  <a:gd name="connsiteY1" fmla="*/ -136 h 533400"/>
                  <a:gd name="connsiteX2" fmla="*/ 533035 w 533400"/>
                  <a:gd name="connsiteY2" fmla="*/ 266564 h 533400"/>
                  <a:gd name="connsiteX3" fmla="*/ 266335 w 533400"/>
                  <a:gd name="connsiteY3" fmla="*/ 533264 h 533400"/>
                  <a:gd name="connsiteX4" fmla="*/ -365 w 533400"/>
                  <a:gd name="connsiteY4" fmla="*/ 266564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533400">
                    <a:moveTo>
                      <a:pt x="-365" y="266564"/>
                    </a:moveTo>
                    <a:cubicBezTo>
                      <a:pt x="-365" y="119270"/>
                      <a:pt x="119041" y="-136"/>
                      <a:pt x="266335" y="-136"/>
                    </a:cubicBezTo>
                    <a:cubicBezTo>
                      <a:pt x="413629" y="-136"/>
                      <a:pt x="533035" y="119270"/>
                      <a:pt x="533035" y="266564"/>
                    </a:cubicBezTo>
                    <a:cubicBezTo>
                      <a:pt x="533035" y="413858"/>
                      <a:pt x="413629" y="533264"/>
                      <a:pt x="266335" y="533264"/>
                    </a:cubicBezTo>
                    <a:cubicBezTo>
                      <a:pt x="119041" y="533264"/>
                      <a:pt x="-365" y="413858"/>
                      <a:pt x="-365" y="266564"/>
                    </a:cubicBezTo>
                  </a:path>
                </a:pathLst>
              </a:custGeom>
              <a:solidFill>
                <a:srgbClr val="A13F0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F773F414-C31B-4E4B-B9EB-8A9B5ED29C83}"/>
                  </a:ext>
                </a:extLst>
              </p:cNvPr>
              <p:cNvSpPr/>
              <p:nvPr/>
            </p:nvSpPr>
            <p:spPr>
              <a:xfrm>
                <a:off x="5088399" y="243406"/>
                <a:ext cx="540067" cy="540067"/>
              </a:xfrm>
              <a:custGeom>
                <a:avLst/>
                <a:gdLst>
                  <a:gd name="connsiteX0" fmla="*/ 269669 w 540067"/>
                  <a:gd name="connsiteY0" fmla="*/ 539932 h 540067"/>
                  <a:gd name="connsiteX1" fmla="*/ -365 w 540067"/>
                  <a:gd name="connsiteY1" fmla="*/ 269898 h 540067"/>
                  <a:gd name="connsiteX2" fmla="*/ 269669 w 540067"/>
                  <a:gd name="connsiteY2" fmla="*/ -136 h 540067"/>
                  <a:gd name="connsiteX3" fmla="*/ 539703 w 540067"/>
                  <a:gd name="connsiteY3" fmla="*/ 269898 h 540067"/>
                  <a:gd name="connsiteX4" fmla="*/ 539703 w 540067"/>
                  <a:gd name="connsiteY4" fmla="*/ 269993 h 540067"/>
                  <a:gd name="connsiteX5" fmla="*/ 269669 w 540067"/>
                  <a:gd name="connsiteY5" fmla="*/ 539932 h 540067"/>
                  <a:gd name="connsiteX6" fmla="*/ 269669 w 540067"/>
                  <a:gd name="connsiteY6" fmla="*/ 7198 h 540067"/>
                  <a:gd name="connsiteX7" fmla="*/ 6874 w 540067"/>
                  <a:gd name="connsiteY7" fmla="*/ 269993 h 540067"/>
                  <a:gd name="connsiteX8" fmla="*/ 269669 w 540067"/>
                  <a:gd name="connsiteY8" fmla="*/ 532788 h 540067"/>
                  <a:gd name="connsiteX9" fmla="*/ 532464 w 540067"/>
                  <a:gd name="connsiteY9" fmla="*/ 269993 h 540067"/>
                  <a:gd name="connsiteX10" fmla="*/ 269669 w 540067"/>
                  <a:gd name="connsiteY10" fmla="*/ 7198 h 5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0067" h="540067">
                    <a:moveTo>
                      <a:pt x="269669" y="539932"/>
                    </a:moveTo>
                    <a:cubicBezTo>
                      <a:pt x="120533" y="539932"/>
                      <a:pt x="-365" y="419033"/>
                      <a:pt x="-365" y="269898"/>
                    </a:cubicBezTo>
                    <a:cubicBezTo>
                      <a:pt x="-365" y="120762"/>
                      <a:pt x="120533" y="-136"/>
                      <a:pt x="269669" y="-136"/>
                    </a:cubicBezTo>
                    <a:cubicBezTo>
                      <a:pt x="418804" y="-136"/>
                      <a:pt x="539703" y="120762"/>
                      <a:pt x="539703" y="269898"/>
                    </a:cubicBezTo>
                    <a:cubicBezTo>
                      <a:pt x="539703" y="269930"/>
                      <a:pt x="539703" y="269961"/>
                      <a:pt x="539703" y="269993"/>
                    </a:cubicBezTo>
                    <a:cubicBezTo>
                      <a:pt x="539493" y="419026"/>
                      <a:pt x="418702" y="539774"/>
                      <a:pt x="269669" y="539932"/>
                    </a:cubicBezTo>
                    <a:moveTo>
                      <a:pt x="269669" y="7198"/>
                    </a:moveTo>
                    <a:cubicBezTo>
                      <a:pt x="124531" y="7198"/>
                      <a:pt x="6874" y="124855"/>
                      <a:pt x="6874" y="269993"/>
                    </a:cubicBezTo>
                    <a:cubicBezTo>
                      <a:pt x="6874" y="415130"/>
                      <a:pt x="124531" y="532788"/>
                      <a:pt x="269669" y="532788"/>
                    </a:cubicBezTo>
                    <a:cubicBezTo>
                      <a:pt x="414806" y="532788"/>
                      <a:pt x="532464" y="415130"/>
                      <a:pt x="532464" y="269993"/>
                    </a:cubicBezTo>
                    <a:cubicBezTo>
                      <a:pt x="532306" y="124921"/>
                      <a:pt x="414741" y="7356"/>
                      <a:pt x="269669" y="7198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0594E00C-8440-4123-8F5B-52EDA1E00694}"/>
                  </a:ext>
                </a:extLst>
              </p:cNvPr>
              <p:cNvSpPr/>
              <p:nvPr/>
            </p:nvSpPr>
            <p:spPr>
              <a:xfrm>
                <a:off x="5156407" y="311510"/>
                <a:ext cx="404050" cy="404050"/>
              </a:xfrm>
              <a:custGeom>
                <a:avLst/>
                <a:gdLst>
                  <a:gd name="connsiteX0" fmla="*/ -365 w 404050"/>
                  <a:gd name="connsiteY0" fmla="*/ 201889 h 404050"/>
                  <a:gd name="connsiteX1" fmla="*/ 201660 w 404050"/>
                  <a:gd name="connsiteY1" fmla="*/ -136 h 404050"/>
                  <a:gd name="connsiteX2" fmla="*/ 403685 w 404050"/>
                  <a:gd name="connsiteY2" fmla="*/ 201889 h 404050"/>
                  <a:gd name="connsiteX3" fmla="*/ 201660 w 404050"/>
                  <a:gd name="connsiteY3" fmla="*/ 403915 h 404050"/>
                  <a:gd name="connsiteX4" fmla="*/ -365 w 404050"/>
                  <a:gd name="connsiteY4" fmla="*/ 202080 h 404050"/>
                  <a:gd name="connsiteX5" fmla="*/ -365 w 404050"/>
                  <a:gd name="connsiteY5" fmla="*/ 201889 h 40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050" h="404050">
                    <a:moveTo>
                      <a:pt x="-365" y="201889"/>
                    </a:moveTo>
                    <a:cubicBezTo>
                      <a:pt x="-365" y="90314"/>
                      <a:pt x="90085" y="-136"/>
                      <a:pt x="201660" y="-136"/>
                    </a:cubicBezTo>
                    <a:cubicBezTo>
                      <a:pt x="313236" y="-136"/>
                      <a:pt x="403685" y="90314"/>
                      <a:pt x="403685" y="201889"/>
                    </a:cubicBezTo>
                    <a:cubicBezTo>
                      <a:pt x="403685" y="313465"/>
                      <a:pt x="313236" y="403915"/>
                      <a:pt x="201660" y="403915"/>
                    </a:cubicBezTo>
                    <a:cubicBezTo>
                      <a:pt x="90137" y="403967"/>
                      <a:pt x="-312" y="313603"/>
                      <a:pt x="-365" y="202080"/>
                    </a:cubicBezTo>
                    <a:cubicBezTo>
                      <a:pt x="-365" y="202016"/>
                      <a:pt x="-365" y="201953"/>
                      <a:pt x="-365" y="201889"/>
                    </a:cubicBezTo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0" name="图形 4">
              <a:extLst>
                <a:ext uri="{FF2B5EF4-FFF2-40B4-BE49-F238E27FC236}">
                  <a16:creationId xmlns:a16="http://schemas.microsoft.com/office/drawing/2014/main" id="{2B0BE922-9020-434C-A386-F586C8178AB9}"/>
                </a:ext>
              </a:extLst>
            </p:cNvPr>
            <p:cNvGrpSpPr/>
            <p:nvPr/>
          </p:nvGrpSpPr>
          <p:grpSpPr>
            <a:xfrm>
              <a:off x="5280804" y="640503"/>
              <a:ext cx="156019" cy="72915"/>
              <a:chOff x="5280804" y="640503"/>
              <a:chExt cx="156019" cy="72915"/>
            </a:xfrm>
            <a:solidFill>
              <a:srgbClr val="009944"/>
            </a:solidFill>
          </p:grpSpPr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77EAD26F-2464-4602-BAC4-171EA0132FE1}"/>
                  </a:ext>
                </a:extLst>
              </p:cNvPr>
              <p:cNvSpPr/>
              <p:nvPr/>
            </p:nvSpPr>
            <p:spPr>
              <a:xfrm>
                <a:off x="5280804" y="640503"/>
                <a:ext cx="156019" cy="52387"/>
              </a:xfrm>
              <a:custGeom>
                <a:avLst/>
                <a:gdLst>
                  <a:gd name="connsiteX0" fmla="*/ 76978 w 156019"/>
                  <a:gd name="connsiteY0" fmla="*/ -136 h 52387"/>
                  <a:gd name="connsiteX1" fmla="*/ 75073 w 156019"/>
                  <a:gd name="connsiteY1" fmla="*/ 2340 h 52387"/>
                  <a:gd name="connsiteX2" fmla="*/ 72882 w 156019"/>
                  <a:gd name="connsiteY2" fmla="*/ 4722 h 52387"/>
                  <a:gd name="connsiteX3" fmla="*/ 73740 w 156019"/>
                  <a:gd name="connsiteY3" fmla="*/ 5484 h 52387"/>
                  <a:gd name="connsiteX4" fmla="*/ 73740 w 156019"/>
                  <a:gd name="connsiteY4" fmla="*/ 22248 h 52387"/>
                  <a:gd name="connsiteX5" fmla="*/ 64881 w 156019"/>
                  <a:gd name="connsiteY5" fmla="*/ 22248 h 52387"/>
                  <a:gd name="connsiteX6" fmla="*/ 59262 w 156019"/>
                  <a:gd name="connsiteY6" fmla="*/ 25677 h 52387"/>
                  <a:gd name="connsiteX7" fmla="*/ 52880 w 156019"/>
                  <a:gd name="connsiteY7" fmla="*/ 27391 h 52387"/>
                  <a:gd name="connsiteX8" fmla="*/ 48022 w 156019"/>
                  <a:gd name="connsiteY8" fmla="*/ 30820 h 52387"/>
                  <a:gd name="connsiteX9" fmla="*/ 42879 w 156019"/>
                  <a:gd name="connsiteY9" fmla="*/ 32725 h 52387"/>
                  <a:gd name="connsiteX10" fmla="*/ 39545 w 156019"/>
                  <a:gd name="connsiteY10" fmla="*/ 37202 h 52387"/>
                  <a:gd name="connsiteX11" fmla="*/ 35640 w 156019"/>
                  <a:gd name="connsiteY11" fmla="*/ 39393 h 52387"/>
                  <a:gd name="connsiteX12" fmla="*/ 31258 w 156019"/>
                  <a:gd name="connsiteY12" fmla="*/ 41584 h 52387"/>
                  <a:gd name="connsiteX13" fmla="*/ 26876 w 156019"/>
                  <a:gd name="connsiteY13" fmla="*/ 45679 h 52387"/>
                  <a:gd name="connsiteX14" fmla="*/ 18685 w 156019"/>
                  <a:gd name="connsiteY14" fmla="*/ 50061 h 52387"/>
                  <a:gd name="connsiteX15" fmla="*/ -365 w 156019"/>
                  <a:gd name="connsiteY15" fmla="*/ 52252 h 52387"/>
                  <a:gd name="connsiteX16" fmla="*/ 155655 w 156019"/>
                  <a:gd name="connsiteY16" fmla="*/ 52252 h 52387"/>
                  <a:gd name="connsiteX17" fmla="*/ 140319 w 156019"/>
                  <a:gd name="connsiteY17" fmla="*/ 49775 h 52387"/>
                  <a:gd name="connsiteX18" fmla="*/ 132509 w 156019"/>
                  <a:gd name="connsiteY18" fmla="*/ 45394 h 52387"/>
                  <a:gd name="connsiteX19" fmla="*/ 127175 w 156019"/>
                  <a:gd name="connsiteY19" fmla="*/ 43203 h 52387"/>
                  <a:gd name="connsiteX20" fmla="*/ 122984 w 156019"/>
                  <a:gd name="connsiteY20" fmla="*/ 43203 h 52387"/>
                  <a:gd name="connsiteX21" fmla="*/ 119364 w 156019"/>
                  <a:gd name="connsiteY21" fmla="*/ 41774 h 52387"/>
                  <a:gd name="connsiteX22" fmla="*/ 117364 w 156019"/>
                  <a:gd name="connsiteY22" fmla="*/ 39298 h 52387"/>
                  <a:gd name="connsiteX23" fmla="*/ 113459 w 156019"/>
                  <a:gd name="connsiteY23" fmla="*/ 36821 h 52387"/>
                  <a:gd name="connsiteX24" fmla="*/ 108410 w 156019"/>
                  <a:gd name="connsiteY24" fmla="*/ 33106 h 52387"/>
                  <a:gd name="connsiteX25" fmla="*/ 104791 w 156019"/>
                  <a:gd name="connsiteY25" fmla="*/ 33106 h 52387"/>
                  <a:gd name="connsiteX26" fmla="*/ 101552 w 156019"/>
                  <a:gd name="connsiteY26" fmla="*/ 29963 h 52387"/>
                  <a:gd name="connsiteX27" fmla="*/ 95171 w 156019"/>
                  <a:gd name="connsiteY27" fmla="*/ 28249 h 52387"/>
                  <a:gd name="connsiteX28" fmla="*/ 88598 w 156019"/>
                  <a:gd name="connsiteY28" fmla="*/ 24248 h 52387"/>
                  <a:gd name="connsiteX29" fmla="*/ 80216 w 156019"/>
                  <a:gd name="connsiteY29" fmla="*/ 22724 h 52387"/>
                  <a:gd name="connsiteX30" fmla="*/ 80216 w 156019"/>
                  <a:gd name="connsiteY30" fmla="*/ 5103 h 52387"/>
                  <a:gd name="connsiteX31" fmla="*/ 80788 w 156019"/>
                  <a:gd name="connsiteY31" fmla="*/ 4436 h 52387"/>
                  <a:gd name="connsiteX32" fmla="*/ 78597 w 156019"/>
                  <a:gd name="connsiteY32" fmla="*/ 2341 h 52387"/>
                  <a:gd name="connsiteX33" fmla="*/ 76597 w 156019"/>
                  <a:gd name="connsiteY33" fmla="*/ -136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6019" h="52387">
                    <a:moveTo>
                      <a:pt x="76978" y="-136"/>
                    </a:moveTo>
                    <a:cubicBezTo>
                      <a:pt x="76457" y="772"/>
                      <a:pt x="75816" y="1605"/>
                      <a:pt x="75073" y="2340"/>
                    </a:cubicBezTo>
                    <a:cubicBezTo>
                      <a:pt x="74121" y="3388"/>
                      <a:pt x="72597" y="4341"/>
                      <a:pt x="72882" y="4722"/>
                    </a:cubicBezTo>
                    <a:lnTo>
                      <a:pt x="73740" y="5484"/>
                    </a:lnTo>
                    <a:lnTo>
                      <a:pt x="73740" y="22248"/>
                    </a:lnTo>
                    <a:cubicBezTo>
                      <a:pt x="70800" y="21847"/>
                      <a:pt x="67820" y="21847"/>
                      <a:pt x="64881" y="22248"/>
                    </a:cubicBezTo>
                    <a:cubicBezTo>
                      <a:pt x="63072" y="23296"/>
                      <a:pt x="61071" y="24439"/>
                      <a:pt x="59262" y="25677"/>
                    </a:cubicBezTo>
                    <a:cubicBezTo>
                      <a:pt x="57290" y="26720"/>
                      <a:pt x="55109" y="27306"/>
                      <a:pt x="52880" y="27391"/>
                    </a:cubicBezTo>
                    <a:cubicBezTo>
                      <a:pt x="51641" y="27391"/>
                      <a:pt x="49832" y="30154"/>
                      <a:pt x="48022" y="30820"/>
                    </a:cubicBezTo>
                    <a:cubicBezTo>
                      <a:pt x="46212" y="31487"/>
                      <a:pt x="43831" y="32249"/>
                      <a:pt x="42879" y="32725"/>
                    </a:cubicBezTo>
                    <a:cubicBezTo>
                      <a:pt x="41926" y="33202"/>
                      <a:pt x="40688" y="36726"/>
                      <a:pt x="39545" y="37202"/>
                    </a:cubicBezTo>
                    <a:cubicBezTo>
                      <a:pt x="38402" y="37678"/>
                      <a:pt x="36306" y="37202"/>
                      <a:pt x="35640" y="39393"/>
                    </a:cubicBezTo>
                    <a:cubicBezTo>
                      <a:pt x="34973" y="41584"/>
                      <a:pt x="31639" y="41012"/>
                      <a:pt x="31258" y="41584"/>
                    </a:cubicBezTo>
                    <a:cubicBezTo>
                      <a:pt x="30877" y="42155"/>
                      <a:pt x="27829" y="45584"/>
                      <a:pt x="26876" y="45679"/>
                    </a:cubicBezTo>
                    <a:cubicBezTo>
                      <a:pt x="23886" y="46590"/>
                      <a:pt x="21103" y="48079"/>
                      <a:pt x="18685" y="50061"/>
                    </a:cubicBezTo>
                    <a:cubicBezTo>
                      <a:pt x="5159" y="51204"/>
                      <a:pt x="-365" y="52252"/>
                      <a:pt x="-365" y="52252"/>
                    </a:cubicBezTo>
                    <a:lnTo>
                      <a:pt x="155655" y="52252"/>
                    </a:lnTo>
                    <a:cubicBezTo>
                      <a:pt x="150641" y="50906"/>
                      <a:pt x="145502" y="50076"/>
                      <a:pt x="140319" y="49775"/>
                    </a:cubicBezTo>
                    <a:cubicBezTo>
                      <a:pt x="137907" y="47997"/>
                      <a:pt x="135284" y="46525"/>
                      <a:pt x="132509" y="45394"/>
                    </a:cubicBezTo>
                    <a:cubicBezTo>
                      <a:pt x="130794" y="44917"/>
                      <a:pt x="127937" y="43489"/>
                      <a:pt x="127175" y="43203"/>
                    </a:cubicBezTo>
                    <a:cubicBezTo>
                      <a:pt x="126413" y="42917"/>
                      <a:pt x="123555" y="43203"/>
                      <a:pt x="122984" y="43203"/>
                    </a:cubicBezTo>
                    <a:cubicBezTo>
                      <a:pt x="122066" y="42188"/>
                      <a:pt x="120728" y="41659"/>
                      <a:pt x="119364" y="41774"/>
                    </a:cubicBezTo>
                    <a:cubicBezTo>
                      <a:pt x="117650" y="41774"/>
                      <a:pt x="118031" y="40917"/>
                      <a:pt x="117364" y="39298"/>
                    </a:cubicBezTo>
                    <a:cubicBezTo>
                      <a:pt x="116697" y="37678"/>
                      <a:pt x="114983" y="37583"/>
                      <a:pt x="113459" y="36821"/>
                    </a:cubicBezTo>
                    <a:cubicBezTo>
                      <a:pt x="111935" y="36059"/>
                      <a:pt x="109744" y="33487"/>
                      <a:pt x="108410" y="33106"/>
                    </a:cubicBezTo>
                    <a:cubicBezTo>
                      <a:pt x="107077" y="32725"/>
                      <a:pt x="105648" y="33106"/>
                      <a:pt x="104791" y="33106"/>
                    </a:cubicBezTo>
                    <a:cubicBezTo>
                      <a:pt x="103934" y="33106"/>
                      <a:pt x="103172" y="30439"/>
                      <a:pt x="101552" y="29963"/>
                    </a:cubicBezTo>
                    <a:cubicBezTo>
                      <a:pt x="99933" y="29487"/>
                      <a:pt x="96123" y="29296"/>
                      <a:pt x="95171" y="28249"/>
                    </a:cubicBezTo>
                    <a:cubicBezTo>
                      <a:pt x="93066" y="26779"/>
                      <a:pt x="90871" y="25442"/>
                      <a:pt x="88598" y="24248"/>
                    </a:cubicBezTo>
                    <a:cubicBezTo>
                      <a:pt x="85955" y="23114"/>
                      <a:pt x="83090" y="22593"/>
                      <a:pt x="80216" y="22724"/>
                    </a:cubicBezTo>
                    <a:lnTo>
                      <a:pt x="80216" y="5103"/>
                    </a:lnTo>
                    <a:cubicBezTo>
                      <a:pt x="80216" y="5103"/>
                      <a:pt x="80883" y="5103"/>
                      <a:pt x="80788" y="4436"/>
                    </a:cubicBezTo>
                    <a:cubicBezTo>
                      <a:pt x="80693" y="3769"/>
                      <a:pt x="79455" y="3198"/>
                      <a:pt x="78597" y="2341"/>
                    </a:cubicBezTo>
                    <a:cubicBezTo>
                      <a:pt x="77884" y="1554"/>
                      <a:pt x="77216" y="727"/>
                      <a:pt x="76597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F0AE616D-80E8-4B85-A1BC-37DE02D9475A}"/>
                  </a:ext>
                </a:extLst>
              </p:cNvPr>
              <p:cNvSpPr/>
              <p:nvPr/>
            </p:nvSpPr>
            <p:spPr>
              <a:xfrm>
                <a:off x="5286519" y="693622"/>
                <a:ext cx="33866" cy="18946"/>
              </a:xfrm>
              <a:custGeom>
                <a:avLst/>
                <a:gdLst>
                  <a:gd name="connsiteX0" fmla="*/ 206 w 33866"/>
                  <a:gd name="connsiteY0" fmla="*/ 85 h 18946"/>
                  <a:gd name="connsiteX1" fmla="*/ 1540 w 33866"/>
                  <a:gd name="connsiteY1" fmla="*/ 1324 h 18946"/>
                  <a:gd name="connsiteX2" fmla="*/ 9065 w 33866"/>
                  <a:gd name="connsiteY2" fmla="*/ 3991 h 18946"/>
                  <a:gd name="connsiteX3" fmla="*/ 14018 w 33866"/>
                  <a:gd name="connsiteY3" fmla="*/ 15230 h 18946"/>
                  <a:gd name="connsiteX4" fmla="*/ 20399 w 33866"/>
                  <a:gd name="connsiteY4" fmla="*/ 15230 h 18946"/>
                  <a:gd name="connsiteX5" fmla="*/ 20399 w 33866"/>
                  <a:gd name="connsiteY5" fmla="*/ 17421 h 18946"/>
                  <a:gd name="connsiteX6" fmla="*/ 25733 w 33866"/>
                  <a:gd name="connsiteY6" fmla="*/ 17421 h 18946"/>
                  <a:gd name="connsiteX7" fmla="*/ 24019 w 33866"/>
                  <a:gd name="connsiteY7" fmla="*/ 17992 h 18946"/>
                  <a:gd name="connsiteX8" fmla="*/ 29353 w 33866"/>
                  <a:gd name="connsiteY8" fmla="*/ 17992 h 18946"/>
                  <a:gd name="connsiteX9" fmla="*/ 24400 w 33866"/>
                  <a:gd name="connsiteY9" fmla="*/ 18564 h 18946"/>
                  <a:gd name="connsiteX10" fmla="*/ 33163 w 33866"/>
                  <a:gd name="connsiteY10" fmla="*/ 18564 h 18946"/>
                  <a:gd name="connsiteX11" fmla="*/ 33163 w 33866"/>
                  <a:gd name="connsiteY11" fmla="*/ 15135 h 18946"/>
                  <a:gd name="connsiteX12" fmla="*/ 23638 w 33866"/>
                  <a:gd name="connsiteY12" fmla="*/ 15135 h 18946"/>
                  <a:gd name="connsiteX13" fmla="*/ 22590 w 33866"/>
                  <a:gd name="connsiteY13" fmla="*/ 13706 h 18946"/>
                  <a:gd name="connsiteX14" fmla="*/ 19066 w 33866"/>
                  <a:gd name="connsiteY14" fmla="*/ 13706 h 18946"/>
                  <a:gd name="connsiteX15" fmla="*/ 11541 w 33866"/>
                  <a:gd name="connsiteY15" fmla="*/ 1895 h 18946"/>
                  <a:gd name="connsiteX16" fmla="*/ -365 w 33866"/>
                  <a:gd name="connsiteY16" fmla="*/ -105 h 1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3866" h="18946">
                    <a:moveTo>
                      <a:pt x="206" y="85"/>
                    </a:moveTo>
                    <a:cubicBezTo>
                      <a:pt x="297" y="764"/>
                      <a:pt x="856" y="1284"/>
                      <a:pt x="1540" y="1324"/>
                    </a:cubicBezTo>
                    <a:cubicBezTo>
                      <a:pt x="4161" y="1856"/>
                      <a:pt x="6694" y="2754"/>
                      <a:pt x="9065" y="3991"/>
                    </a:cubicBezTo>
                    <a:cubicBezTo>
                      <a:pt x="13351" y="6562"/>
                      <a:pt x="14018" y="15230"/>
                      <a:pt x="14018" y="15230"/>
                    </a:cubicBezTo>
                    <a:lnTo>
                      <a:pt x="20399" y="15230"/>
                    </a:lnTo>
                    <a:lnTo>
                      <a:pt x="20399" y="17421"/>
                    </a:lnTo>
                    <a:lnTo>
                      <a:pt x="25733" y="17421"/>
                    </a:lnTo>
                    <a:cubicBezTo>
                      <a:pt x="25733" y="17421"/>
                      <a:pt x="22495" y="17897"/>
                      <a:pt x="24019" y="17992"/>
                    </a:cubicBezTo>
                    <a:cubicBezTo>
                      <a:pt x="25543" y="18088"/>
                      <a:pt x="29734" y="17992"/>
                      <a:pt x="29353" y="17992"/>
                    </a:cubicBezTo>
                    <a:cubicBezTo>
                      <a:pt x="28972" y="17992"/>
                      <a:pt x="23066" y="18564"/>
                      <a:pt x="24400" y="18564"/>
                    </a:cubicBezTo>
                    <a:cubicBezTo>
                      <a:pt x="27312" y="18893"/>
                      <a:pt x="30251" y="18893"/>
                      <a:pt x="33163" y="18564"/>
                    </a:cubicBezTo>
                    <a:cubicBezTo>
                      <a:pt x="33925" y="17897"/>
                      <a:pt x="33163" y="15135"/>
                      <a:pt x="33163" y="15135"/>
                    </a:cubicBezTo>
                    <a:lnTo>
                      <a:pt x="23638" y="15135"/>
                    </a:lnTo>
                    <a:cubicBezTo>
                      <a:pt x="23638" y="15135"/>
                      <a:pt x="23638" y="13801"/>
                      <a:pt x="22590" y="13706"/>
                    </a:cubicBezTo>
                    <a:lnTo>
                      <a:pt x="19066" y="13706"/>
                    </a:lnTo>
                    <a:cubicBezTo>
                      <a:pt x="19066" y="13706"/>
                      <a:pt x="17256" y="4181"/>
                      <a:pt x="11541" y="1895"/>
                    </a:cubicBezTo>
                    <a:cubicBezTo>
                      <a:pt x="7760" y="388"/>
                      <a:pt x="3701" y="-294"/>
                      <a:pt x="-365" y="-105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1AAE2DCE-6253-44A1-A51E-F7DEACDD0193}"/>
                  </a:ext>
                </a:extLst>
              </p:cNvPr>
              <p:cNvSpPr/>
              <p:nvPr/>
            </p:nvSpPr>
            <p:spPr>
              <a:xfrm>
                <a:off x="5309330" y="696648"/>
                <a:ext cx="1905" cy="9713"/>
              </a:xfrm>
              <a:custGeom>
                <a:avLst/>
                <a:gdLst>
                  <a:gd name="connsiteX0" fmla="*/ -221 w 1905"/>
                  <a:gd name="connsiteY0" fmla="*/ -83 h 9713"/>
                  <a:gd name="connsiteX1" fmla="*/ -221 w 1905"/>
                  <a:gd name="connsiteY1" fmla="*/ 8966 h 9713"/>
                  <a:gd name="connsiteX2" fmla="*/ 1398 w 1905"/>
                  <a:gd name="connsiteY2" fmla="*/ 8966 h 9713"/>
                  <a:gd name="connsiteX3" fmla="*/ 1398 w 1905"/>
                  <a:gd name="connsiteY3" fmla="*/ 203 h 9713"/>
                  <a:gd name="connsiteX4" fmla="*/ -31 w 1905"/>
                  <a:gd name="connsiteY4" fmla="*/ 203 h 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" h="9713">
                    <a:moveTo>
                      <a:pt x="-221" y="-83"/>
                    </a:moveTo>
                    <a:cubicBezTo>
                      <a:pt x="-413" y="2930"/>
                      <a:pt x="-413" y="5952"/>
                      <a:pt x="-221" y="8966"/>
                    </a:cubicBezTo>
                    <a:cubicBezTo>
                      <a:pt x="-221" y="9918"/>
                      <a:pt x="1398" y="9633"/>
                      <a:pt x="1398" y="8966"/>
                    </a:cubicBezTo>
                    <a:cubicBezTo>
                      <a:pt x="1588" y="6048"/>
                      <a:pt x="1588" y="3121"/>
                      <a:pt x="1398" y="203"/>
                    </a:cubicBezTo>
                    <a:cubicBezTo>
                      <a:pt x="1398" y="-559"/>
                      <a:pt x="-31" y="203"/>
                      <a:pt x="-31" y="203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FF570466-0F3E-4B24-9999-C45BD828AC2D}"/>
                  </a:ext>
                </a:extLst>
              </p:cNvPr>
              <p:cNvSpPr/>
              <p:nvPr/>
            </p:nvSpPr>
            <p:spPr>
              <a:xfrm>
                <a:off x="5312744" y="694762"/>
                <a:ext cx="2158" cy="11928"/>
              </a:xfrm>
              <a:custGeom>
                <a:avLst/>
                <a:gdLst>
                  <a:gd name="connsiteX0" fmla="*/ -111 w 2158"/>
                  <a:gd name="connsiteY0" fmla="*/ 564 h 11928"/>
                  <a:gd name="connsiteX1" fmla="*/ -111 w 2158"/>
                  <a:gd name="connsiteY1" fmla="*/ 11328 h 11928"/>
                  <a:gd name="connsiteX2" fmla="*/ 1794 w 2158"/>
                  <a:gd name="connsiteY2" fmla="*/ 11328 h 11928"/>
                  <a:gd name="connsiteX3" fmla="*/ 1794 w 2158"/>
                  <a:gd name="connsiteY3" fmla="*/ 374 h 11928"/>
                  <a:gd name="connsiteX4" fmla="*/ -111 w 2158"/>
                  <a:gd name="connsiteY4" fmla="*/ 374 h 1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" h="11928">
                    <a:moveTo>
                      <a:pt x="-111" y="564"/>
                    </a:moveTo>
                    <a:cubicBezTo>
                      <a:pt x="-450" y="4144"/>
                      <a:pt x="-450" y="7748"/>
                      <a:pt x="-111" y="11328"/>
                    </a:cubicBezTo>
                    <a:cubicBezTo>
                      <a:pt x="-111" y="11899"/>
                      <a:pt x="1794" y="11994"/>
                      <a:pt x="1794" y="11328"/>
                    </a:cubicBezTo>
                    <a:cubicBezTo>
                      <a:pt x="1794" y="10661"/>
                      <a:pt x="1794" y="850"/>
                      <a:pt x="1794" y="374"/>
                    </a:cubicBezTo>
                    <a:cubicBezTo>
                      <a:pt x="1794" y="-102"/>
                      <a:pt x="175" y="-483"/>
                      <a:pt x="-111" y="374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0C881356-EC43-48B9-BB82-2A5A1537E571}"/>
                  </a:ext>
                </a:extLst>
              </p:cNvPr>
              <p:cNvSpPr/>
              <p:nvPr/>
            </p:nvSpPr>
            <p:spPr>
              <a:xfrm>
                <a:off x="5316509" y="696032"/>
                <a:ext cx="1635" cy="9622"/>
              </a:xfrm>
              <a:custGeom>
                <a:avLst/>
                <a:gdLst>
                  <a:gd name="connsiteX0" fmla="*/ 506 w 1635"/>
                  <a:gd name="connsiteY0" fmla="*/ -133 h 9622"/>
                  <a:gd name="connsiteX1" fmla="*/ -351 w 1635"/>
                  <a:gd name="connsiteY1" fmla="*/ 3105 h 9622"/>
                  <a:gd name="connsiteX2" fmla="*/ 506 w 1635"/>
                  <a:gd name="connsiteY2" fmla="*/ 9487 h 9622"/>
                  <a:gd name="connsiteX3" fmla="*/ 1268 w 1635"/>
                  <a:gd name="connsiteY3" fmla="*/ 3105 h 9622"/>
                  <a:gd name="connsiteX4" fmla="*/ 506 w 1635"/>
                  <a:gd name="connsiteY4" fmla="*/ -133 h 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" h="9622">
                    <a:moveTo>
                      <a:pt x="506" y="-133"/>
                    </a:moveTo>
                    <a:cubicBezTo>
                      <a:pt x="-542" y="-133"/>
                      <a:pt x="-351" y="1486"/>
                      <a:pt x="-351" y="3105"/>
                    </a:cubicBezTo>
                    <a:cubicBezTo>
                      <a:pt x="-351" y="4724"/>
                      <a:pt x="-351" y="9487"/>
                      <a:pt x="506" y="9487"/>
                    </a:cubicBezTo>
                    <a:cubicBezTo>
                      <a:pt x="1363" y="9487"/>
                      <a:pt x="1268" y="3867"/>
                      <a:pt x="1268" y="3105"/>
                    </a:cubicBezTo>
                    <a:cubicBezTo>
                      <a:pt x="1268" y="2343"/>
                      <a:pt x="1268" y="-229"/>
                      <a:pt x="506" y="-133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B8485904-8C8F-4F8D-A5CC-27288C0A5BA4}"/>
                  </a:ext>
                </a:extLst>
              </p:cNvPr>
              <p:cNvSpPr/>
              <p:nvPr/>
            </p:nvSpPr>
            <p:spPr>
              <a:xfrm>
                <a:off x="5355194" y="696606"/>
                <a:ext cx="2273" cy="9525"/>
              </a:xfrm>
              <a:custGeom>
                <a:avLst/>
                <a:gdLst>
                  <a:gd name="connsiteX0" fmla="*/ 778 w 2273"/>
                  <a:gd name="connsiteY0" fmla="*/ -136 h 9525"/>
                  <a:gd name="connsiteX1" fmla="*/ -365 w 2273"/>
                  <a:gd name="connsiteY1" fmla="*/ 2722 h 9525"/>
                  <a:gd name="connsiteX2" fmla="*/ 968 w 2273"/>
                  <a:gd name="connsiteY2" fmla="*/ 9389 h 9525"/>
                  <a:gd name="connsiteX3" fmla="*/ 1826 w 2273"/>
                  <a:gd name="connsiteY3" fmla="*/ 2531 h 9525"/>
                  <a:gd name="connsiteX4" fmla="*/ 778 w 2273"/>
                  <a:gd name="connsiteY4" fmla="*/ -1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3" h="9525">
                    <a:moveTo>
                      <a:pt x="778" y="-136"/>
                    </a:moveTo>
                    <a:cubicBezTo>
                      <a:pt x="-365" y="-136"/>
                      <a:pt x="-365" y="721"/>
                      <a:pt x="-365" y="2722"/>
                    </a:cubicBezTo>
                    <a:cubicBezTo>
                      <a:pt x="-365" y="4722"/>
                      <a:pt x="-365" y="9389"/>
                      <a:pt x="968" y="9389"/>
                    </a:cubicBezTo>
                    <a:cubicBezTo>
                      <a:pt x="2302" y="9389"/>
                      <a:pt x="1826" y="3674"/>
                      <a:pt x="1826" y="2531"/>
                    </a:cubicBezTo>
                    <a:cubicBezTo>
                      <a:pt x="1826" y="1388"/>
                      <a:pt x="1826" y="-136"/>
                      <a:pt x="77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BA711F4C-70D1-491A-9D8E-A2A64B0E9E7D}"/>
                  </a:ext>
                </a:extLst>
              </p:cNvPr>
              <p:cNvSpPr/>
              <p:nvPr/>
            </p:nvSpPr>
            <p:spPr>
              <a:xfrm>
                <a:off x="5359159" y="694701"/>
                <a:ext cx="2321" cy="12001"/>
              </a:xfrm>
              <a:custGeom>
                <a:avLst/>
                <a:gdLst>
                  <a:gd name="connsiteX0" fmla="*/ 1004 w 2321"/>
                  <a:gd name="connsiteY0" fmla="*/ -136 h 12001"/>
                  <a:gd name="connsiteX1" fmla="*/ -329 w 2321"/>
                  <a:gd name="connsiteY1" fmla="*/ 3769 h 12001"/>
                  <a:gd name="connsiteX2" fmla="*/ 814 w 2321"/>
                  <a:gd name="connsiteY2" fmla="*/ 11866 h 12001"/>
                  <a:gd name="connsiteX3" fmla="*/ 1957 w 2321"/>
                  <a:gd name="connsiteY3" fmla="*/ 3865 h 12001"/>
                  <a:gd name="connsiteX4" fmla="*/ 1004 w 2321"/>
                  <a:gd name="connsiteY4" fmla="*/ -136 h 1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" h="12001">
                    <a:moveTo>
                      <a:pt x="1004" y="-136"/>
                    </a:moveTo>
                    <a:cubicBezTo>
                      <a:pt x="-710" y="-136"/>
                      <a:pt x="-329" y="1864"/>
                      <a:pt x="-329" y="3769"/>
                    </a:cubicBezTo>
                    <a:cubicBezTo>
                      <a:pt x="-329" y="5674"/>
                      <a:pt x="-329" y="11866"/>
                      <a:pt x="814" y="11866"/>
                    </a:cubicBezTo>
                    <a:cubicBezTo>
                      <a:pt x="1957" y="11866"/>
                      <a:pt x="1957" y="6055"/>
                      <a:pt x="1957" y="3865"/>
                    </a:cubicBezTo>
                    <a:cubicBezTo>
                      <a:pt x="1957" y="1674"/>
                      <a:pt x="1957" y="-136"/>
                      <a:pt x="1004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F96D49B1-ECA4-4701-9905-73582D18E560}"/>
                  </a:ext>
                </a:extLst>
              </p:cNvPr>
              <p:cNvSpPr/>
              <p:nvPr/>
            </p:nvSpPr>
            <p:spPr>
              <a:xfrm>
                <a:off x="5363290" y="696987"/>
                <a:ext cx="1742" cy="9143"/>
              </a:xfrm>
              <a:custGeom>
                <a:avLst/>
                <a:gdLst>
                  <a:gd name="connsiteX0" fmla="*/ 302 w 1742"/>
                  <a:gd name="connsiteY0" fmla="*/ -136 h 9143"/>
                  <a:gd name="connsiteX1" fmla="*/ -365 w 1742"/>
                  <a:gd name="connsiteY1" fmla="*/ 2436 h 9143"/>
                  <a:gd name="connsiteX2" fmla="*/ 302 w 1742"/>
                  <a:gd name="connsiteY2" fmla="*/ 9008 h 9143"/>
                  <a:gd name="connsiteX3" fmla="*/ 1349 w 1742"/>
                  <a:gd name="connsiteY3" fmla="*/ 2150 h 9143"/>
                  <a:gd name="connsiteX4" fmla="*/ 302 w 1742"/>
                  <a:gd name="connsiteY4" fmla="*/ -136 h 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" h="9143">
                    <a:moveTo>
                      <a:pt x="302" y="-136"/>
                    </a:moveTo>
                    <a:cubicBezTo>
                      <a:pt x="-365" y="-136"/>
                      <a:pt x="-365" y="436"/>
                      <a:pt x="-365" y="2436"/>
                    </a:cubicBezTo>
                    <a:cubicBezTo>
                      <a:pt x="-365" y="4436"/>
                      <a:pt x="-365" y="9008"/>
                      <a:pt x="302" y="9008"/>
                    </a:cubicBezTo>
                    <a:cubicBezTo>
                      <a:pt x="968" y="9008"/>
                      <a:pt x="1254" y="3388"/>
                      <a:pt x="1349" y="2150"/>
                    </a:cubicBezTo>
                    <a:cubicBezTo>
                      <a:pt x="1445" y="912"/>
                      <a:pt x="1349" y="-136"/>
                      <a:pt x="302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AE9237DD-F24A-4EB1-9084-0B5150D9825F}"/>
                  </a:ext>
                </a:extLst>
              </p:cNvPr>
              <p:cNvSpPr/>
              <p:nvPr/>
            </p:nvSpPr>
            <p:spPr>
              <a:xfrm>
                <a:off x="5401200" y="696606"/>
                <a:ext cx="2095" cy="9429"/>
              </a:xfrm>
              <a:custGeom>
                <a:avLst/>
                <a:gdLst>
                  <a:gd name="connsiteX0" fmla="*/ 778 w 2095"/>
                  <a:gd name="connsiteY0" fmla="*/ -136 h 9429"/>
                  <a:gd name="connsiteX1" fmla="*/ -365 w 2095"/>
                  <a:gd name="connsiteY1" fmla="*/ 2722 h 9429"/>
                  <a:gd name="connsiteX2" fmla="*/ 873 w 2095"/>
                  <a:gd name="connsiteY2" fmla="*/ 9294 h 9429"/>
                  <a:gd name="connsiteX3" fmla="*/ 1731 w 2095"/>
                  <a:gd name="connsiteY3" fmla="*/ 2531 h 9429"/>
                  <a:gd name="connsiteX4" fmla="*/ 778 w 2095"/>
                  <a:gd name="connsiteY4" fmla="*/ -136 h 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" h="9429">
                    <a:moveTo>
                      <a:pt x="778" y="-136"/>
                    </a:moveTo>
                    <a:cubicBezTo>
                      <a:pt x="-365" y="-136"/>
                      <a:pt x="-365" y="721"/>
                      <a:pt x="-365" y="2722"/>
                    </a:cubicBezTo>
                    <a:cubicBezTo>
                      <a:pt x="-365" y="4722"/>
                      <a:pt x="111" y="9294"/>
                      <a:pt x="873" y="9294"/>
                    </a:cubicBezTo>
                    <a:cubicBezTo>
                      <a:pt x="1635" y="9294"/>
                      <a:pt x="1731" y="3674"/>
                      <a:pt x="1731" y="2531"/>
                    </a:cubicBezTo>
                    <a:cubicBezTo>
                      <a:pt x="1731" y="1388"/>
                      <a:pt x="1731" y="-136"/>
                      <a:pt x="77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99BA85A2-0E17-47D3-9253-906EC0ABAC7F}"/>
                  </a:ext>
                </a:extLst>
              </p:cNvPr>
              <p:cNvSpPr/>
              <p:nvPr/>
            </p:nvSpPr>
            <p:spPr>
              <a:xfrm>
                <a:off x="5405085" y="694701"/>
                <a:ext cx="2402" cy="12001"/>
              </a:xfrm>
              <a:custGeom>
                <a:avLst/>
                <a:gdLst>
                  <a:gd name="connsiteX0" fmla="*/ 988 w 2402"/>
                  <a:gd name="connsiteY0" fmla="*/ -136 h 12001"/>
                  <a:gd name="connsiteX1" fmla="*/ -346 w 2402"/>
                  <a:gd name="connsiteY1" fmla="*/ 3769 h 12001"/>
                  <a:gd name="connsiteX2" fmla="*/ 893 w 2402"/>
                  <a:gd name="connsiteY2" fmla="*/ 11866 h 12001"/>
                  <a:gd name="connsiteX3" fmla="*/ 2036 w 2402"/>
                  <a:gd name="connsiteY3" fmla="*/ 3865 h 12001"/>
                  <a:gd name="connsiteX4" fmla="*/ 988 w 2402"/>
                  <a:gd name="connsiteY4" fmla="*/ -136 h 1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2" h="12001">
                    <a:moveTo>
                      <a:pt x="988" y="-136"/>
                    </a:moveTo>
                    <a:cubicBezTo>
                      <a:pt x="-631" y="-136"/>
                      <a:pt x="-346" y="1864"/>
                      <a:pt x="-346" y="3769"/>
                    </a:cubicBezTo>
                    <a:cubicBezTo>
                      <a:pt x="-346" y="5674"/>
                      <a:pt x="-346" y="11866"/>
                      <a:pt x="893" y="11866"/>
                    </a:cubicBezTo>
                    <a:cubicBezTo>
                      <a:pt x="2131" y="11866"/>
                      <a:pt x="2036" y="6055"/>
                      <a:pt x="2036" y="3865"/>
                    </a:cubicBezTo>
                    <a:cubicBezTo>
                      <a:pt x="2036" y="1674"/>
                      <a:pt x="2036" y="-136"/>
                      <a:pt x="98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2D0DDD59-497B-49E4-9F25-ACF578C622B3}"/>
                  </a:ext>
                </a:extLst>
              </p:cNvPr>
              <p:cNvSpPr/>
              <p:nvPr/>
            </p:nvSpPr>
            <p:spPr>
              <a:xfrm>
                <a:off x="5409296" y="696987"/>
                <a:ext cx="1779" cy="9143"/>
              </a:xfrm>
              <a:custGeom>
                <a:avLst/>
                <a:gdLst>
                  <a:gd name="connsiteX0" fmla="*/ 302 w 1779"/>
                  <a:gd name="connsiteY0" fmla="*/ -136 h 9143"/>
                  <a:gd name="connsiteX1" fmla="*/ -365 w 1779"/>
                  <a:gd name="connsiteY1" fmla="*/ 2436 h 9143"/>
                  <a:gd name="connsiteX2" fmla="*/ 302 w 1779"/>
                  <a:gd name="connsiteY2" fmla="*/ 9008 h 9143"/>
                  <a:gd name="connsiteX3" fmla="*/ 1349 w 1779"/>
                  <a:gd name="connsiteY3" fmla="*/ 2150 h 9143"/>
                  <a:gd name="connsiteX4" fmla="*/ 302 w 1779"/>
                  <a:gd name="connsiteY4" fmla="*/ -136 h 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" h="9143">
                    <a:moveTo>
                      <a:pt x="302" y="-136"/>
                    </a:moveTo>
                    <a:cubicBezTo>
                      <a:pt x="-365" y="-136"/>
                      <a:pt x="-365" y="436"/>
                      <a:pt x="-365" y="2436"/>
                    </a:cubicBezTo>
                    <a:cubicBezTo>
                      <a:pt x="-365" y="4436"/>
                      <a:pt x="-365" y="9008"/>
                      <a:pt x="302" y="9008"/>
                    </a:cubicBezTo>
                    <a:cubicBezTo>
                      <a:pt x="969" y="9008"/>
                      <a:pt x="1159" y="3388"/>
                      <a:pt x="1349" y="2150"/>
                    </a:cubicBezTo>
                    <a:cubicBezTo>
                      <a:pt x="1540" y="912"/>
                      <a:pt x="1349" y="-136"/>
                      <a:pt x="302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>
                <a:extLst>
                  <a:ext uri="{FF2B5EF4-FFF2-40B4-BE49-F238E27FC236}">
                    <a16:creationId xmlns:a16="http://schemas.microsoft.com/office/drawing/2014/main" id="{725B4CEB-81B1-4D45-BF17-FB19AE994B6D}"/>
                  </a:ext>
                </a:extLst>
              </p:cNvPr>
              <p:cNvSpPr/>
              <p:nvPr/>
            </p:nvSpPr>
            <p:spPr>
              <a:xfrm>
                <a:off x="5320618" y="694315"/>
                <a:ext cx="108585" cy="19103"/>
              </a:xfrm>
              <a:custGeom>
                <a:avLst/>
                <a:gdLst>
                  <a:gd name="connsiteX0" fmla="*/ 45831 w 108585"/>
                  <a:gd name="connsiteY0" fmla="*/ 14632 h 19103"/>
                  <a:gd name="connsiteX1" fmla="*/ 45831 w 108585"/>
                  <a:gd name="connsiteY1" fmla="*/ 18823 h 19103"/>
                  <a:gd name="connsiteX2" fmla="*/ 40878 w 108585"/>
                  <a:gd name="connsiteY2" fmla="*/ 18823 h 19103"/>
                  <a:gd name="connsiteX3" fmla="*/ 42974 w 108585"/>
                  <a:gd name="connsiteY3" fmla="*/ 18061 h 19103"/>
                  <a:gd name="connsiteX4" fmla="*/ 41260 w 108585"/>
                  <a:gd name="connsiteY4" fmla="*/ 18061 h 19103"/>
                  <a:gd name="connsiteX5" fmla="*/ 42021 w 108585"/>
                  <a:gd name="connsiteY5" fmla="*/ 17204 h 19103"/>
                  <a:gd name="connsiteX6" fmla="*/ 39259 w 108585"/>
                  <a:gd name="connsiteY6" fmla="*/ 17204 h 19103"/>
                  <a:gd name="connsiteX7" fmla="*/ 40307 w 108585"/>
                  <a:gd name="connsiteY7" fmla="*/ 16537 h 19103"/>
                  <a:gd name="connsiteX8" fmla="*/ 35640 w 108585"/>
                  <a:gd name="connsiteY8" fmla="*/ 16537 h 19103"/>
                  <a:gd name="connsiteX9" fmla="*/ 36592 w 108585"/>
                  <a:gd name="connsiteY9" fmla="*/ 15871 h 19103"/>
                  <a:gd name="connsiteX10" fmla="*/ 27067 w 108585"/>
                  <a:gd name="connsiteY10" fmla="*/ 15871 h 19103"/>
                  <a:gd name="connsiteX11" fmla="*/ 21733 w 108585"/>
                  <a:gd name="connsiteY11" fmla="*/ 3488 h 19103"/>
                  <a:gd name="connsiteX12" fmla="*/ 7827 w 108585"/>
                  <a:gd name="connsiteY12" fmla="*/ 2917 h 19103"/>
                  <a:gd name="connsiteX13" fmla="*/ 873 w 108585"/>
                  <a:gd name="connsiteY13" fmla="*/ 13489 h 19103"/>
                  <a:gd name="connsiteX14" fmla="*/ -339 w 108585"/>
                  <a:gd name="connsiteY14" fmla="*/ 13515 h 19103"/>
                  <a:gd name="connsiteX15" fmla="*/ -365 w 108585"/>
                  <a:gd name="connsiteY15" fmla="*/ 13489 h 19103"/>
                  <a:gd name="connsiteX16" fmla="*/ 2683 w 108585"/>
                  <a:gd name="connsiteY16" fmla="*/ 4726 h 19103"/>
                  <a:gd name="connsiteX17" fmla="*/ 14399 w 108585"/>
                  <a:gd name="connsiteY17" fmla="*/ 59 h 19103"/>
                  <a:gd name="connsiteX18" fmla="*/ 30592 w 108585"/>
                  <a:gd name="connsiteY18" fmla="*/ 4345 h 19103"/>
                  <a:gd name="connsiteX19" fmla="*/ 33735 w 108585"/>
                  <a:gd name="connsiteY19" fmla="*/ 14918 h 19103"/>
                  <a:gd name="connsiteX20" fmla="*/ 44593 w 108585"/>
                  <a:gd name="connsiteY20" fmla="*/ 14918 h 19103"/>
                  <a:gd name="connsiteX21" fmla="*/ 48689 w 108585"/>
                  <a:gd name="connsiteY21" fmla="*/ 5393 h 19103"/>
                  <a:gd name="connsiteX22" fmla="*/ 60309 w 108585"/>
                  <a:gd name="connsiteY22" fmla="*/ 726 h 19103"/>
                  <a:gd name="connsiteX23" fmla="*/ 76502 w 108585"/>
                  <a:gd name="connsiteY23" fmla="*/ 5012 h 19103"/>
                  <a:gd name="connsiteX24" fmla="*/ 79645 w 108585"/>
                  <a:gd name="connsiteY24" fmla="*/ 15585 h 19103"/>
                  <a:gd name="connsiteX25" fmla="*/ 90599 w 108585"/>
                  <a:gd name="connsiteY25" fmla="*/ 15585 h 19103"/>
                  <a:gd name="connsiteX26" fmla="*/ 96885 w 108585"/>
                  <a:gd name="connsiteY26" fmla="*/ 3107 h 19103"/>
                  <a:gd name="connsiteX27" fmla="*/ 108220 w 108585"/>
                  <a:gd name="connsiteY27" fmla="*/ 440 h 19103"/>
                  <a:gd name="connsiteX28" fmla="*/ 108220 w 108585"/>
                  <a:gd name="connsiteY28" fmla="*/ 4536 h 19103"/>
                  <a:gd name="connsiteX29" fmla="*/ 96885 w 108585"/>
                  <a:gd name="connsiteY29" fmla="*/ 6155 h 19103"/>
                  <a:gd name="connsiteX30" fmla="*/ 92313 w 108585"/>
                  <a:gd name="connsiteY30" fmla="*/ 15680 h 19103"/>
                  <a:gd name="connsiteX31" fmla="*/ 92313 w 108585"/>
                  <a:gd name="connsiteY31" fmla="*/ 17204 h 19103"/>
                  <a:gd name="connsiteX32" fmla="*/ 86408 w 108585"/>
                  <a:gd name="connsiteY32" fmla="*/ 18252 h 19103"/>
                  <a:gd name="connsiteX33" fmla="*/ 89361 w 108585"/>
                  <a:gd name="connsiteY33" fmla="*/ 16918 h 19103"/>
                  <a:gd name="connsiteX34" fmla="*/ 83455 w 108585"/>
                  <a:gd name="connsiteY34" fmla="*/ 18157 h 19103"/>
                  <a:gd name="connsiteX35" fmla="*/ 86694 w 108585"/>
                  <a:gd name="connsiteY35" fmla="*/ 18157 h 19103"/>
                  <a:gd name="connsiteX36" fmla="*/ 81550 w 108585"/>
                  <a:gd name="connsiteY36" fmla="*/ 18157 h 19103"/>
                  <a:gd name="connsiteX37" fmla="*/ 83074 w 108585"/>
                  <a:gd name="connsiteY37" fmla="*/ 17680 h 19103"/>
                  <a:gd name="connsiteX38" fmla="*/ 73549 w 108585"/>
                  <a:gd name="connsiteY38" fmla="*/ 17680 h 19103"/>
                  <a:gd name="connsiteX39" fmla="*/ 68120 w 108585"/>
                  <a:gd name="connsiteY39" fmla="*/ 5298 h 19103"/>
                  <a:gd name="connsiteX40" fmla="*/ 54308 w 108585"/>
                  <a:gd name="connsiteY40" fmla="*/ 4726 h 19103"/>
                  <a:gd name="connsiteX41" fmla="*/ 47355 w 108585"/>
                  <a:gd name="connsiteY41" fmla="*/ 15299 h 19103"/>
                  <a:gd name="connsiteX42" fmla="*/ 46689 w 108585"/>
                  <a:gd name="connsiteY42" fmla="*/ 17014 h 19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8585" h="19103">
                    <a:moveTo>
                      <a:pt x="45831" y="14632"/>
                    </a:moveTo>
                    <a:cubicBezTo>
                      <a:pt x="45424" y="16000"/>
                      <a:pt x="45424" y="17456"/>
                      <a:pt x="45831" y="18823"/>
                    </a:cubicBezTo>
                    <a:cubicBezTo>
                      <a:pt x="44186" y="19016"/>
                      <a:pt x="42524" y="19016"/>
                      <a:pt x="40878" y="18823"/>
                    </a:cubicBezTo>
                    <a:cubicBezTo>
                      <a:pt x="40212" y="18823"/>
                      <a:pt x="43640" y="18823"/>
                      <a:pt x="42974" y="18061"/>
                    </a:cubicBezTo>
                    <a:cubicBezTo>
                      <a:pt x="42403" y="18023"/>
                      <a:pt x="41830" y="18023"/>
                      <a:pt x="41260" y="18061"/>
                    </a:cubicBezTo>
                    <a:cubicBezTo>
                      <a:pt x="40497" y="18061"/>
                      <a:pt x="41926" y="17585"/>
                      <a:pt x="42021" y="17204"/>
                    </a:cubicBezTo>
                    <a:cubicBezTo>
                      <a:pt x="42116" y="16823"/>
                      <a:pt x="39640" y="17204"/>
                      <a:pt x="39259" y="17204"/>
                    </a:cubicBezTo>
                    <a:cubicBezTo>
                      <a:pt x="38878" y="17204"/>
                      <a:pt x="40307" y="16537"/>
                      <a:pt x="40307" y="16537"/>
                    </a:cubicBezTo>
                    <a:lnTo>
                      <a:pt x="35640" y="16537"/>
                    </a:lnTo>
                    <a:lnTo>
                      <a:pt x="36592" y="15871"/>
                    </a:lnTo>
                    <a:lnTo>
                      <a:pt x="27067" y="15871"/>
                    </a:lnTo>
                    <a:cubicBezTo>
                      <a:pt x="27067" y="15871"/>
                      <a:pt x="27543" y="5774"/>
                      <a:pt x="21733" y="3488"/>
                    </a:cubicBezTo>
                    <a:cubicBezTo>
                      <a:pt x="17306" y="1680"/>
                      <a:pt x="12387" y="1478"/>
                      <a:pt x="7827" y="2917"/>
                    </a:cubicBezTo>
                    <a:cubicBezTo>
                      <a:pt x="2873" y="4631"/>
                      <a:pt x="1635" y="13013"/>
                      <a:pt x="873" y="13489"/>
                    </a:cubicBezTo>
                    <a:cubicBezTo>
                      <a:pt x="546" y="13831"/>
                      <a:pt x="3" y="13843"/>
                      <a:pt x="-339" y="13515"/>
                    </a:cubicBezTo>
                    <a:cubicBezTo>
                      <a:pt x="-348" y="13507"/>
                      <a:pt x="-357" y="13498"/>
                      <a:pt x="-365" y="13489"/>
                    </a:cubicBezTo>
                    <a:cubicBezTo>
                      <a:pt x="94" y="10403"/>
                      <a:pt x="1128" y="7431"/>
                      <a:pt x="2683" y="4726"/>
                    </a:cubicBezTo>
                    <a:cubicBezTo>
                      <a:pt x="5772" y="1613"/>
                      <a:pt x="10015" y="-77"/>
                      <a:pt x="14399" y="59"/>
                    </a:cubicBezTo>
                    <a:cubicBezTo>
                      <a:pt x="20151" y="-713"/>
                      <a:pt x="25975" y="828"/>
                      <a:pt x="30592" y="4345"/>
                    </a:cubicBezTo>
                    <a:cubicBezTo>
                      <a:pt x="32544" y="7535"/>
                      <a:pt x="33627" y="11180"/>
                      <a:pt x="33735" y="14918"/>
                    </a:cubicBezTo>
                    <a:lnTo>
                      <a:pt x="44593" y="14918"/>
                    </a:lnTo>
                    <a:cubicBezTo>
                      <a:pt x="45484" y="11560"/>
                      <a:pt x="46864" y="8350"/>
                      <a:pt x="48689" y="5393"/>
                    </a:cubicBezTo>
                    <a:cubicBezTo>
                      <a:pt x="51755" y="2304"/>
                      <a:pt x="55958" y="616"/>
                      <a:pt x="60309" y="726"/>
                    </a:cubicBezTo>
                    <a:cubicBezTo>
                      <a:pt x="66064" y="-79"/>
                      <a:pt x="71899" y="1466"/>
                      <a:pt x="76502" y="5012"/>
                    </a:cubicBezTo>
                    <a:cubicBezTo>
                      <a:pt x="78497" y="8183"/>
                      <a:pt x="79584" y="11839"/>
                      <a:pt x="79645" y="15585"/>
                    </a:cubicBezTo>
                    <a:lnTo>
                      <a:pt x="90599" y="15585"/>
                    </a:lnTo>
                    <a:cubicBezTo>
                      <a:pt x="91630" y="10969"/>
                      <a:pt x="93790" y="6682"/>
                      <a:pt x="96885" y="3107"/>
                    </a:cubicBezTo>
                    <a:cubicBezTo>
                      <a:pt x="100293" y="1057"/>
                      <a:pt x="104256" y="124"/>
                      <a:pt x="108220" y="440"/>
                    </a:cubicBezTo>
                    <a:lnTo>
                      <a:pt x="108220" y="4536"/>
                    </a:lnTo>
                    <a:cubicBezTo>
                      <a:pt x="104366" y="4126"/>
                      <a:pt x="100470" y="4682"/>
                      <a:pt x="96885" y="6155"/>
                    </a:cubicBezTo>
                    <a:cubicBezTo>
                      <a:pt x="94462" y="8814"/>
                      <a:pt x="92872" y="12126"/>
                      <a:pt x="92313" y="15680"/>
                    </a:cubicBezTo>
                    <a:cubicBezTo>
                      <a:pt x="92313" y="16823"/>
                      <a:pt x="92980" y="16537"/>
                      <a:pt x="92313" y="17204"/>
                    </a:cubicBezTo>
                    <a:cubicBezTo>
                      <a:pt x="90413" y="17863"/>
                      <a:pt x="88419" y="18217"/>
                      <a:pt x="86408" y="18252"/>
                    </a:cubicBezTo>
                    <a:cubicBezTo>
                      <a:pt x="85646" y="18252"/>
                      <a:pt x="89265" y="17109"/>
                      <a:pt x="89361" y="16918"/>
                    </a:cubicBezTo>
                    <a:cubicBezTo>
                      <a:pt x="89456" y="16728"/>
                      <a:pt x="84217" y="18157"/>
                      <a:pt x="83455" y="18157"/>
                    </a:cubicBezTo>
                    <a:lnTo>
                      <a:pt x="86694" y="18157"/>
                    </a:lnTo>
                    <a:lnTo>
                      <a:pt x="81550" y="18157"/>
                    </a:lnTo>
                    <a:lnTo>
                      <a:pt x="83074" y="17680"/>
                    </a:lnTo>
                    <a:lnTo>
                      <a:pt x="73549" y="17680"/>
                    </a:lnTo>
                    <a:cubicBezTo>
                      <a:pt x="73549" y="17680"/>
                      <a:pt x="74025" y="7584"/>
                      <a:pt x="68120" y="5298"/>
                    </a:cubicBezTo>
                    <a:cubicBezTo>
                      <a:pt x="63725" y="3496"/>
                      <a:pt x="58837" y="3294"/>
                      <a:pt x="54308" y="4726"/>
                    </a:cubicBezTo>
                    <a:cubicBezTo>
                      <a:pt x="49356" y="6441"/>
                      <a:pt x="48117" y="14823"/>
                      <a:pt x="47355" y="15299"/>
                    </a:cubicBezTo>
                    <a:cubicBezTo>
                      <a:pt x="47060" y="15839"/>
                      <a:pt x="46836" y="16416"/>
                      <a:pt x="46689" y="17014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7FB4ED28-BE56-4720-B071-BFF0BB78F177}"/>
                </a:ext>
              </a:extLst>
            </p:cNvPr>
            <p:cNvSpPr/>
            <p:nvPr/>
          </p:nvSpPr>
          <p:spPr>
            <a:xfrm>
              <a:off x="5153835" y="308843"/>
              <a:ext cx="409194" cy="409193"/>
            </a:xfrm>
            <a:custGeom>
              <a:avLst/>
              <a:gdLst>
                <a:gd name="connsiteX0" fmla="*/ 204232 w 409194"/>
                <a:gd name="connsiteY0" fmla="*/ 409058 h 409193"/>
                <a:gd name="connsiteX1" fmla="*/ -365 w 409194"/>
                <a:gd name="connsiteY1" fmla="*/ 204461 h 409193"/>
                <a:gd name="connsiteX2" fmla="*/ 204232 w 409194"/>
                <a:gd name="connsiteY2" fmla="*/ -136 h 409193"/>
                <a:gd name="connsiteX3" fmla="*/ 408829 w 409194"/>
                <a:gd name="connsiteY3" fmla="*/ 204461 h 409193"/>
                <a:gd name="connsiteX4" fmla="*/ 408829 w 409194"/>
                <a:gd name="connsiteY4" fmla="*/ 204556 h 409193"/>
                <a:gd name="connsiteX5" fmla="*/ 204232 w 409194"/>
                <a:gd name="connsiteY5" fmla="*/ 409058 h 409193"/>
                <a:gd name="connsiteX6" fmla="*/ 204232 w 409194"/>
                <a:gd name="connsiteY6" fmla="*/ 5007 h 409193"/>
                <a:gd name="connsiteX7" fmla="*/ 4588 w 409194"/>
                <a:gd name="connsiteY7" fmla="*/ 204461 h 409193"/>
                <a:gd name="connsiteX8" fmla="*/ 204042 w 409194"/>
                <a:gd name="connsiteY8" fmla="*/ 404105 h 409193"/>
                <a:gd name="connsiteX9" fmla="*/ 403686 w 409194"/>
                <a:gd name="connsiteY9" fmla="*/ 204651 h 409193"/>
                <a:gd name="connsiteX10" fmla="*/ 403686 w 409194"/>
                <a:gd name="connsiteY10" fmla="*/ 204556 h 409193"/>
                <a:gd name="connsiteX11" fmla="*/ 204232 w 409194"/>
                <a:gd name="connsiteY11" fmla="*/ 5007 h 40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194" h="409193">
                  <a:moveTo>
                    <a:pt x="204232" y="409058"/>
                  </a:moveTo>
                  <a:cubicBezTo>
                    <a:pt x="91236" y="409058"/>
                    <a:pt x="-365" y="317457"/>
                    <a:pt x="-365" y="204461"/>
                  </a:cubicBezTo>
                  <a:cubicBezTo>
                    <a:pt x="-365" y="91465"/>
                    <a:pt x="91236" y="-136"/>
                    <a:pt x="204232" y="-136"/>
                  </a:cubicBezTo>
                  <a:cubicBezTo>
                    <a:pt x="317228" y="-136"/>
                    <a:pt x="408829" y="91465"/>
                    <a:pt x="408829" y="204461"/>
                  </a:cubicBezTo>
                  <a:cubicBezTo>
                    <a:pt x="408829" y="204493"/>
                    <a:pt x="408829" y="204525"/>
                    <a:pt x="408829" y="204556"/>
                  </a:cubicBezTo>
                  <a:cubicBezTo>
                    <a:pt x="408672" y="317471"/>
                    <a:pt x="317147" y="408953"/>
                    <a:pt x="204232" y="409058"/>
                  </a:cubicBezTo>
                  <a:moveTo>
                    <a:pt x="204232" y="5007"/>
                  </a:moveTo>
                  <a:cubicBezTo>
                    <a:pt x="94024" y="4955"/>
                    <a:pt x="4641" y="94253"/>
                    <a:pt x="4588" y="204461"/>
                  </a:cubicBezTo>
                  <a:cubicBezTo>
                    <a:pt x="4536" y="314669"/>
                    <a:pt x="93834" y="404052"/>
                    <a:pt x="204042" y="404105"/>
                  </a:cubicBezTo>
                  <a:cubicBezTo>
                    <a:pt x="314250" y="404158"/>
                    <a:pt x="403633" y="314859"/>
                    <a:pt x="403686" y="204651"/>
                  </a:cubicBezTo>
                  <a:cubicBezTo>
                    <a:pt x="403686" y="204620"/>
                    <a:pt x="403686" y="204588"/>
                    <a:pt x="403686" y="204556"/>
                  </a:cubicBezTo>
                  <a:cubicBezTo>
                    <a:pt x="403424" y="94494"/>
                    <a:pt x="314294" y="5322"/>
                    <a:pt x="204232" y="5007"/>
                  </a:cubicBezTo>
                </a:path>
              </a:pathLst>
            </a:custGeom>
            <a:solidFill>
              <a:srgbClr val="DAB2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A57E8AF8-D807-4F69-92BE-85480C1263B1}"/>
                </a:ext>
              </a:extLst>
            </p:cNvPr>
            <p:cNvSpPr/>
            <p:nvPr/>
          </p:nvSpPr>
          <p:spPr>
            <a:xfrm>
              <a:off x="5327667" y="673460"/>
              <a:ext cx="7048" cy="16001"/>
            </a:xfrm>
            <a:custGeom>
              <a:avLst/>
              <a:gdLst>
                <a:gd name="connsiteX0" fmla="*/ 6684 w 7048"/>
                <a:gd name="connsiteY0" fmla="*/ -136 h 16001"/>
                <a:gd name="connsiteX1" fmla="*/ 4779 w 7048"/>
                <a:gd name="connsiteY1" fmla="*/ -136 h 16001"/>
                <a:gd name="connsiteX2" fmla="*/ -365 w 7048"/>
                <a:gd name="connsiteY2" fmla="*/ 2912 h 16001"/>
                <a:gd name="connsiteX3" fmla="*/ -365 w 7048"/>
                <a:gd name="connsiteY3" fmla="*/ 4531 h 16001"/>
                <a:gd name="connsiteX4" fmla="*/ 4112 w 7048"/>
                <a:gd name="connsiteY4" fmla="*/ 4531 h 16001"/>
                <a:gd name="connsiteX5" fmla="*/ 4112 w 7048"/>
                <a:gd name="connsiteY5" fmla="*/ 15866 h 16001"/>
                <a:gd name="connsiteX6" fmla="*/ 6684 w 7048"/>
                <a:gd name="connsiteY6" fmla="*/ 15866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48" h="16001">
                  <a:moveTo>
                    <a:pt x="6684" y="-136"/>
                  </a:moveTo>
                  <a:lnTo>
                    <a:pt x="4779" y="-136"/>
                  </a:lnTo>
                  <a:cubicBezTo>
                    <a:pt x="4017" y="2436"/>
                    <a:pt x="2683" y="2722"/>
                    <a:pt x="-365" y="2912"/>
                  </a:cubicBezTo>
                  <a:lnTo>
                    <a:pt x="-365" y="4531"/>
                  </a:lnTo>
                  <a:lnTo>
                    <a:pt x="4112" y="4531"/>
                  </a:lnTo>
                  <a:lnTo>
                    <a:pt x="4112" y="15866"/>
                  </a:lnTo>
                  <a:lnTo>
                    <a:pt x="6684" y="1586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DE16F722-6193-414C-AF77-0FDFC645317B}"/>
                </a:ext>
              </a:extLst>
            </p:cNvPr>
            <p:cNvSpPr/>
            <p:nvPr/>
          </p:nvSpPr>
          <p:spPr>
            <a:xfrm>
              <a:off x="5342621" y="672943"/>
              <a:ext cx="13026" cy="16995"/>
            </a:xfrm>
            <a:custGeom>
              <a:avLst/>
              <a:gdLst>
                <a:gd name="connsiteX0" fmla="*/ 5731 w 13026"/>
                <a:gd name="connsiteY0" fmla="*/ 11049 h 16995"/>
                <a:gd name="connsiteX1" fmla="*/ 10112 w 13026"/>
                <a:gd name="connsiteY1" fmla="*/ 9144 h 16995"/>
                <a:gd name="connsiteX2" fmla="*/ 10112 w 13026"/>
                <a:gd name="connsiteY2" fmla="*/ 9144 h 16995"/>
                <a:gd name="connsiteX3" fmla="*/ 5540 w 13026"/>
                <a:gd name="connsiteY3" fmla="*/ 15145 h 16995"/>
                <a:gd name="connsiteX4" fmla="*/ 2302 w 13026"/>
                <a:gd name="connsiteY4" fmla="*/ 12573 h 16995"/>
                <a:gd name="connsiteX5" fmla="*/ -175 w 13026"/>
                <a:gd name="connsiteY5" fmla="*/ 12573 h 16995"/>
                <a:gd name="connsiteX6" fmla="*/ 5540 w 13026"/>
                <a:gd name="connsiteY6" fmla="*/ 16860 h 16995"/>
                <a:gd name="connsiteX7" fmla="*/ 12589 w 13026"/>
                <a:gd name="connsiteY7" fmla="*/ 7335 h 16995"/>
                <a:gd name="connsiteX8" fmla="*/ 7146 w 13026"/>
                <a:gd name="connsiteY8" fmla="*/ -33 h 16995"/>
                <a:gd name="connsiteX9" fmla="*/ 5826 w 13026"/>
                <a:gd name="connsiteY9" fmla="*/ -95 h 16995"/>
                <a:gd name="connsiteX10" fmla="*/ -325 w 13026"/>
                <a:gd name="connsiteY10" fmla="*/ 4722 h 16995"/>
                <a:gd name="connsiteX11" fmla="*/ -365 w 13026"/>
                <a:gd name="connsiteY11" fmla="*/ 5334 h 16995"/>
                <a:gd name="connsiteX12" fmla="*/ 5731 w 13026"/>
                <a:gd name="connsiteY12" fmla="*/ 10573 h 1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26" h="16995">
                  <a:moveTo>
                    <a:pt x="5731" y="11049"/>
                  </a:moveTo>
                  <a:cubicBezTo>
                    <a:pt x="7410" y="11140"/>
                    <a:pt x="9034" y="10434"/>
                    <a:pt x="10112" y="9144"/>
                  </a:cubicBezTo>
                  <a:lnTo>
                    <a:pt x="10112" y="9144"/>
                  </a:lnTo>
                  <a:cubicBezTo>
                    <a:pt x="9541" y="13335"/>
                    <a:pt x="8112" y="15145"/>
                    <a:pt x="5540" y="15145"/>
                  </a:cubicBezTo>
                  <a:cubicBezTo>
                    <a:pt x="2969" y="15145"/>
                    <a:pt x="2397" y="14193"/>
                    <a:pt x="2302" y="12573"/>
                  </a:cubicBezTo>
                  <a:lnTo>
                    <a:pt x="-175" y="12573"/>
                  </a:lnTo>
                  <a:cubicBezTo>
                    <a:pt x="-175" y="14097"/>
                    <a:pt x="1063" y="16860"/>
                    <a:pt x="5540" y="16860"/>
                  </a:cubicBezTo>
                  <a:cubicBezTo>
                    <a:pt x="12208" y="16860"/>
                    <a:pt x="12589" y="9525"/>
                    <a:pt x="12589" y="7335"/>
                  </a:cubicBezTo>
                  <a:cubicBezTo>
                    <a:pt x="13121" y="3797"/>
                    <a:pt x="10683" y="499"/>
                    <a:pt x="7146" y="-33"/>
                  </a:cubicBezTo>
                  <a:cubicBezTo>
                    <a:pt x="6710" y="-99"/>
                    <a:pt x="6267" y="-119"/>
                    <a:pt x="5826" y="-95"/>
                  </a:cubicBezTo>
                  <a:cubicBezTo>
                    <a:pt x="2797" y="-463"/>
                    <a:pt x="43" y="1693"/>
                    <a:pt x="-325" y="4722"/>
                  </a:cubicBezTo>
                  <a:cubicBezTo>
                    <a:pt x="-350" y="4925"/>
                    <a:pt x="-363" y="5130"/>
                    <a:pt x="-365" y="5334"/>
                  </a:cubicBezTo>
                  <a:cubicBezTo>
                    <a:pt x="-365" y="8573"/>
                    <a:pt x="2111" y="10573"/>
                    <a:pt x="5731" y="1057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87382189-76E5-4EA4-BF8E-7EA9416FAB85}"/>
                </a:ext>
              </a:extLst>
            </p:cNvPr>
            <p:cNvSpPr/>
            <p:nvPr/>
          </p:nvSpPr>
          <p:spPr>
            <a:xfrm>
              <a:off x="5345096" y="674877"/>
              <a:ext cx="7627" cy="7072"/>
            </a:xfrm>
            <a:custGeom>
              <a:avLst/>
              <a:gdLst>
                <a:gd name="connsiteX0" fmla="*/ 3542 w 7627"/>
                <a:gd name="connsiteY0" fmla="*/ 6925 h 7072"/>
                <a:gd name="connsiteX1" fmla="*/ -363 w 7627"/>
                <a:gd name="connsiteY1" fmla="*/ 3400 h 7072"/>
                <a:gd name="connsiteX2" fmla="*/ 2957 w 7627"/>
                <a:gd name="connsiteY2" fmla="*/ -134 h 7072"/>
                <a:gd name="connsiteX3" fmla="*/ 3352 w 7627"/>
                <a:gd name="connsiteY3" fmla="*/ -124 h 7072"/>
                <a:gd name="connsiteX4" fmla="*/ 7257 w 7627"/>
                <a:gd name="connsiteY4" fmla="*/ 3305 h 7072"/>
                <a:gd name="connsiteX5" fmla="*/ 4036 w 7627"/>
                <a:gd name="connsiteY5" fmla="*/ 6931 h 7072"/>
                <a:gd name="connsiteX6" fmla="*/ 3542 w 7627"/>
                <a:gd name="connsiteY6" fmla="*/ 6925 h 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7" h="7072">
                  <a:moveTo>
                    <a:pt x="3542" y="6925"/>
                  </a:moveTo>
                  <a:cubicBezTo>
                    <a:pt x="1923" y="6925"/>
                    <a:pt x="-363" y="6925"/>
                    <a:pt x="-363" y="3400"/>
                  </a:cubicBezTo>
                  <a:cubicBezTo>
                    <a:pt x="-423" y="1507"/>
                    <a:pt x="1064" y="-75"/>
                    <a:pt x="2957" y="-134"/>
                  </a:cubicBezTo>
                  <a:cubicBezTo>
                    <a:pt x="3089" y="-138"/>
                    <a:pt x="3220" y="-135"/>
                    <a:pt x="3352" y="-124"/>
                  </a:cubicBezTo>
                  <a:cubicBezTo>
                    <a:pt x="6114" y="-124"/>
                    <a:pt x="7257" y="1400"/>
                    <a:pt x="7257" y="3305"/>
                  </a:cubicBezTo>
                  <a:cubicBezTo>
                    <a:pt x="7369" y="5195"/>
                    <a:pt x="5927" y="6819"/>
                    <a:pt x="4036" y="6931"/>
                  </a:cubicBezTo>
                  <a:cubicBezTo>
                    <a:pt x="3872" y="6941"/>
                    <a:pt x="3706" y="6939"/>
                    <a:pt x="3542" y="6925"/>
                  </a:cubicBezTo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595B0498-57BE-42E6-A28C-F58F273FB91D}"/>
                </a:ext>
              </a:extLst>
            </p:cNvPr>
            <p:cNvSpPr/>
            <p:nvPr/>
          </p:nvSpPr>
          <p:spPr>
            <a:xfrm>
              <a:off x="5358718" y="673460"/>
              <a:ext cx="13620" cy="16002"/>
            </a:xfrm>
            <a:custGeom>
              <a:avLst/>
              <a:gdLst>
                <a:gd name="connsiteX0" fmla="*/ 13621 w 13620"/>
                <a:gd name="connsiteY0" fmla="*/ 12097 h 16002"/>
                <a:gd name="connsiteX1" fmla="*/ 13621 w 13620"/>
                <a:gd name="connsiteY1" fmla="*/ 10382 h 16002"/>
                <a:gd name="connsiteX2" fmla="*/ 10859 w 13620"/>
                <a:gd name="connsiteY2" fmla="*/ 10382 h 16002"/>
                <a:gd name="connsiteX3" fmla="*/ 10859 w 13620"/>
                <a:gd name="connsiteY3" fmla="*/ 0 h 16002"/>
                <a:gd name="connsiteX4" fmla="*/ 8858 w 13620"/>
                <a:gd name="connsiteY4" fmla="*/ 0 h 16002"/>
                <a:gd name="connsiteX5" fmla="*/ 0 w 13620"/>
                <a:gd name="connsiteY5" fmla="*/ 10097 h 16002"/>
                <a:gd name="connsiteX6" fmla="*/ 0 w 13620"/>
                <a:gd name="connsiteY6" fmla="*/ 12097 h 16002"/>
                <a:gd name="connsiteX7" fmla="*/ 8477 w 13620"/>
                <a:gd name="connsiteY7" fmla="*/ 12097 h 16002"/>
                <a:gd name="connsiteX8" fmla="*/ 8477 w 13620"/>
                <a:gd name="connsiteY8" fmla="*/ 16002 h 16002"/>
                <a:gd name="connsiteX9" fmla="*/ 10859 w 13620"/>
                <a:gd name="connsiteY9" fmla="*/ 16002 h 16002"/>
                <a:gd name="connsiteX10" fmla="*/ 10859 w 13620"/>
                <a:gd name="connsiteY10" fmla="*/ 12097 h 16002"/>
                <a:gd name="connsiteX11" fmla="*/ 13621 w 13620"/>
                <a:gd name="connsiteY11" fmla="*/ 12097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0" h="16002">
                  <a:moveTo>
                    <a:pt x="13621" y="12097"/>
                  </a:moveTo>
                  <a:lnTo>
                    <a:pt x="13621" y="10382"/>
                  </a:lnTo>
                  <a:lnTo>
                    <a:pt x="10859" y="10382"/>
                  </a:lnTo>
                  <a:lnTo>
                    <a:pt x="10859" y="0"/>
                  </a:lnTo>
                  <a:lnTo>
                    <a:pt x="8858" y="0"/>
                  </a:lnTo>
                  <a:lnTo>
                    <a:pt x="0" y="10097"/>
                  </a:lnTo>
                  <a:lnTo>
                    <a:pt x="0" y="12097"/>
                  </a:lnTo>
                  <a:lnTo>
                    <a:pt x="8477" y="12097"/>
                  </a:lnTo>
                  <a:lnTo>
                    <a:pt x="8477" y="16002"/>
                  </a:lnTo>
                  <a:lnTo>
                    <a:pt x="10859" y="16002"/>
                  </a:lnTo>
                  <a:lnTo>
                    <a:pt x="10859" y="12097"/>
                  </a:lnTo>
                  <a:lnTo>
                    <a:pt x="13621" y="120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9C7D00DA-31A7-4AEC-BB67-56ED2CCA51CD}"/>
                </a:ext>
              </a:extLst>
            </p:cNvPr>
            <p:cNvSpPr/>
            <p:nvPr/>
          </p:nvSpPr>
          <p:spPr>
            <a:xfrm>
              <a:off x="5361004" y="676603"/>
              <a:ext cx="6191" cy="7238"/>
            </a:xfrm>
            <a:custGeom>
              <a:avLst/>
              <a:gdLst>
                <a:gd name="connsiteX0" fmla="*/ 6096 w 6191"/>
                <a:gd name="connsiteY0" fmla="*/ 0 h 7238"/>
                <a:gd name="connsiteX1" fmla="*/ 6191 w 6191"/>
                <a:gd name="connsiteY1" fmla="*/ 0 h 7238"/>
                <a:gd name="connsiteX2" fmla="*/ 6191 w 6191"/>
                <a:gd name="connsiteY2" fmla="*/ 7239 h 7238"/>
                <a:gd name="connsiteX3" fmla="*/ 0 w 6191"/>
                <a:gd name="connsiteY3" fmla="*/ 7239 h 7238"/>
                <a:gd name="connsiteX4" fmla="*/ 6096 w 6191"/>
                <a:gd name="connsiteY4" fmla="*/ 0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" h="7238">
                  <a:moveTo>
                    <a:pt x="6096" y="0"/>
                  </a:moveTo>
                  <a:lnTo>
                    <a:pt x="6191" y="0"/>
                  </a:lnTo>
                  <a:lnTo>
                    <a:pt x="6191" y="7239"/>
                  </a:lnTo>
                  <a:lnTo>
                    <a:pt x="0" y="7239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DF08256D-7AD6-4882-8CC3-41BE13B80BB7}"/>
                </a:ext>
              </a:extLst>
            </p:cNvPr>
            <p:cNvSpPr/>
            <p:nvPr/>
          </p:nvSpPr>
          <p:spPr>
            <a:xfrm>
              <a:off x="5375768" y="673746"/>
              <a:ext cx="13144" cy="16478"/>
            </a:xfrm>
            <a:custGeom>
              <a:avLst/>
              <a:gdLst>
                <a:gd name="connsiteX0" fmla="*/ 12780 w 13144"/>
                <a:gd name="connsiteY0" fmla="*/ 8056 h 16478"/>
                <a:gd name="connsiteX1" fmla="*/ 6207 w 13144"/>
                <a:gd name="connsiteY1" fmla="*/ -136 h 16478"/>
                <a:gd name="connsiteX2" fmla="*/ -365 w 13144"/>
                <a:gd name="connsiteY2" fmla="*/ 8056 h 16478"/>
                <a:gd name="connsiteX3" fmla="*/ 6207 w 13144"/>
                <a:gd name="connsiteY3" fmla="*/ 16342 h 16478"/>
                <a:gd name="connsiteX4" fmla="*/ 12780 w 13144"/>
                <a:gd name="connsiteY4" fmla="*/ 8056 h 1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" h="16478">
                  <a:moveTo>
                    <a:pt x="12780" y="8056"/>
                  </a:moveTo>
                  <a:cubicBezTo>
                    <a:pt x="12780" y="4722"/>
                    <a:pt x="11732" y="-136"/>
                    <a:pt x="6207" y="-136"/>
                  </a:cubicBezTo>
                  <a:cubicBezTo>
                    <a:pt x="683" y="-136"/>
                    <a:pt x="-365" y="4722"/>
                    <a:pt x="-365" y="8056"/>
                  </a:cubicBezTo>
                  <a:cubicBezTo>
                    <a:pt x="-365" y="11389"/>
                    <a:pt x="683" y="16342"/>
                    <a:pt x="6207" y="16342"/>
                  </a:cubicBezTo>
                  <a:cubicBezTo>
                    <a:pt x="11732" y="16342"/>
                    <a:pt x="12780" y="11389"/>
                    <a:pt x="12780" y="805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B0D01A56-9672-4384-9677-E62456DCA89C}"/>
                </a:ext>
              </a:extLst>
            </p:cNvPr>
            <p:cNvSpPr/>
            <p:nvPr/>
          </p:nvSpPr>
          <p:spPr>
            <a:xfrm>
              <a:off x="5378340" y="675556"/>
              <a:ext cx="8000" cy="12858"/>
            </a:xfrm>
            <a:custGeom>
              <a:avLst/>
              <a:gdLst>
                <a:gd name="connsiteX0" fmla="*/ 7636 w 8000"/>
                <a:gd name="connsiteY0" fmla="*/ 6246 h 12858"/>
                <a:gd name="connsiteX1" fmla="*/ 3636 w 8000"/>
                <a:gd name="connsiteY1" fmla="*/ 12723 h 12858"/>
                <a:gd name="connsiteX2" fmla="*/ -365 w 8000"/>
                <a:gd name="connsiteY2" fmla="*/ 6246 h 12858"/>
                <a:gd name="connsiteX3" fmla="*/ 3636 w 8000"/>
                <a:gd name="connsiteY3" fmla="*/ -136 h 12858"/>
                <a:gd name="connsiteX4" fmla="*/ 7636 w 8000"/>
                <a:gd name="connsiteY4" fmla="*/ 6246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2858">
                  <a:moveTo>
                    <a:pt x="7636" y="6246"/>
                  </a:moveTo>
                  <a:cubicBezTo>
                    <a:pt x="7636" y="10246"/>
                    <a:pt x="6398" y="12723"/>
                    <a:pt x="3636" y="12723"/>
                  </a:cubicBezTo>
                  <a:cubicBezTo>
                    <a:pt x="873" y="12723"/>
                    <a:pt x="-365" y="10246"/>
                    <a:pt x="-365" y="6246"/>
                  </a:cubicBezTo>
                  <a:cubicBezTo>
                    <a:pt x="-365" y="2245"/>
                    <a:pt x="873" y="-136"/>
                    <a:pt x="3636" y="-136"/>
                  </a:cubicBezTo>
                  <a:cubicBezTo>
                    <a:pt x="6398" y="-136"/>
                    <a:pt x="7636" y="2245"/>
                    <a:pt x="7636" y="6246"/>
                  </a:cubicBezTo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B422301B-59D1-4F90-B5C6-62CFB1361ADE}"/>
                </a:ext>
              </a:extLst>
            </p:cNvPr>
            <p:cNvSpPr/>
            <p:nvPr/>
          </p:nvSpPr>
          <p:spPr>
            <a:xfrm>
              <a:off x="5316523" y="264384"/>
              <a:ext cx="26965" cy="38839"/>
            </a:xfrm>
            <a:custGeom>
              <a:avLst/>
              <a:gdLst>
                <a:gd name="connsiteX0" fmla="*/ -365 w 26965"/>
                <a:gd name="connsiteY0" fmla="*/ 7843 h 38839"/>
                <a:gd name="connsiteX1" fmla="*/ 397 w 26965"/>
                <a:gd name="connsiteY1" fmla="*/ 5461 h 38839"/>
                <a:gd name="connsiteX2" fmla="*/ 1921 w 26965"/>
                <a:gd name="connsiteY2" fmla="*/ 6128 h 38839"/>
                <a:gd name="connsiteX3" fmla="*/ 3255 w 26965"/>
                <a:gd name="connsiteY3" fmla="*/ 6128 h 38839"/>
                <a:gd name="connsiteX4" fmla="*/ 4874 w 26965"/>
                <a:gd name="connsiteY4" fmla="*/ 5366 h 38839"/>
                <a:gd name="connsiteX5" fmla="*/ 7541 w 26965"/>
                <a:gd name="connsiteY5" fmla="*/ 3747 h 38839"/>
                <a:gd name="connsiteX6" fmla="*/ 9827 w 26965"/>
                <a:gd name="connsiteY6" fmla="*/ 3271 h 38839"/>
                <a:gd name="connsiteX7" fmla="*/ 16399 w 26965"/>
                <a:gd name="connsiteY7" fmla="*/ 32 h 38839"/>
                <a:gd name="connsiteX8" fmla="*/ 18114 w 26965"/>
                <a:gd name="connsiteY8" fmla="*/ 32 h 38839"/>
                <a:gd name="connsiteX9" fmla="*/ 21257 w 26965"/>
                <a:gd name="connsiteY9" fmla="*/ 32 h 38839"/>
                <a:gd name="connsiteX10" fmla="*/ 22019 w 26965"/>
                <a:gd name="connsiteY10" fmla="*/ 1175 h 38839"/>
                <a:gd name="connsiteX11" fmla="*/ 23352 w 26965"/>
                <a:gd name="connsiteY11" fmla="*/ 3175 h 38839"/>
                <a:gd name="connsiteX12" fmla="*/ 22781 w 26965"/>
                <a:gd name="connsiteY12" fmla="*/ 5176 h 38839"/>
                <a:gd name="connsiteX13" fmla="*/ 22781 w 26965"/>
                <a:gd name="connsiteY13" fmla="*/ 6890 h 38839"/>
                <a:gd name="connsiteX14" fmla="*/ 21733 w 26965"/>
                <a:gd name="connsiteY14" fmla="*/ 9843 h 38839"/>
                <a:gd name="connsiteX15" fmla="*/ 20495 w 26965"/>
                <a:gd name="connsiteY15" fmla="*/ 11653 h 38839"/>
                <a:gd name="connsiteX16" fmla="*/ 18304 w 26965"/>
                <a:gd name="connsiteY16" fmla="*/ 18606 h 38839"/>
                <a:gd name="connsiteX17" fmla="*/ 17447 w 26965"/>
                <a:gd name="connsiteY17" fmla="*/ 19749 h 38839"/>
                <a:gd name="connsiteX18" fmla="*/ 16208 w 26965"/>
                <a:gd name="connsiteY18" fmla="*/ 19749 h 38839"/>
                <a:gd name="connsiteX19" fmla="*/ 14875 w 26965"/>
                <a:gd name="connsiteY19" fmla="*/ 20320 h 38839"/>
                <a:gd name="connsiteX20" fmla="*/ 12970 w 26965"/>
                <a:gd name="connsiteY20" fmla="*/ 21178 h 38839"/>
                <a:gd name="connsiteX21" fmla="*/ 12970 w 26965"/>
                <a:gd name="connsiteY21" fmla="*/ 22702 h 38839"/>
                <a:gd name="connsiteX22" fmla="*/ 14399 w 26965"/>
                <a:gd name="connsiteY22" fmla="*/ 22225 h 38839"/>
                <a:gd name="connsiteX23" fmla="*/ 15542 w 26965"/>
                <a:gd name="connsiteY23" fmla="*/ 21559 h 38839"/>
                <a:gd name="connsiteX24" fmla="*/ 17256 w 26965"/>
                <a:gd name="connsiteY24" fmla="*/ 21559 h 38839"/>
                <a:gd name="connsiteX25" fmla="*/ 18018 w 26965"/>
                <a:gd name="connsiteY25" fmla="*/ 22226 h 38839"/>
                <a:gd name="connsiteX26" fmla="*/ 18780 w 26965"/>
                <a:gd name="connsiteY26" fmla="*/ 24226 h 38839"/>
                <a:gd name="connsiteX27" fmla="*/ 18780 w 26965"/>
                <a:gd name="connsiteY27" fmla="*/ 25178 h 38839"/>
                <a:gd name="connsiteX28" fmla="*/ 17446 w 26965"/>
                <a:gd name="connsiteY28" fmla="*/ 26417 h 38839"/>
                <a:gd name="connsiteX29" fmla="*/ 15827 w 26965"/>
                <a:gd name="connsiteY29" fmla="*/ 27369 h 38839"/>
                <a:gd name="connsiteX30" fmla="*/ 15827 w 26965"/>
                <a:gd name="connsiteY30" fmla="*/ 28417 h 38839"/>
                <a:gd name="connsiteX31" fmla="*/ 16780 w 26965"/>
                <a:gd name="connsiteY31" fmla="*/ 28988 h 38839"/>
                <a:gd name="connsiteX32" fmla="*/ 18971 w 26965"/>
                <a:gd name="connsiteY32" fmla="*/ 28226 h 38839"/>
                <a:gd name="connsiteX33" fmla="*/ 20685 w 26965"/>
                <a:gd name="connsiteY33" fmla="*/ 28226 h 38839"/>
                <a:gd name="connsiteX34" fmla="*/ 22781 w 26965"/>
                <a:gd name="connsiteY34" fmla="*/ 27464 h 38839"/>
                <a:gd name="connsiteX35" fmla="*/ 24686 w 26965"/>
                <a:gd name="connsiteY35" fmla="*/ 27464 h 38839"/>
                <a:gd name="connsiteX36" fmla="*/ 26496 w 26965"/>
                <a:gd name="connsiteY36" fmla="*/ 29655 h 38839"/>
                <a:gd name="connsiteX37" fmla="*/ 24305 w 26965"/>
                <a:gd name="connsiteY37" fmla="*/ 34036 h 38839"/>
                <a:gd name="connsiteX38" fmla="*/ 21733 w 26965"/>
                <a:gd name="connsiteY38" fmla="*/ 34036 h 38839"/>
                <a:gd name="connsiteX39" fmla="*/ 17637 w 26965"/>
                <a:gd name="connsiteY39" fmla="*/ 34798 h 38839"/>
                <a:gd name="connsiteX40" fmla="*/ 15446 w 26965"/>
                <a:gd name="connsiteY40" fmla="*/ 34798 h 38839"/>
                <a:gd name="connsiteX41" fmla="*/ 13446 w 26965"/>
                <a:gd name="connsiteY41" fmla="*/ 35275 h 38839"/>
                <a:gd name="connsiteX42" fmla="*/ 11351 w 26965"/>
                <a:gd name="connsiteY42" fmla="*/ 35941 h 38839"/>
                <a:gd name="connsiteX43" fmla="*/ 8684 w 26965"/>
                <a:gd name="connsiteY43" fmla="*/ 36799 h 38839"/>
                <a:gd name="connsiteX44" fmla="*/ 6017 w 26965"/>
                <a:gd name="connsiteY44" fmla="*/ 37465 h 38839"/>
                <a:gd name="connsiteX45" fmla="*/ 3255 w 26965"/>
                <a:gd name="connsiteY45" fmla="*/ 38704 h 38839"/>
                <a:gd name="connsiteX46" fmla="*/ 1349 w 26965"/>
                <a:gd name="connsiteY46" fmla="*/ 38037 h 38839"/>
                <a:gd name="connsiteX47" fmla="*/ 588 w 26965"/>
                <a:gd name="connsiteY47" fmla="*/ 35751 h 38839"/>
                <a:gd name="connsiteX48" fmla="*/ 588 w 26965"/>
                <a:gd name="connsiteY48" fmla="*/ 34608 h 38839"/>
                <a:gd name="connsiteX49" fmla="*/ 588 w 26965"/>
                <a:gd name="connsiteY49" fmla="*/ 33274 h 38839"/>
                <a:gd name="connsiteX50" fmla="*/ 1159 w 26965"/>
                <a:gd name="connsiteY50" fmla="*/ 32608 h 38839"/>
                <a:gd name="connsiteX51" fmla="*/ 2112 w 26965"/>
                <a:gd name="connsiteY51" fmla="*/ 32608 h 38839"/>
                <a:gd name="connsiteX52" fmla="*/ 4398 w 26965"/>
                <a:gd name="connsiteY52" fmla="*/ 31465 h 38839"/>
                <a:gd name="connsiteX53" fmla="*/ 7350 w 26965"/>
                <a:gd name="connsiteY53" fmla="*/ 29655 h 38839"/>
                <a:gd name="connsiteX54" fmla="*/ 6683 w 26965"/>
                <a:gd name="connsiteY54" fmla="*/ 28798 h 38839"/>
                <a:gd name="connsiteX55" fmla="*/ 5350 w 26965"/>
                <a:gd name="connsiteY55" fmla="*/ 28798 h 38839"/>
                <a:gd name="connsiteX56" fmla="*/ 4207 w 26965"/>
                <a:gd name="connsiteY56" fmla="*/ 28798 h 38839"/>
                <a:gd name="connsiteX57" fmla="*/ 4207 w 26965"/>
                <a:gd name="connsiteY57" fmla="*/ 27750 h 38839"/>
                <a:gd name="connsiteX58" fmla="*/ 4207 w 26965"/>
                <a:gd name="connsiteY58" fmla="*/ 26416 h 38839"/>
                <a:gd name="connsiteX59" fmla="*/ 4779 w 26965"/>
                <a:gd name="connsiteY59" fmla="*/ 25369 h 38839"/>
                <a:gd name="connsiteX60" fmla="*/ 5445 w 26965"/>
                <a:gd name="connsiteY60" fmla="*/ 25369 h 38839"/>
                <a:gd name="connsiteX61" fmla="*/ 6207 w 26965"/>
                <a:gd name="connsiteY61" fmla="*/ 25369 h 38839"/>
                <a:gd name="connsiteX62" fmla="*/ 6969 w 26965"/>
                <a:gd name="connsiteY62" fmla="*/ 25369 h 38839"/>
                <a:gd name="connsiteX63" fmla="*/ 7541 w 26965"/>
                <a:gd name="connsiteY63" fmla="*/ 24607 h 38839"/>
                <a:gd name="connsiteX64" fmla="*/ 7541 w 26965"/>
                <a:gd name="connsiteY64" fmla="*/ 23083 h 38839"/>
                <a:gd name="connsiteX65" fmla="*/ 6588 w 26965"/>
                <a:gd name="connsiteY65" fmla="*/ 23083 h 38839"/>
                <a:gd name="connsiteX66" fmla="*/ 5445 w 26965"/>
                <a:gd name="connsiteY66" fmla="*/ 23559 h 38839"/>
                <a:gd name="connsiteX67" fmla="*/ 4398 w 26965"/>
                <a:gd name="connsiteY67" fmla="*/ 23559 h 38839"/>
                <a:gd name="connsiteX68" fmla="*/ 3540 w 26965"/>
                <a:gd name="connsiteY68" fmla="*/ 23559 h 38839"/>
                <a:gd name="connsiteX69" fmla="*/ 2969 w 26965"/>
                <a:gd name="connsiteY69" fmla="*/ 22987 h 38839"/>
                <a:gd name="connsiteX70" fmla="*/ 2969 w 26965"/>
                <a:gd name="connsiteY70" fmla="*/ 22035 h 38839"/>
                <a:gd name="connsiteX71" fmla="*/ 1921 w 26965"/>
                <a:gd name="connsiteY71" fmla="*/ 20701 h 38839"/>
                <a:gd name="connsiteX72" fmla="*/ 1254 w 26965"/>
                <a:gd name="connsiteY72" fmla="*/ 19177 h 38839"/>
                <a:gd name="connsiteX73" fmla="*/ 1826 w 26965"/>
                <a:gd name="connsiteY73" fmla="*/ 16606 h 38839"/>
                <a:gd name="connsiteX74" fmla="*/ 873 w 26965"/>
                <a:gd name="connsiteY74" fmla="*/ 12796 h 38839"/>
                <a:gd name="connsiteX75" fmla="*/ 111 w 26965"/>
                <a:gd name="connsiteY75" fmla="*/ 11176 h 38839"/>
                <a:gd name="connsiteX76" fmla="*/ 111 w 26965"/>
                <a:gd name="connsiteY76" fmla="*/ 9843 h 38839"/>
                <a:gd name="connsiteX77" fmla="*/ 111 w 26965"/>
                <a:gd name="connsiteY77" fmla="*/ 7652 h 3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965" h="38839">
                  <a:moveTo>
                    <a:pt x="-365" y="7843"/>
                  </a:moveTo>
                  <a:cubicBezTo>
                    <a:pt x="-365" y="6890"/>
                    <a:pt x="-365" y="5557"/>
                    <a:pt x="397" y="5461"/>
                  </a:cubicBezTo>
                  <a:cubicBezTo>
                    <a:pt x="1159" y="5366"/>
                    <a:pt x="1159" y="6223"/>
                    <a:pt x="1921" y="6128"/>
                  </a:cubicBezTo>
                  <a:cubicBezTo>
                    <a:pt x="2364" y="6170"/>
                    <a:pt x="2811" y="6170"/>
                    <a:pt x="3255" y="6128"/>
                  </a:cubicBezTo>
                  <a:lnTo>
                    <a:pt x="4874" y="5366"/>
                  </a:lnTo>
                  <a:cubicBezTo>
                    <a:pt x="5826" y="5366"/>
                    <a:pt x="6493" y="4318"/>
                    <a:pt x="7541" y="3747"/>
                  </a:cubicBezTo>
                  <a:cubicBezTo>
                    <a:pt x="8589" y="3175"/>
                    <a:pt x="9255" y="3747"/>
                    <a:pt x="9827" y="3271"/>
                  </a:cubicBezTo>
                  <a:cubicBezTo>
                    <a:pt x="10398" y="2794"/>
                    <a:pt x="15827" y="127"/>
                    <a:pt x="16399" y="32"/>
                  </a:cubicBezTo>
                  <a:cubicBezTo>
                    <a:pt x="16971" y="-63"/>
                    <a:pt x="17637" y="508"/>
                    <a:pt x="18114" y="32"/>
                  </a:cubicBezTo>
                  <a:cubicBezTo>
                    <a:pt x="19149" y="-192"/>
                    <a:pt x="20221" y="-192"/>
                    <a:pt x="21257" y="32"/>
                  </a:cubicBezTo>
                  <a:cubicBezTo>
                    <a:pt x="21257" y="32"/>
                    <a:pt x="21733" y="985"/>
                    <a:pt x="22019" y="1175"/>
                  </a:cubicBezTo>
                  <a:cubicBezTo>
                    <a:pt x="22305" y="1366"/>
                    <a:pt x="23352" y="2413"/>
                    <a:pt x="23352" y="3175"/>
                  </a:cubicBezTo>
                  <a:cubicBezTo>
                    <a:pt x="23352" y="3937"/>
                    <a:pt x="22685" y="4985"/>
                    <a:pt x="22781" y="5176"/>
                  </a:cubicBezTo>
                  <a:cubicBezTo>
                    <a:pt x="22969" y="5732"/>
                    <a:pt x="22969" y="6334"/>
                    <a:pt x="22781" y="6890"/>
                  </a:cubicBezTo>
                  <a:cubicBezTo>
                    <a:pt x="22288" y="7817"/>
                    <a:pt x="21935" y="8812"/>
                    <a:pt x="21733" y="9843"/>
                  </a:cubicBezTo>
                  <a:cubicBezTo>
                    <a:pt x="21733" y="9843"/>
                    <a:pt x="20590" y="11272"/>
                    <a:pt x="20495" y="11653"/>
                  </a:cubicBezTo>
                  <a:cubicBezTo>
                    <a:pt x="19828" y="14224"/>
                    <a:pt x="18875" y="16034"/>
                    <a:pt x="18304" y="18606"/>
                  </a:cubicBezTo>
                  <a:cubicBezTo>
                    <a:pt x="18304" y="18606"/>
                    <a:pt x="17732" y="19844"/>
                    <a:pt x="17447" y="19749"/>
                  </a:cubicBezTo>
                  <a:cubicBezTo>
                    <a:pt x="17055" y="19561"/>
                    <a:pt x="16600" y="19561"/>
                    <a:pt x="16208" y="19749"/>
                  </a:cubicBezTo>
                  <a:cubicBezTo>
                    <a:pt x="16208" y="19749"/>
                    <a:pt x="15256" y="19749"/>
                    <a:pt x="14875" y="20320"/>
                  </a:cubicBezTo>
                  <a:cubicBezTo>
                    <a:pt x="14494" y="20892"/>
                    <a:pt x="13160" y="20320"/>
                    <a:pt x="12970" y="21178"/>
                  </a:cubicBezTo>
                  <a:cubicBezTo>
                    <a:pt x="12780" y="22035"/>
                    <a:pt x="12970" y="22416"/>
                    <a:pt x="12970" y="22702"/>
                  </a:cubicBezTo>
                  <a:cubicBezTo>
                    <a:pt x="12970" y="22987"/>
                    <a:pt x="14208" y="22702"/>
                    <a:pt x="14399" y="22225"/>
                  </a:cubicBezTo>
                  <a:cubicBezTo>
                    <a:pt x="14589" y="21749"/>
                    <a:pt x="15065" y="21463"/>
                    <a:pt x="15542" y="21559"/>
                  </a:cubicBezTo>
                  <a:cubicBezTo>
                    <a:pt x="16112" y="21598"/>
                    <a:pt x="16685" y="21598"/>
                    <a:pt x="17256" y="21559"/>
                  </a:cubicBezTo>
                  <a:cubicBezTo>
                    <a:pt x="17642" y="21556"/>
                    <a:pt x="17970" y="21842"/>
                    <a:pt x="18018" y="22226"/>
                  </a:cubicBezTo>
                  <a:cubicBezTo>
                    <a:pt x="18114" y="22942"/>
                    <a:pt x="18374" y="23627"/>
                    <a:pt x="18780" y="24226"/>
                  </a:cubicBezTo>
                  <a:cubicBezTo>
                    <a:pt x="18882" y="24535"/>
                    <a:pt x="18882" y="24869"/>
                    <a:pt x="18780" y="25178"/>
                  </a:cubicBezTo>
                  <a:cubicBezTo>
                    <a:pt x="18429" y="25682"/>
                    <a:pt x="17974" y="26104"/>
                    <a:pt x="17446" y="26417"/>
                  </a:cubicBezTo>
                  <a:cubicBezTo>
                    <a:pt x="17447" y="26416"/>
                    <a:pt x="16304" y="26893"/>
                    <a:pt x="15827" y="27369"/>
                  </a:cubicBezTo>
                  <a:cubicBezTo>
                    <a:pt x="15684" y="27704"/>
                    <a:pt x="15684" y="28082"/>
                    <a:pt x="15827" y="28417"/>
                  </a:cubicBezTo>
                  <a:cubicBezTo>
                    <a:pt x="15827" y="28988"/>
                    <a:pt x="16399" y="28988"/>
                    <a:pt x="16780" y="28988"/>
                  </a:cubicBezTo>
                  <a:cubicBezTo>
                    <a:pt x="17488" y="28675"/>
                    <a:pt x="18221" y="28420"/>
                    <a:pt x="18971" y="28226"/>
                  </a:cubicBezTo>
                  <a:lnTo>
                    <a:pt x="20685" y="28226"/>
                  </a:lnTo>
                  <a:cubicBezTo>
                    <a:pt x="21362" y="27915"/>
                    <a:pt x="22062" y="27661"/>
                    <a:pt x="22781" y="27464"/>
                  </a:cubicBezTo>
                  <a:cubicBezTo>
                    <a:pt x="23448" y="27464"/>
                    <a:pt x="24209" y="26797"/>
                    <a:pt x="24686" y="27464"/>
                  </a:cubicBezTo>
                  <a:cubicBezTo>
                    <a:pt x="25162" y="28131"/>
                    <a:pt x="26305" y="28417"/>
                    <a:pt x="26496" y="29655"/>
                  </a:cubicBezTo>
                  <a:cubicBezTo>
                    <a:pt x="26925" y="31453"/>
                    <a:pt x="26002" y="33301"/>
                    <a:pt x="24305" y="34036"/>
                  </a:cubicBezTo>
                  <a:cubicBezTo>
                    <a:pt x="23638" y="34036"/>
                    <a:pt x="24305" y="34036"/>
                    <a:pt x="21733" y="34036"/>
                  </a:cubicBezTo>
                  <a:lnTo>
                    <a:pt x="17637" y="34798"/>
                  </a:lnTo>
                  <a:cubicBezTo>
                    <a:pt x="16908" y="34854"/>
                    <a:pt x="16176" y="34854"/>
                    <a:pt x="15446" y="34798"/>
                  </a:cubicBezTo>
                  <a:cubicBezTo>
                    <a:pt x="14759" y="34854"/>
                    <a:pt x="14085" y="35015"/>
                    <a:pt x="13446" y="35275"/>
                  </a:cubicBezTo>
                  <a:cubicBezTo>
                    <a:pt x="12780" y="35275"/>
                    <a:pt x="12208" y="35846"/>
                    <a:pt x="11351" y="35941"/>
                  </a:cubicBezTo>
                  <a:cubicBezTo>
                    <a:pt x="10415" y="36053"/>
                    <a:pt x="9509" y="36344"/>
                    <a:pt x="8684" y="36799"/>
                  </a:cubicBezTo>
                  <a:cubicBezTo>
                    <a:pt x="7826" y="37132"/>
                    <a:pt x="6930" y="37356"/>
                    <a:pt x="6017" y="37465"/>
                  </a:cubicBezTo>
                  <a:cubicBezTo>
                    <a:pt x="5178" y="38041"/>
                    <a:pt x="4242" y="38460"/>
                    <a:pt x="3255" y="38704"/>
                  </a:cubicBezTo>
                  <a:cubicBezTo>
                    <a:pt x="2778" y="38704"/>
                    <a:pt x="1445" y="38704"/>
                    <a:pt x="1349" y="38037"/>
                  </a:cubicBezTo>
                  <a:cubicBezTo>
                    <a:pt x="1010" y="37306"/>
                    <a:pt x="754" y="36539"/>
                    <a:pt x="588" y="35751"/>
                  </a:cubicBezTo>
                  <a:lnTo>
                    <a:pt x="588" y="34608"/>
                  </a:lnTo>
                  <a:cubicBezTo>
                    <a:pt x="350" y="34195"/>
                    <a:pt x="350" y="33687"/>
                    <a:pt x="588" y="33274"/>
                  </a:cubicBezTo>
                  <a:cubicBezTo>
                    <a:pt x="588" y="33274"/>
                    <a:pt x="588" y="32608"/>
                    <a:pt x="1159" y="32608"/>
                  </a:cubicBezTo>
                  <a:cubicBezTo>
                    <a:pt x="1731" y="32608"/>
                    <a:pt x="1635" y="33084"/>
                    <a:pt x="2112" y="32608"/>
                  </a:cubicBezTo>
                  <a:cubicBezTo>
                    <a:pt x="2911" y="32306"/>
                    <a:pt x="3677" y="31923"/>
                    <a:pt x="4398" y="31465"/>
                  </a:cubicBezTo>
                  <a:cubicBezTo>
                    <a:pt x="5338" y="30793"/>
                    <a:pt x="6325" y="30188"/>
                    <a:pt x="7350" y="29655"/>
                  </a:cubicBezTo>
                  <a:cubicBezTo>
                    <a:pt x="7350" y="28988"/>
                    <a:pt x="7350" y="28798"/>
                    <a:pt x="6683" y="28798"/>
                  </a:cubicBezTo>
                  <a:cubicBezTo>
                    <a:pt x="6260" y="28989"/>
                    <a:pt x="5774" y="28989"/>
                    <a:pt x="5350" y="28798"/>
                  </a:cubicBezTo>
                  <a:cubicBezTo>
                    <a:pt x="4975" y="28894"/>
                    <a:pt x="4582" y="28894"/>
                    <a:pt x="4207" y="28798"/>
                  </a:cubicBezTo>
                  <a:cubicBezTo>
                    <a:pt x="4164" y="28450"/>
                    <a:pt x="4164" y="28098"/>
                    <a:pt x="4207" y="27750"/>
                  </a:cubicBezTo>
                  <a:lnTo>
                    <a:pt x="4207" y="26416"/>
                  </a:lnTo>
                  <a:cubicBezTo>
                    <a:pt x="4207" y="26416"/>
                    <a:pt x="4207" y="25464"/>
                    <a:pt x="4779" y="25369"/>
                  </a:cubicBezTo>
                  <a:lnTo>
                    <a:pt x="5445" y="25369"/>
                  </a:lnTo>
                  <a:lnTo>
                    <a:pt x="6207" y="25369"/>
                  </a:lnTo>
                  <a:lnTo>
                    <a:pt x="6969" y="25369"/>
                  </a:lnTo>
                  <a:cubicBezTo>
                    <a:pt x="7232" y="25178"/>
                    <a:pt x="7431" y="24912"/>
                    <a:pt x="7541" y="24607"/>
                  </a:cubicBezTo>
                  <a:cubicBezTo>
                    <a:pt x="7592" y="24100"/>
                    <a:pt x="7592" y="23589"/>
                    <a:pt x="7541" y="23083"/>
                  </a:cubicBezTo>
                  <a:cubicBezTo>
                    <a:pt x="7541" y="23083"/>
                    <a:pt x="7064" y="23083"/>
                    <a:pt x="6588" y="23083"/>
                  </a:cubicBezTo>
                  <a:lnTo>
                    <a:pt x="5445" y="23559"/>
                  </a:lnTo>
                  <a:lnTo>
                    <a:pt x="4398" y="23559"/>
                  </a:lnTo>
                  <a:lnTo>
                    <a:pt x="3540" y="23559"/>
                  </a:lnTo>
                  <a:cubicBezTo>
                    <a:pt x="3540" y="23559"/>
                    <a:pt x="3540" y="23559"/>
                    <a:pt x="2969" y="22987"/>
                  </a:cubicBezTo>
                  <a:cubicBezTo>
                    <a:pt x="2397" y="22416"/>
                    <a:pt x="2969" y="22321"/>
                    <a:pt x="2969" y="22035"/>
                  </a:cubicBezTo>
                  <a:cubicBezTo>
                    <a:pt x="2969" y="21749"/>
                    <a:pt x="2112" y="20892"/>
                    <a:pt x="1921" y="20701"/>
                  </a:cubicBezTo>
                  <a:cubicBezTo>
                    <a:pt x="1655" y="20214"/>
                    <a:pt x="1431" y="19704"/>
                    <a:pt x="1254" y="19177"/>
                  </a:cubicBezTo>
                  <a:cubicBezTo>
                    <a:pt x="1254" y="18130"/>
                    <a:pt x="2016" y="17272"/>
                    <a:pt x="1826" y="16606"/>
                  </a:cubicBezTo>
                  <a:cubicBezTo>
                    <a:pt x="1315" y="15392"/>
                    <a:pt x="994" y="14107"/>
                    <a:pt x="873" y="12796"/>
                  </a:cubicBezTo>
                  <a:cubicBezTo>
                    <a:pt x="873" y="12796"/>
                    <a:pt x="206" y="11843"/>
                    <a:pt x="111" y="11176"/>
                  </a:cubicBezTo>
                  <a:cubicBezTo>
                    <a:pt x="63" y="10733"/>
                    <a:pt x="63" y="10286"/>
                    <a:pt x="111" y="9843"/>
                  </a:cubicBezTo>
                  <a:cubicBezTo>
                    <a:pt x="213" y="9116"/>
                    <a:pt x="213" y="8379"/>
                    <a:pt x="111" y="765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05242200-7156-4F2C-91EE-392E0B3981B7}"/>
                </a:ext>
              </a:extLst>
            </p:cNvPr>
            <p:cNvSpPr/>
            <p:nvPr/>
          </p:nvSpPr>
          <p:spPr>
            <a:xfrm>
              <a:off x="5299568" y="270813"/>
              <a:ext cx="16096" cy="34674"/>
            </a:xfrm>
            <a:custGeom>
              <a:avLst/>
              <a:gdLst>
                <a:gd name="connsiteX0" fmla="*/ 15447 w 16096"/>
                <a:gd name="connsiteY0" fmla="*/ 365 h 34674"/>
                <a:gd name="connsiteX1" fmla="*/ 15447 w 16096"/>
                <a:gd name="connsiteY1" fmla="*/ 2270 h 34674"/>
                <a:gd name="connsiteX2" fmla="*/ 15447 w 16096"/>
                <a:gd name="connsiteY2" fmla="*/ 4461 h 34674"/>
                <a:gd name="connsiteX3" fmla="*/ 14494 w 16096"/>
                <a:gd name="connsiteY3" fmla="*/ 6080 h 34674"/>
                <a:gd name="connsiteX4" fmla="*/ 12875 w 16096"/>
                <a:gd name="connsiteY4" fmla="*/ 8462 h 34674"/>
                <a:gd name="connsiteX5" fmla="*/ 12875 w 16096"/>
                <a:gd name="connsiteY5" fmla="*/ 10843 h 34674"/>
                <a:gd name="connsiteX6" fmla="*/ 12875 w 16096"/>
                <a:gd name="connsiteY6" fmla="*/ 12367 h 34674"/>
                <a:gd name="connsiteX7" fmla="*/ 14018 w 16096"/>
                <a:gd name="connsiteY7" fmla="*/ 12367 h 34674"/>
                <a:gd name="connsiteX8" fmla="*/ 14589 w 16096"/>
                <a:gd name="connsiteY8" fmla="*/ 13510 h 34674"/>
                <a:gd name="connsiteX9" fmla="*/ 15637 w 16096"/>
                <a:gd name="connsiteY9" fmla="*/ 15129 h 34674"/>
                <a:gd name="connsiteX10" fmla="*/ 15637 w 16096"/>
                <a:gd name="connsiteY10" fmla="*/ 15986 h 34674"/>
                <a:gd name="connsiteX11" fmla="*/ 12494 w 16096"/>
                <a:gd name="connsiteY11" fmla="*/ 19892 h 34674"/>
                <a:gd name="connsiteX12" fmla="*/ 12494 w 16096"/>
                <a:gd name="connsiteY12" fmla="*/ 21320 h 34674"/>
                <a:gd name="connsiteX13" fmla="*/ 13827 w 16096"/>
                <a:gd name="connsiteY13" fmla="*/ 21320 h 34674"/>
                <a:gd name="connsiteX14" fmla="*/ 15256 w 16096"/>
                <a:gd name="connsiteY14" fmla="*/ 21892 h 34674"/>
                <a:gd name="connsiteX15" fmla="*/ 15732 w 16096"/>
                <a:gd name="connsiteY15" fmla="*/ 23225 h 34674"/>
                <a:gd name="connsiteX16" fmla="*/ 12875 w 16096"/>
                <a:gd name="connsiteY16" fmla="*/ 27893 h 34674"/>
                <a:gd name="connsiteX17" fmla="*/ 7636 w 16096"/>
                <a:gd name="connsiteY17" fmla="*/ 31512 h 34674"/>
                <a:gd name="connsiteX18" fmla="*/ 5159 w 16096"/>
                <a:gd name="connsiteY18" fmla="*/ 34370 h 34674"/>
                <a:gd name="connsiteX19" fmla="*/ 4112 w 16096"/>
                <a:gd name="connsiteY19" fmla="*/ 34370 h 34674"/>
                <a:gd name="connsiteX20" fmla="*/ 2492 w 16096"/>
                <a:gd name="connsiteY20" fmla="*/ 34370 h 34674"/>
                <a:gd name="connsiteX21" fmla="*/ 1635 w 16096"/>
                <a:gd name="connsiteY21" fmla="*/ 33036 h 34674"/>
                <a:gd name="connsiteX22" fmla="*/ 397 w 16096"/>
                <a:gd name="connsiteY22" fmla="*/ 31798 h 34674"/>
                <a:gd name="connsiteX23" fmla="*/ -365 w 16096"/>
                <a:gd name="connsiteY23" fmla="*/ 29417 h 34674"/>
                <a:gd name="connsiteX24" fmla="*/ 1826 w 16096"/>
                <a:gd name="connsiteY24" fmla="*/ 26654 h 34674"/>
                <a:gd name="connsiteX25" fmla="*/ 3064 w 16096"/>
                <a:gd name="connsiteY25" fmla="*/ 25416 h 34674"/>
                <a:gd name="connsiteX26" fmla="*/ 3921 w 16096"/>
                <a:gd name="connsiteY26" fmla="*/ 24273 h 34674"/>
                <a:gd name="connsiteX27" fmla="*/ 3921 w 16096"/>
                <a:gd name="connsiteY27" fmla="*/ 23225 h 34674"/>
                <a:gd name="connsiteX28" fmla="*/ 3921 w 16096"/>
                <a:gd name="connsiteY28" fmla="*/ 21892 h 34674"/>
                <a:gd name="connsiteX29" fmla="*/ 3350 w 16096"/>
                <a:gd name="connsiteY29" fmla="*/ 20844 h 34674"/>
                <a:gd name="connsiteX30" fmla="*/ 2683 w 16096"/>
                <a:gd name="connsiteY30" fmla="*/ 20082 h 34674"/>
                <a:gd name="connsiteX31" fmla="*/ 1254 w 16096"/>
                <a:gd name="connsiteY31" fmla="*/ 18272 h 34674"/>
                <a:gd name="connsiteX32" fmla="*/ 2778 w 16096"/>
                <a:gd name="connsiteY32" fmla="*/ 16177 h 34674"/>
                <a:gd name="connsiteX33" fmla="*/ 4016 w 16096"/>
                <a:gd name="connsiteY33" fmla="*/ 16177 h 34674"/>
                <a:gd name="connsiteX34" fmla="*/ 5445 w 16096"/>
                <a:gd name="connsiteY34" fmla="*/ 14558 h 34674"/>
                <a:gd name="connsiteX35" fmla="*/ 5445 w 16096"/>
                <a:gd name="connsiteY35" fmla="*/ 11986 h 34674"/>
                <a:gd name="connsiteX36" fmla="*/ 4016 w 16096"/>
                <a:gd name="connsiteY36" fmla="*/ 10938 h 34674"/>
                <a:gd name="connsiteX37" fmla="*/ 2397 w 16096"/>
                <a:gd name="connsiteY37" fmla="*/ 10938 h 34674"/>
                <a:gd name="connsiteX38" fmla="*/ 1349 w 16096"/>
                <a:gd name="connsiteY38" fmla="*/ 9986 h 34674"/>
                <a:gd name="connsiteX39" fmla="*/ 397 w 16096"/>
                <a:gd name="connsiteY39" fmla="*/ 9986 h 34674"/>
                <a:gd name="connsiteX40" fmla="*/ -270 w 16096"/>
                <a:gd name="connsiteY40" fmla="*/ 8271 h 34674"/>
                <a:gd name="connsiteX41" fmla="*/ 492 w 16096"/>
                <a:gd name="connsiteY41" fmla="*/ 7604 h 34674"/>
                <a:gd name="connsiteX42" fmla="*/ 968 w 16096"/>
                <a:gd name="connsiteY42" fmla="*/ 6557 h 34674"/>
                <a:gd name="connsiteX43" fmla="*/ 2207 w 16096"/>
                <a:gd name="connsiteY43" fmla="*/ 5604 h 34674"/>
                <a:gd name="connsiteX44" fmla="*/ 3921 w 16096"/>
                <a:gd name="connsiteY44" fmla="*/ 5128 h 34674"/>
                <a:gd name="connsiteX45" fmla="*/ 11065 w 16096"/>
                <a:gd name="connsiteY45" fmla="*/ 461 h 34674"/>
                <a:gd name="connsiteX46" fmla="*/ 13256 w 16096"/>
                <a:gd name="connsiteY46" fmla="*/ -16 h 34674"/>
                <a:gd name="connsiteX47" fmla="*/ 14875 w 16096"/>
                <a:gd name="connsiteY47" fmla="*/ 1604 h 3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6096" h="34674">
                  <a:moveTo>
                    <a:pt x="15447" y="365"/>
                  </a:moveTo>
                  <a:cubicBezTo>
                    <a:pt x="15447" y="365"/>
                    <a:pt x="15447" y="1699"/>
                    <a:pt x="15447" y="2270"/>
                  </a:cubicBezTo>
                  <a:cubicBezTo>
                    <a:pt x="15273" y="2990"/>
                    <a:pt x="15273" y="3741"/>
                    <a:pt x="15447" y="4461"/>
                  </a:cubicBezTo>
                  <a:cubicBezTo>
                    <a:pt x="15447" y="4937"/>
                    <a:pt x="15447" y="5414"/>
                    <a:pt x="14494" y="6080"/>
                  </a:cubicBezTo>
                  <a:lnTo>
                    <a:pt x="12875" y="8462"/>
                  </a:lnTo>
                  <a:cubicBezTo>
                    <a:pt x="12598" y="9231"/>
                    <a:pt x="12598" y="10073"/>
                    <a:pt x="12875" y="10843"/>
                  </a:cubicBezTo>
                  <a:cubicBezTo>
                    <a:pt x="12875" y="10843"/>
                    <a:pt x="12875" y="12081"/>
                    <a:pt x="12875" y="12367"/>
                  </a:cubicBezTo>
                  <a:cubicBezTo>
                    <a:pt x="12875" y="12653"/>
                    <a:pt x="13637" y="12367"/>
                    <a:pt x="14018" y="12367"/>
                  </a:cubicBezTo>
                  <a:cubicBezTo>
                    <a:pt x="14399" y="12367"/>
                    <a:pt x="14018" y="12938"/>
                    <a:pt x="14589" y="13510"/>
                  </a:cubicBezTo>
                  <a:cubicBezTo>
                    <a:pt x="15161" y="14081"/>
                    <a:pt x="15637" y="14653"/>
                    <a:pt x="15637" y="15129"/>
                  </a:cubicBezTo>
                  <a:cubicBezTo>
                    <a:pt x="15637" y="15605"/>
                    <a:pt x="15637" y="15796"/>
                    <a:pt x="15637" y="15986"/>
                  </a:cubicBezTo>
                  <a:cubicBezTo>
                    <a:pt x="14309" y="17035"/>
                    <a:pt x="13234" y="18370"/>
                    <a:pt x="12494" y="19892"/>
                  </a:cubicBezTo>
                  <a:cubicBezTo>
                    <a:pt x="12341" y="20356"/>
                    <a:pt x="12341" y="20856"/>
                    <a:pt x="12494" y="21320"/>
                  </a:cubicBezTo>
                  <a:lnTo>
                    <a:pt x="13827" y="21320"/>
                  </a:lnTo>
                  <a:cubicBezTo>
                    <a:pt x="13827" y="21320"/>
                    <a:pt x="14970" y="21320"/>
                    <a:pt x="15256" y="21892"/>
                  </a:cubicBezTo>
                  <a:cubicBezTo>
                    <a:pt x="15511" y="22296"/>
                    <a:pt x="15674" y="22751"/>
                    <a:pt x="15732" y="23225"/>
                  </a:cubicBezTo>
                  <a:cubicBezTo>
                    <a:pt x="15732" y="25226"/>
                    <a:pt x="14399" y="26559"/>
                    <a:pt x="12875" y="27893"/>
                  </a:cubicBezTo>
                  <a:cubicBezTo>
                    <a:pt x="11351" y="29226"/>
                    <a:pt x="8779" y="30560"/>
                    <a:pt x="7636" y="31512"/>
                  </a:cubicBezTo>
                  <a:cubicBezTo>
                    <a:pt x="6493" y="32465"/>
                    <a:pt x="5731" y="33989"/>
                    <a:pt x="5159" y="34370"/>
                  </a:cubicBezTo>
                  <a:cubicBezTo>
                    <a:pt x="4588" y="34751"/>
                    <a:pt x="4493" y="34370"/>
                    <a:pt x="4112" y="34370"/>
                  </a:cubicBezTo>
                  <a:cubicBezTo>
                    <a:pt x="3731" y="34370"/>
                    <a:pt x="3159" y="34370"/>
                    <a:pt x="2492" y="34370"/>
                  </a:cubicBezTo>
                  <a:cubicBezTo>
                    <a:pt x="1826" y="34370"/>
                    <a:pt x="2016" y="33417"/>
                    <a:pt x="1635" y="33036"/>
                  </a:cubicBezTo>
                  <a:cubicBezTo>
                    <a:pt x="1154" y="32699"/>
                    <a:pt x="734" y="32280"/>
                    <a:pt x="397" y="31798"/>
                  </a:cubicBezTo>
                  <a:cubicBezTo>
                    <a:pt x="-27" y="31069"/>
                    <a:pt x="-287" y="30256"/>
                    <a:pt x="-365" y="29417"/>
                  </a:cubicBezTo>
                  <a:cubicBezTo>
                    <a:pt x="-76" y="28219"/>
                    <a:pt x="725" y="27208"/>
                    <a:pt x="1826" y="26654"/>
                  </a:cubicBezTo>
                  <a:cubicBezTo>
                    <a:pt x="1826" y="26654"/>
                    <a:pt x="2778" y="25607"/>
                    <a:pt x="3064" y="25416"/>
                  </a:cubicBezTo>
                  <a:cubicBezTo>
                    <a:pt x="3464" y="25137"/>
                    <a:pt x="3765" y="24736"/>
                    <a:pt x="3921" y="24273"/>
                  </a:cubicBezTo>
                  <a:cubicBezTo>
                    <a:pt x="3964" y="23925"/>
                    <a:pt x="3964" y="23573"/>
                    <a:pt x="3921" y="23225"/>
                  </a:cubicBezTo>
                  <a:cubicBezTo>
                    <a:pt x="3962" y="22782"/>
                    <a:pt x="3962" y="22336"/>
                    <a:pt x="3921" y="21892"/>
                  </a:cubicBezTo>
                  <a:cubicBezTo>
                    <a:pt x="3848" y="21491"/>
                    <a:pt x="3647" y="21123"/>
                    <a:pt x="3350" y="20844"/>
                  </a:cubicBezTo>
                  <a:cubicBezTo>
                    <a:pt x="3350" y="20844"/>
                    <a:pt x="2873" y="20368"/>
                    <a:pt x="2683" y="20082"/>
                  </a:cubicBezTo>
                  <a:cubicBezTo>
                    <a:pt x="2492" y="19796"/>
                    <a:pt x="1349" y="18939"/>
                    <a:pt x="1254" y="18272"/>
                  </a:cubicBezTo>
                  <a:cubicBezTo>
                    <a:pt x="1180" y="17295"/>
                    <a:pt x="1825" y="16408"/>
                    <a:pt x="2778" y="16177"/>
                  </a:cubicBezTo>
                  <a:lnTo>
                    <a:pt x="4016" y="16177"/>
                  </a:lnTo>
                  <a:cubicBezTo>
                    <a:pt x="4700" y="15863"/>
                    <a:pt x="5218" y="15275"/>
                    <a:pt x="5445" y="14558"/>
                  </a:cubicBezTo>
                  <a:cubicBezTo>
                    <a:pt x="5445" y="14081"/>
                    <a:pt x="5445" y="12748"/>
                    <a:pt x="5445" y="11986"/>
                  </a:cubicBezTo>
                  <a:cubicBezTo>
                    <a:pt x="5445" y="11224"/>
                    <a:pt x="4588" y="11129"/>
                    <a:pt x="4016" y="10938"/>
                  </a:cubicBezTo>
                  <a:cubicBezTo>
                    <a:pt x="3480" y="10848"/>
                    <a:pt x="2933" y="10848"/>
                    <a:pt x="2397" y="10938"/>
                  </a:cubicBezTo>
                  <a:cubicBezTo>
                    <a:pt x="1912" y="10812"/>
                    <a:pt x="1521" y="10456"/>
                    <a:pt x="1349" y="9986"/>
                  </a:cubicBezTo>
                  <a:cubicBezTo>
                    <a:pt x="1349" y="9414"/>
                    <a:pt x="778" y="9986"/>
                    <a:pt x="397" y="9986"/>
                  </a:cubicBezTo>
                  <a:cubicBezTo>
                    <a:pt x="16" y="9986"/>
                    <a:pt x="-175" y="8652"/>
                    <a:pt x="-270" y="8271"/>
                  </a:cubicBezTo>
                  <a:cubicBezTo>
                    <a:pt x="-365" y="7890"/>
                    <a:pt x="-270" y="8271"/>
                    <a:pt x="492" y="7604"/>
                  </a:cubicBezTo>
                  <a:cubicBezTo>
                    <a:pt x="1254" y="6938"/>
                    <a:pt x="492" y="6938"/>
                    <a:pt x="968" y="6557"/>
                  </a:cubicBezTo>
                  <a:cubicBezTo>
                    <a:pt x="1445" y="6176"/>
                    <a:pt x="1731" y="5795"/>
                    <a:pt x="2207" y="5604"/>
                  </a:cubicBezTo>
                  <a:cubicBezTo>
                    <a:pt x="2683" y="5414"/>
                    <a:pt x="3540" y="5604"/>
                    <a:pt x="3921" y="5128"/>
                  </a:cubicBezTo>
                  <a:cubicBezTo>
                    <a:pt x="6302" y="3794"/>
                    <a:pt x="8684" y="651"/>
                    <a:pt x="11065" y="461"/>
                  </a:cubicBezTo>
                  <a:cubicBezTo>
                    <a:pt x="11823" y="482"/>
                    <a:pt x="12575" y="319"/>
                    <a:pt x="13256" y="-16"/>
                  </a:cubicBezTo>
                  <a:cubicBezTo>
                    <a:pt x="13923" y="-587"/>
                    <a:pt x="14589" y="1032"/>
                    <a:pt x="14875" y="160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FAF2E354-4DCF-4B90-BC2E-A75E19A4CC72}"/>
                </a:ext>
              </a:extLst>
            </p:cNvPr>
            <p:cNvSpPr/>
            <p:nvPr/>
          </p:nvSpPr>
          <p:spPr>
            <a:xfrm>
              <a:off x="5328143" y="269219"/>
              <a:ext cx="3714" cy="3523"/>
            </a:xfrm>
            <a:custGeom>
              <a:avLst/>
              <a:gdLst>
                <a:gd name="connsiteX0" fmla="*/ 3350 w 3714"/>
                <a:gd name="connsiteY0" fmla="*/ -41 h 3523"/>
                <a:gd name="connsiteX1" fmla="*/ 3350 w 3714"/>
                <a:gd name="connsiteY1" fmla="*/ 1293 h 3523"/>
                <a:gd name="connsiteX2" fmla="*/ 2302 w 3714"/>
                <a:gd name="connsiteY2" fmla="*/ 3293 h 3523"/>
                <a:gd name="connsiteX3" fmla="*/ 397 w 3714"/>
                <a:gd name="connsiteY3" fmla="*/ 3293 h 3523"/>
                <a:gd name="connsiteX4" fmla="*/ -365 w 3714"/>
                <a:gd name="connsiteY4" fmla="*/ 1769 h 3523"/>
                <a:gd name="connsiteX5" fmla="*/ 2969 w 3714"/>
                <a:gd name="connsiteY5" fmla="*/ -136 h 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" h="3523">
                  <a:moveTo>
                    <a:pt x="3350" y="-41"/>
                  </a:moveTo>
                  <a:cubicBezTo>
                    <a:pt x="3350" y="-41"/>
                    <a:pt x="3350" y="1007"/>
                    <a:pt x="3350" y="1293"/>
                  </a:cubicBezTo>
                  <a:cubicBezTo>
                    <a:pt x="3195" y="2045"/>
                    <a:pt x="2832" y="2738"/>
                    <a:pt x="2302" y="3293"/>
                  </a:cubicBezTo>
                  <a:cubicBezTo>
                    <a:pt x="1673" y="3419"/>
                    <a:pt x="1026" y="3419"/>
                    <a:pt x="397" y="3293"/>
                  </a:cubicBezTo>
                  <a:cubicBezTo>
                    <a:pt x="-175" y="3293"/>
                    <a:pt x="-365" y="2245"/>
                    <a:pt x="-365" y="1769"/>
                  </a:cubicBezTo>
                  <a:cubicBezTo>
                    <a:pt x="-365" y="1293"/>
                    <a:pt x="1731" y="436"/>
                    <a:pt x="2969" y="-136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A82017ED-2D3B-4790-B6DA-F3D4DE99FD70}"/>
                </a:ext>
              </a:extLst>
            </p:cNvPr>
            <p:cNvSpPr/>
            <p:nvPr/>
          </p:nvSpPr>
          <p:spPr>
            <a:xfrm>
              <a:off x="5322618" y="272362"/>
              <a:ext cx="2292" cy="3344"/>
            </a:xfrm>
            <a:custGeom>
              <a:avLst/>
              <a:gdLst>
                <a:gd name="connsiteX0" fmla="*/ 588 w 2292"/>
                <a:gd name="connsiteY0" fmla="*/ -136 h 3344"/>
                <a:gd name="connsiteX1" fmla="*/ 1921 w 2292"/>
                <a:gd name="connsiteY1" fmla="*/ 1007 h 3344"/>
                <a:gd name="connsiteX2" fmla="*/ 397 w 2292"/>
                <a:gd name="connsiteY2" fmla="*/ 2912 h 3344"/>
                <a:gd name="connsiteX3" fmla="*/ -365 w 2292"/>
                <a:gd name="connsiteY3" fmla="*/ 2912 h 3344"/>
                <a:gd name="connsiteX4" fmla="*/ -365 w 2292"/>
                <a:gd name="connsiteY4" fmla="*/ 1388 h 3344"/>
                <a:gd name="connsiteX5" fmla="*/ 969 w 2292"/>
                <a:gd name="connsiteY5" fmla="*/ 150 h 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2" h="3344">
                  <a:moveTo>
                    <a:pt x="588" y="-136"/>
                  </a:moveTo>
                  <a:cubicBezTo>
                    <a:pt x="1540" y="-136"/>
                    <a:pt x="1826" y="-136"/>
                    <a:pt x="1921" y="1007"/>
                  </a:cubicBezTo>
                  <a:cubicBezTo>
                    <a:pt x="2016" y="2150"/>
                    <a:pt x="969" y="2245"/>
                    <a:pt x="397" y="2912"/>
                  </a:cubicBezTo>
                  <a:cubicBezTo>
                    <a:pt x="-174" y="3579"/>
                    <a:pt x="-365" y="2912"/>
                    <a:pt x="-365" y="2912"/>
                  </a:cubicBezTo>
                  <a:cubicBezTo>
                    <a:pt x="-365" y="2912"/>
                    <a:pt x="-365" y="1864"/>
                    <a:pt x="-365" y="1388"/>
                  </a:cubicBezTo>
                  <a:cubicBezTo>
                    <a:pt x="-365" y="912"/>
                    <a:pt x="683" y="531"/>
                    <a:pt x="969" y="150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DF201C19-5499-4D51-9562-1333431D424B}"/>
                </a:ext>
              </a:extLst>
            </p:cNvPr>
            <p:cNvSpPr/>
            <p:nvPr/>
          </p:nvSpPr>
          <p:spPr>
            <a:xfrm>
              <a:off x="5328619" y="276067"/>
              <a:ext cx="2406" cy="2771"/>
            </a:xfrm>
            <a:custGeom>
              <a:avLst/>
              <a:gdLst>
                <a:gd name="connsiteX0" fmla="*/ 1064 w 2406"/>
                <a:gd name="connsiteY0" fmla="*/ 64 h 2771"/>
                <a:gd name="connsiteX1" fmla="*/ 2007 w 2406"/>
                <a:gd name="connsiteY1" fmla="*/ 55 h 2771"/>
                <a:gd name="connsiteX2" fmla="*/ 2016 w 2406"/>
                <a:gd name="connsiteY2" fmla="*/ 64 h 2771"/>
                <a:gd name="connsiteX3" fmla="*/ 2016 w 2406"/>
                <a:gd name="connsiteY3" fmla="*/ 1207 h 2771"/>
                <a:gd name="connsiteX4" fmla="*/ 588 w 2406"/>
                <a:gd name="connsiteY4" fmla="*/ 2636 h 2771"/>
                <a:gd name="connsiteX5" fmla="*/ -365 w 2406"/>
                <a:gd name="connsiteY5" fmla="*/ 1969 h 2771"/>
                <a:gd name="connsiteX6" fmla="*/ -365 w 2406"/>
                <a:gd name="connsiteY6" fmla="*/ 540 h 2771"/>
                <a:gd name="connsiteX7" fmla="*/ 969 w 2406"/>
                <a:gd name="connsiteY7" fmla="*/ -126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" h="2771">
                  <a:moveTo>
                    <a:pt x="1064" y="64"/>
                  </a:moveTo>
                  <a:cubicBezTo>
                    <a:pt x="1322" y="-199"/>
                    <a:pt x="1744" y="-203"/>
                    <a:pt x="2007" y="55"/>
                  </a:cubicBezTo>
                  <a:cubicBezTo>
                    <a:pt x="2010" y="58"/>
                    <a:pt x="2013" y="61"/>
                    <a:pt x="2016" y="64"/>
                  </a:cubicBezTo>
                  <a:cubicBezTo>
                    <a:pt x="2050" y="444"/>
                    <a:pt x="2050" y="827"/>
                    <a:pt x="2016" y="1207"/>
                  </a:cubicBezTo>
                  <a:cubicBezTo>
                    <a:pt x="1776" y="1872"/>
                    <a:pt x="1252" y="2395"/>
                    <a:pt x="588" y="2636"/>
                  </a:cubicBezTo>
                  <a:cubicBezTo>
                    <a:pt x="588" y="2636"/>
                    <a:pt x="-365" y="2636"/>
                    <a:pt x="-365" y="1969"/>
                  </a:cubicBezTo>
                  <a:cubicBezTo>
                    <a:pt x="-365" y="1302"/>
                    <a:pt x="-365" y="921"/>
                    <a:pt x="-365" y="540"/>
                  </a:cubicBezTo>
                  <a:cubicBezTo>
                    <a:pt x="-365" y="159"/>
                    <a:pt x="492" y="540"/>
                    <a:pt x="969" y="-126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D51F452D-AC3D-4809-AA3A-2CC08B526DC0}"/>
                </a:ext>
              </a:extLst>
            </p:cNvPr>
            <p:cNvSpPr/>
            <p:nvPr/>
          </p:nvSpPr>
          <p:spPr>
            <a:xfrm>
              <a:off x="5322954" y="277982"/>
              <a:ext cx="2522" cy="2476"/>
            </a:xfrm>
            <a:custGeom>
              <a:avLst/>
              <a:gdLst>
                <a:gd name="connsiteX0" fmla="*/ 1585 w 2522"/>
                <a:gd name="connsiteY0" fmla="*/ 436 h 2476"/>
                <a:gd name="connsiteX1" fmla="*/ 2157 w 2522"/>
                <a:gd name="connsiteY1" fmla="*/ 436 h 2476"/>
                <a:gd name="connsiteX2" fmla="*/ 1395 w 2522"/>
                <a:gd name="connsiteY2" fmla="*/ 2340 h 2476"/>
                <a:gd name="connsiteX3" fmla="*/ -225 w 2522"/>
                <a:gd name="connsiteY3" fmla="*/ 2341 h 2476"/>
                <a:gd name="connsiteX4" fmla="*/ -225 w 2522"/>
                <a:gd name="connsiteY4" fmla="*/ 1483 h 2476"/>
                <a:gd name="connsiteX5" fmla="*/ -225 w 2522"/>
                <a:gd name="connsiteY5" fmla="*/ 436 h 2476"/>
                <a:gd name="connsiteX6" fmla="*/ 1490 w 2522"/>
                <a:gd name="connsiteY6" fmla="*/ -136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" h="2476">
                  <a:moveTo>
                    <a:pt x="1585" y="436"/>
                  </a:moveTo>
                  <a:lnTo>
                    <a:pt x="2157" y="436"/>
                  </a:lnTo>
                  <a:cubicBezTo>
                    <a:pt x="2178" y="1149"/>
                    <a:pt x="1902" y="1839"/>
                    <a:pt x="1395" y="2340"/>
                  </a:cubicBezTo>
                  <a:cubicBezTo>
                    <a:pt x="1394" y="2341"/>
                    <a:pt x="347" y="2341"/>
                    <a:pt x="-225" y="2341"/>
                  </a:cubicBezTo>
                  <a:cubicBezTo>
                    <a:pt x="-312" y="2062"/>
                    <a:pt x="-312" y="1762"/>
                    <a:pt x="-225" y="1483"/>
                  </a:cubicBezTo>
                  <a:cubicBezTo>
                    <a:pt x="-412" y="1159"/>
                    <a:pt x="-412" y="760"/>
                    <a:pt x="-225" y="436"/>
                  </a:cubicBezTo>
                  <a:lnTo>
                    <a:pt x="1490" y="-136"/>
                  </a:ln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38AC8E4A-7297-4AD7-9CB8-FA58B159B08C}"/>
                </a:ext>
              </a:extLst>
            </p:cNvPr>
            <p:cNvSpPr/>
            <p:nvPr/>
          </p:nvSpPr>
          <p:spPr>
            <a:xfrm>
              <a:off x="5235274" y="299339"/>
              <a:ext cx="22972" cy="31894"/>
            </a:xfrm>
            <a:custGeom>
              <a:avLst/>
              <a:gdLst>
                <a:gd name="connsiteX0" fmla="*/ 10589 w 22972"/>
                <a:gd name="connsiteY0" fmla="*/ 605 h 31894"/>
                <a:gd name="connsiteX1" fmla="*/ 12018 w 22972"/>
                <a:gd name="connsiteY1" fmla="*/ 605 h 31894"/>
                <a:gd name="connsiteX2" fmla="*/ 13351 w 22972"/>
                <a:gd name="connsiteY2" fmla="*/ -62 h 31894"/>
                <a:gd name="connsiteX3" fmla="*/ 16018 w 22972"/>
                <a:gd name="connsiteY3" fmla="*/ -62 h 31894"/>
                <a:gd name="connsiteX4" fmla="*/ 17447 w 22972"/>
                <a:gd name="connsiteY4" fmla="*/ 1177 h 31894"/>
                <a:gd name="connsiteX5" fmla="*/ 18209 w 22972"/>
                <a:gd name="connsiteY5" fmla="*/ 2320 h 31894"/>
                <a:gd name="connsiteX6" fmla="*/ 17637 w 22972"/>
                <a:gd name="connsiteY6" fmla="*/ 4891 h 31894"/>
                <a:gd name="connsiteX7" fmla="*/ 17637 w 22972"/>
                <a:gd name="connsiteY7" fmla="*/ 6701 h 31894"/>
                <a:gd name="connsiteX8" fmla="*/ 17637 w 22972"/>
                <a:gd name="connsiteY8" fmla="*/ 12511 h 31894"/>
                <a:gd name="connsiteX9" fmla="*/ 17637 w 22972"/>
                <a:gd name="connsiteY9" fmla="*/ 14607 h 31894"/>
                <a:gd name="connsiteX10" fmla="*/ 16875 w 22972"/>
                <a:gd name="connsiteY10" fmla="*/ 15178 h 31894"/>
                <a:gd name="connsiteX11" fmla="*/ 16875 w 22972"/>
                <a:gd name="connsiteY11" fmla="*/ 16607 h 31894"/>
                <a:gd name="connsiteX12" fmla="*/ 18018 w 22972"/>
                <a:gd name="connsiteY12" fmla="*/ 18036 h 31894"/>
                <a:gd name="connsiteX13" fmla="*/ 22305 w 22972"/>
                <a:gd name="connsiteY13" fmla="*/ 25084 h 31894"/>
                <a:gd name="connsiteX14" fmla="*/ 22305 w 22972"/>
                <a:gd name="connsiteY14" fmla="*/ 27942 h 31894"/>
                <a:gd name="connsiteX15" fmla="*/ 21733 w 22972"/>
                <a:gd name="connsiteY15" fmla="*/ 30228 h 31894"/>
                <a:gd name="connsiteX16" fmla="*/ 20781 w 22972"/>
                <a:gd name="connsiteY16" fmla="*/ 31657 h 31894"/>
                <a:gd name="connsiteX17" fmla="*/ 19923 w 22972"/>
                <a:gd name="connsiteY17" fmla="*/ 31657 h 31894"/>
                <a:gd name="connsiteX18" fmla="*/ 18780 w 22972"/>
                <a:gd name="connsiteY18" fmla="*/ 31657 h 31894"/>
                <a:gd name="connsiteX19" fmla="*/ 17637 w 22972"/>
                <a:gd name="connsiteY19" fmla="*/ 31657 h 31894"/>
                <a:gd name="connsiteX20" fmla="*/ 16113 w 22972"/>
                <a:gd name="connsiteY20" fmla="*/ 31657 h 31894"/>
                <a:gd name="connsiteX21" fmla="*/ 14685 w 22972"/>
                <a:gd name="connsiteY21" fmla="*/ 30799 h 31894"/>
                <a:gd name="connsiteX22" fmla="*/ 11637 w 22972"/>
                <a:gd name="connsiteY22" fmla="*/ 30037 h 31894"/>
                <a:gd name="connsiteX23" fmla="*/ 12494 w 22972"/>
                <a:gd name="connsiteY23" fmla="*/ 28799 h 31894"/>
                <a:gd name="connsiteX24" fmla="*/ 14685 w 22972"/>
                <a:gd name="connsiteY24" fmla="*/ 28323 h 31894"/>
                <a:gd name="connsiteX25" fmla="*/ 14685 w 22972"/>
                <a:gd name="connsiteY25" fmla="*/ 25846 h 31894"/>
                <a:gd name="connsiteX26" fmla="*/ 14018 w 22972"/>
                <a:gd name="connsiteY26" fmla="*/ 24608 h 31894"/>
                <a:gd name="connsiteX27" fmla="*/ 13065 w 22972"/>
                <a:gd name="connsiteY27" fmla="*/ 23084 h 31894"/>
                <a:gd name="connsiteX28" fmla="*/ 12018 w 22972"/>
                <a:gd name="connsiteY28" fmla="*/ 20798 h 31894"/>
                <a:gd name="connsiteX29" fmla="*/ 11256 w 22972"/>
                <a:gd name="connsiteY29" fmla="*/ 20227 h 31894"/>
                <a:gd name="connsiteX30" fmla="*/ 9922 w 22972"/>
                <a:gd name="connsiteY30" fmla="*/ 20227 h 31894"/>
                <a:gd name="connsiteX31" fmla="*/ 9065 w 22972"/>
                <a:gd name="connsiteY31" fmla="*/ 20989 h 31894"/>
                <a:gd name="connsiteX32" fmla="*/ 7541 w 22972"/>
                <a:gd name="connsiteY32" fmla="*/ 21656 h 31894"/>
                <a:gd name="connsiteX33" fmla="*/ 6684 w 22972"/>
                <a:gd name="connsiteY33" fmla="*/ 21655 h 31894"/>
                <a:gd name="connsiteX34" fmla="*/ 5826 w 22972"/>
                <a:gd name="connsiteY34" fmla="*/ 20798 h 31894"/>
                <a:gd name="connsiteX35" fmla="*/ 5160 w 22972"/>
                <a:gd name="connsiteY35" fmla="*/ 20322 h 31894"/>
                <a:gd name="connsiteX36" fmla="*/ 4398 w 22972"/>
                <a:gd name="connsiteY36" fmla="*/ 19274 h 31894"/>
                <a:gd name="connsiteX37" fmla="*/ 3064 w 22972"/>
                <a:gd name="connsiteY37" fmla="*/ 17845 h 31894"/>
                <a:gd name="connsiteX38" fmla="*/ 1445 w 22972"/>
                <a:gd name="connsiteY38" fmla="*/ 15940 h 31894"/>
                <a:gd name="connsiteX39" fmla="*/ 16 w 22972"/>
                <a:gd name="connsiteY39" fmla="*/ 13845 h 31894"/>
                <a:gd name="connsiteX40" fmla="*/ 16 w 22972"/>
                <a:gd name="connsiteY40" fmla="*/ 10702 h 31894"/>
                <a:gd name="connsiteX41" fmla="*/ 968 w 22972"/>
                <a:gd name="connsiteY41" fmla="*/ 9368 h 31894"/>
                <a:gd name="connsiteX42" fmla="*/ 2397 w 22972"/>
                <a:gd name="connsiteY42" fmla="*/ 9368 h 31894"/>
                <a:gd name="connsiteX43" fmla="*/ 3350 w 22972"/>
                <a:gd name="connsiteY43" fmla="*/ 9368 h 31894"/>
                <a:gd name="connsiteX44" fmla="*/ 5160 w 22972"/>
                <a:gd name="connsiteY44" fmla="*/ 7368 h 31894"/>
                <a:gd name="connsiteX45" fmla="*/ 6588 w 22972"/>
                <a:gd name="connsiteY45" fmla="*/ 5844 h 31894"/>
                <a:gd name="connsiteX46" fmla="*/ 7541 w 22972"/>
                <a:gd name="connsiteY46" fmla="*/ 4701 h 31894"/>
                <a:gd name="connsiteX47" fmla="*/ 8398 w 22972"/>
                <a:gd name="connsiteY47" fmla="*/ 3844 h 31894"/>
                <a:gd name="connsiteX48" fmla="*/ 9351 w 22972"/>
                <a:gd name="connsiteY48" fmla="*/ 2510 h 31894"/>
                <a:gd name="connsiteX49" fmla="*/ 9827 w 22972"/>
                <a:gd name="connsiteY49" fmla="*/ 1558 h 31894"/>
                <a:gd name="connsiteX50" fmla="*/ 10303 w 22972"/>
                <a:gd name="connsiteY50" fmla="*/ 796 h 31894"/>
                <a:gd name="connsiteX51" fmla="*/ 10875 w 22972"/>
                <a:gd name="connsiteY51" fmla="*/ 129 h 3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2972" h="31894">
                  <a:moveTo>
                    <a:pt x="10589" y="605"/>
                  </a:moveTo>
                  <a:cubicBezTo>
                    <a:pt x="11062" y="532"/>
                    <a:pt x="11544" y="532"/>
                    <a:pt x="12018" y="605"/>
                  </a:cubicBezTo>
                  <a:cubicBezTo>
                    <a:pt x="12018" y="605"/>
                    <a:pt x="12970" y="-62"/>
                    <a:pt x="13351" y="-62"/>
                  </a:cubicBezTo>
                  <a:cubicBezTo>
                    <a:pt x="14237" y="-161"/>
                    <a:pt x="15132" y="-161"/>
                    <a:pt x="16018" y="-62"/>
                  </a:cubicBezTo>
                  <a:cubicBezTo>
                    <a:pt x="16018" y="-62"/>
                    <a:pt x="17161" y="986"/>
                    <a:pt x="17447" y="1177"/>
                  </a:cubicBezTo>
                  <a:cubicBezTo>
                    <a:pt x="17828" y="1456"/>
                    <a:pt x="18098" y="1861"/>
                    <a:pt x="18209" y="2320"/>
                  </a:cubicBezTo>
                  <a:cubicBezTo>
                    <a:pt x="17959" y="3163"/>
                    <a:pt x="17768" y="4022"/>
                    <a:pt x="17637" y="4891"/>
                  </a:cubicBezTo>
                  <a:lnTo>
                    <a:pt x="17637" y="6701"/>
                  </a:lnTo>
                  <a:cubicBezTo>
                    <a:pt x="17637" y="8606"/>
                    <a:pt x="17637" y="10511"/>
                    <a:pt x="17637" y="12511"/>
                  </a:cubicBezTo>
                  <a:cubicBezTo>
                    <a:pt x="17677" y="13209"/>
                    <a:pt x="17677" y="13909"/>
                    <a:pt x="17637" y="14607"/>
                  </a:cubicBezTo>
                  <a:cubicBezTo>
                    <a:pt x="17637" y="14607"/>
                    <a:pt x="17637" y="15178"/>
                    <a:pt x="16875" y="15178"/>
                  </a:cubicBezTo>
                  <a:cubicBezTo>
                    <a:pt x="16541" y="15596"/>
                    <a:pt x="16541" y="16190"/>
                    <a:pt x="16875" y="16607"/>
                  </a:cubicBezTo>
                  <a:cubicBezTo>
                    <a:pt x="17166" y="17149"/>
                    <a:pt x="17554" y="17633"/>
                    <a:pt x="18018" y="18036"/>
                  </a:cubicBezTo>
                  <a:cubicBezTo>
                    <a:pt x="19607" y="20284"/>
                    <a:pt x="21039" y="22639"/>
                    <a:pt x="22305" y="25084"/>
                  </a:cubicBezTo>
                  <a:cubicBezTo>
                    <a:pt x="22708" y="25994"/>
                    <a:pt x="22708" y="27032"/>
                    <a:pt x="22305" y="27942"/>
                  </a:cubicBezTo>
                  <a:cubicBezTo>
                    <a:pt x="22305" y="27942"/>
                    <a:pt x="22305" y="29466"/>
                    <a:pt x="21733" y="30228"/>
                  </a:cubicBezTo>
                  <a:cubicBezTo>
                    <a:pt x="21162" y="30990"/>
                    <a:pt x="21066" y="31466"/>
                    <a:pt x="20781" y="31657"/>
                  </a:cubicBezTo>
                  <a:cubicBezTo>
                    <a:pt x="20511" y="31793"/>
                    <a:pt x="20193" y="31793"/>
                    <a:pt x="19923" y="31657"/>
                  </a:cubicBezTo>
                  <a:cubicBezTo>
                    <a:pt x="19923" y="31657"/>
                    <a:pt x="19066" y="31657"/>
                    <a:pt x="18780" y="31657"/>
                  </a:cubicBezTo>
                  <a:cubicBezTo>
                    <a:pt x="18494" y="31657"/>
                    <a:pt x="18114" y="31657"/>
                    <a:pt x="17637" y="31657"/>
                  </a:cubicBezTo>
                  <a:cubicBezTo>
                    <a:pt x="17161" y="31657"/>
                    <a:pt x="16590" y="31657"/>
                    <a:pt x="16113" y="31657"/>
                  </a:cubicBezTo>
                  <a:cubicBezTo>
                    <a:pt x="15637" y="31657"/>
                    <a:pt x="15256" y="31657"/>
                    <a:pt x="14685" y="30799"/>
                  </a:cubicBezTo>
                  <a:cubicBezTo>
                    <a:pt x="14113" y="29942"/>
                    <a:pt x="11827" y="30799"/>
                    <a:pt x="11637" y="30037"/>
                  </a:cubicBezTo>
                  <a:cubicBezTo>
                    <a:pt x="11446" y="29275"/>
                    <a:pt x="12399" y="28894"/>
                    <a:pt x="12494" y="28799"/>
                  </a:cubicBezTo>
                  <a:cubicBezTo>
                    <a:pt x="12589" y="28704"/>
                    <a:pt x="14399" y="28799"/>
                    <a:pt x="14685" y="28323"/>
                  </a:cubicBezTo>
                  <a:cubicBezTo>
                    <a:pt x="14970" y="27847"/>
                    <a:pt x="15827" y="27180"/>
                    <a:pt x="14685" y="25846"/>
                  </a:cubicBezTo>
                  <a:cubicBezTo>
                    <a:pt x="14499" y="25415"/>
                    <a:pt x="14276" y="25000"/>
                    <a:pt x="14018" y="24608"/>
                  </a:cubicBezTo>
                  <a:cubicBezTo>
                    <a:pt x="13648" y="24134"/>
                    <a:pt x="13329" y="23624"/>
                    <a:pt x="13065" y="23084"/>
                  </a:cubicBezTo>
                  <a:cubicBezTo>
                    <a:pt x="13065" y="23084"/>
                    <a:pt x="12399" y="21751"/>
                    <a:pt x="12018" y="20798"/>
                  </a:cubicBezTo>
                  <a:cubicBezTo>
                    <a:pt x="11859" y="20506"/>
                    <a:pt x="11581" y="20297"/>
                    <a:pt x="11256" y="20227"/>
                  </a:cubicBezTo>
                  <a:cubicBezTo>
                    <a:pt x="11256" y="20227"/>
                    <a:pt x="10303" y="20227"/>
                    <a:pt x="9922" y="20227"/>
                  </a:cubicBezTo>
                  <a:lnTo>
                    <a:pt x="9065" y="20989"/>
                  </a:lnTo>
                  <a:cubicBezTo>
                    <a:pt x="8571" y="21242"/>
                    <a:pt x="8062" y="21464"/>
                    <a:pt x="7541" y="21656"/>
                  </a:cubicBezTo>
                  <a:cubicBezTo>
                    <a:pt x="7541" y="21655"/>
                    <a:pt x="6969" y="21655"/>
                    <a:pt x="6684" y="21655"/>
                  </a:cubicBezTo>
                  <a:cubicBezTo>
                    <a:pt x="6398" y="21655"/>
                    <a:pt x="6207" y="21084"/>
                    <a:pt x="5826" y="20798"/>
                  </a:cubicBezTo>
                  <a:cubicBezTo>
                    <a:pt x="5445" y="20512"/>
                    <a:pt x="5826" y="20322"/>
                    <a:pt x="5160" y="20322"/>
                  </a:cubicBezTo>
                  <a:cubicBezTo>
                    <a:pt x="4875" y="19996"/>
                    <a:pt x="4620" y="19645"/>
                    <a:pt x="4398" y="19274"/>
                  </a:cubicBezTo>
                  <a:lnTo>
                    <a:pt x="3064" y="17845"/>
                  </a:lnTo>
                  <a:cubicBezTo>
                    <a:pt x="2452" y="17276"/>
                    <a:pt x="1908" y="16637"/>
                    <a:pt x="1445" y="15940"/>
                  </a:cubicBezTo>
                  <a:cubicBezTo>
                    <a:pt x="925" y="15273"/>
                    <a:pt x="448" y="14573"/>
                    <a:pt x="16" y="13845"/>
                  </a:cubicBezTo>
                  <a:cubicBezTo>
                    <a:pt x="-841" y="12321"/>
                    <a:pt x="16" y="11464"/>
                    <a:pt x="16" y="10702"/>
                  </a:cubicBezTo>
                  <a:lnTo>
                    <a:pt x="968" y="9368"/>
                  </a:lnTo>
                  <a:cubicBezTo>
                    <a:pt x="1445" y="9368"/>
                    <a:pt x="1635" y="9368"/>
                    <a:pt x="2397" y="9368"/>
                  </a:cubicBezTo>
                  <a:lnTo>
                    <a:pt x="3350" y="9368"/>
                  </a:lnTo>
                  <a:cubicBezTo>
                    <a:pt x="4089" y="8838"/>
                    <a:pt x="4706" y="8156"/>
                    <a:pt x="5160" y="7368"/>
                  </a:cubicBezTo>
                  <a:cubicBezTo>
                    <a:pt x="5160" y="7368"/>
                    <a:pt x="6207" y="6511"/>
                    <a:pt x="6588" y="5844"/>
                  </a:cubicBezTo>
                  <a:lnTo>
                    <a:pt x="7541" y="4701"/>
                  </a:lnTo>
                  <a:lnTo>
                    <a:pt x="8398" y="3844"/>
                  </a:lnTo>
                  <a:cubicBezTo>
                    <a:pt x="8790" y="3457"/>
                    <a:pt x="9112" y="3006"/>
                    <a:pt x="9351" y="2510"/>
                  </a:cubicBezTo>
                  <a:cubicBezTo>
                    <a:pt x="9351" y="2510"/>
                    <a:pt x="9351" y="1843"/>
                    <a:pt x="9827" y="1558"/>
                  </a:cubicBezTo>
                  <a:lnTo>
                    <a:pt x="10303" y="796"/>
                  </a:lnTo>
                  <a:cubicBezTo>
                    <a:pt x="10397" y="506"/>
                    <a:pt x="10603" y="266"/>
                    <a:pt x="10875" y="1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4CD55F9C-0AEC-4A86-A90B-C03119B9A4BB}"/>
                </a:ext>
              </a:extLst>
            </p:cNvPr>
            <p:cNvSpPr/>
            <p:nvPr/>
          </p:nvSpPr>
          <p:spPr>
            <a:xfrm>
              <a:off x="5255086" y="311034"/>
              <a:ext cx="11033" cy="9312"/>
            </a:xfrm>
            <a:custGeom>
              <a:avLst/>
              <a:gdLst>
                <a:gd name="connsiteX0" fmla="*/ -365 w 11033"/>
                <a:gd name="connsiteY0" fmla="*/ 1198 h 9312"/>
                <a:gd name="connsiteX1" fmla="*/ 873 w 11033"/>
                <a:gd name="connsiteY1" fmla="*/ 1198 h 9312"/>
                <a:gd name="connsiteX2" fmla="*/ 2302 w 11033"/>
                <a:gd name="connsiteY2" fmla="*/ 1198 h 9312"/>
                <a:gd name="connsiteX3" fmla="*/ 3445 w 11033"/>
                <a:gd name="connsiteY3" fmla="*/ 626 h 9312"/>
                <a:gd name="connsiteX4" fmla="*/ 4683 w 11033"/>
                <a:gd name="connsiteY4" fmla="*/ 626 h 9312"/>
                <a:gd name="connsiteX5" fmla="*/ 5540 w 11033"/>
                <a:gd name="connsiteY5" fmla="*/ -136 h 9312"/>
                <a:gd name="connsiteX6" fmla="*/ 8874 w 11033"/>
                <a:gd name="connsiteY6" fmla="*/ 531 h 9312"/>
                <a:gd name="connsiteX7" fmla="*/ 10017 w 11033"/>
                <a:gd name="connsiteY7" fmla="*/ 531 h 9312"/>
                <a:gd name="connsiteX8" fmla="*/ 10589 w 11033"/>
                <a:gd name="connsiteY8" fmla="*/ 1674 h 9312"/>
                <a:gd name="connsiteX9" fmla="*/ 10589 w 11033"/>
                <a:gd name="connsiteY9" fmla="*/ 3102 h 9312"/>
                <a:gd name="connsiteX10" fmla="*/ 10589 w 11033"/>
                <a:gd name="connsiteY10" fmla="*/ 4722 h 9312"/>
                <a:gd name="connsiteX11" fmla="*/ 10589 w 11033"/>
                <a:gd name="connsiteY11" fmla="*/ 5960 h 9312"/>
                <a:gd name="connsiteX12" fmla="*/ 9636 w 11033"/>
                <a:gd name="connsiteY12" fmla="*/ 7198 h 9312"/>
                <a:gd name="connsiteX13" fmla="*/ 8684 w 11033"/>
                <a:gd name="connsiteY13" fmla="*/ 7865 h 9312"/>
                <a:gd name="connsiteX14" fmla="*/ 7827 w 11033"/>
                <a:gd name="connsiteY14" fmla="*/ 9103 h 9312"/>
                <a:gd name="connsiteX15" fmla="*/ 6493 w 11033"/>
                <a:gd name="connsiteY15" fmla="*/ 8627 h 9312"/>
                <a:gd name="connsiteX16" fmla="*/ 5731 w 11033"/>
                <a:gd name="connsiteY16" fmla="*/ 7484 h 9312"/>
                <a:gd name="connsiteX17" fmla="*/ 3826 w 11033"/>
                <a:gd name="connsiteY17" fmla="*/ 6436 h 9312"/>
                <a:gd name="connsiteX18" fmla="*/ 2302 w 11033"/>
                <a:gd name="connsiteY18" fmla="*/ 5389 h 9312"/>
                <a:gd name="connsiteX19" fmla="*/ 968 w 11033"/>
                <a:gd name="connsiteY19" fmla="*/ 4150 h 9312"/>
                <a:gd name="connsiteX20" fmla="*/ 397 w 11033"/>
                <a:gd name="connsiteY20" fmla="*/ 3102 h 9312"/>
                <a:gd name="connsiteX21" fmla="*/ -79 w 11033"/>
                <a:gd name="connsiteY21" fmla="*/ 1483 h 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033" h="9312">
                  <a:moveTo>
                    <a:pt x="-365" y="1198"/>
                  </a:moveTo>
                  <a:cubicBezTo>
                    <a:pt x="-365" y="1198"/>
                    <a:pt x="397" y="1198"/>
                    <a:pt x="873" y="1198"/>
                  </a:cubicBezTo>
                  <a:cubicBezTo>
                    <a:pt x="1350" y="1198"/>
                    <a:pt x="2016" y="1198"/>
                    <a:pt x="2302" y="1198"/>
                  </a:cubicBezTo>
                  <a:lnTo>
                    <a:pt x="3445" y="626"/>
                  </a:lnTo>
                  <a:cubicBezTo>
                    <a:pt x="3445" y="626"/>
                    <a:pt x="4398" y="626"/>
                    <a:pt x="4683" y="626"/>
                  </a:cubicBezTo>
                  <a:lnTo>
                    <a:pt x="5540" y="-136"/>
                  </a:lnTo>
                  <a:cubicBezTo>
                    <a:pt x="6017" y="-136"/>
                    <a:pt x="8112" y="-136"/>
                    <a:pt x="8874" y="531"/>
                  </a:cubicBezTo>
                  <a:lnTo>
                    <a:pt x="10017" y="531"/>
                  </a:lnTo>
                  <a:cubicBezTo>
                    <a:pt x="10017" y="531"/>
                    <a:pt x="10494" y="1388"/>
                    <a:pt x="10589" y="1674"/>
                  </a:cubicBezTo>
                  <a:cubicBezTo>
                    <a:pt x="10695" y="2144"/>
                    <a:pt x="10695" y="2632"/>
                    <a:pt x="10589" y="3102"/>
                  </a:cubicBezTo>
                  <a:cubicBezTo>
                    <a:pt x="10543" y="3641"/>
                    <a:pt x="10543" y="4183"/>
                    <a:pt x="10589" y="4722"/>
                  </a:cubicBezTo>
                  <a:cubicBezTo>
                    <a:pt x="10623" y="5134"/>
                    <a:pt x="10623" y="5548"/>
                    <a:pt x="10589" y="5960"/>
                  </a:cubicBezTo>
                  <a:cubicBezTo>
                    <a:pt x="10388" y="6451"/>
                    <a:pt x="10059" y="6879"/>
                    <a:pt x="9636" y="7198"/>
                  </a:cubicBezTo>
                  <a:cubicBezTo>
                    <a:pt x="9636" y="7198"/>
                    <a:pt x="8874" y="7198"/>
                    <a:pt x="8684" y="7865"/>
                  </a:cubicBezTo>
                  <a:cubicBezTo>
                    <a:pt x="8493" y="8532"/>
                    <a:pt x="8112" y="8913"/>
                    <a:pt x="7827" y="9103"/>
                  </a:cubicBezTo>
                  <a:cubicBezTo>
                    <a:pt x="7541" y="9294"/>
                    <a:pt x="6969" y="9103"/>
                    <a:pt x="6493" y="8627"/>
                  </a:cubicBezTo>
                  <a:cubicBezTo>
                    <a:pt x="6017" y="8151"/>
                    <a:pt x="6493" y="7770"/>
                    <a:pt x="5731" y="7484"/>
                  </a:cubicBezTo>
                  <a:cubicBezTo>
                    <a:pt x="4969" y="7198"/>
                    <a:pt x="4017" y="6627"/>
                    <a:pt x="3826" y="6436"/>
                  </a:cubicBezTo>
                  <a:cubicBezTo>
                    <a:pt x="3636" y="6246"/>
                    <a:pt x="2493" y="5865"/>
                    <a:pt x="2302" y="5389"/>
                  </a:cubicBezTo>
                  <a:cubicBezTo>
                    <a:pt x="1953" y="4883"/>
                    <a:pt x="1498" y="4460"/>
                    <a:pt x="968" y="4150"/>
                  </a:cubicBezTo>
                  <a:cubicBezTo>
                    <a:pt x="652" y="3886"/>
                    <a:pt x="447" y="3512"/>
                    <a:pt x="397" y="3102"/>
                  </a:cubicBezTo>
                  <a:cubicBezTo>
                    <a:pt x="397" y="2626"/>
                    <a:pt x="-270" y="2055"/>
                    <a:pt x="-79" y="148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1743236D-8377-4E4E-83EE-F585F35B16C8}"/>
                </a:ext>
              </a:extLst>
            </p:cNvPr>
            <p:cNvSpPr/>
            <p:nvPr/>
          </p:nvSpPr>
          <p:spPr>
            <a:xfrm>
              <a:off x="5238193" y="325035"/>
              <a:ext cx="7674" cy="10601"/>
            </a:xfrm>
            <a:custGeom>
              <a:avLst/>
              <a:gdLst>
                <a:gd name="connsiteX0" fmla="*/ 621 w 7674"/>
                <a:gd name="connsiteY0" fmla="*/ 1198 h 10601"/>
                <a:gd name="connsiteX1" fmla="*/ 3002 w 7674"/>
                <a:gd name="connsiteY1" fmla="*/ 2150 h 10601"/>
                <a:gd name="connsiteX2" fmla="*/ 4241 w 7674"/>
                <a:gd name="connsiteY2" fmla="*/ 912 h 10601"/>
                <a:gd name="connsiteX3" fmla="*/ 5860 w 7674"/>
                <a:gd name="connsiteY3" fmla="*/ -136 h 10601"/>
                <a:gd name="connsiteX4" fmla="*/ 6622 w 7674"/>
                <a:gd name="connsiteY4" fmla="*/ -136 h 10601"/>
                <a:gd name="connsiteX5" fmla="*/ 6622 w 7674"/>
                <a:gd name="connsiteY5" fmla="*/ 912 h 10601"/>
                <a:gd name="connsiteX6" fmla="*/ 7098 w 7674"/>
                <a:gd name="connsiteY6" fmla="*/ 2055 h 10601"/>
                <a:gd name="connsiteX7" fmla="*/ 7098 w 7674"/>
                <a:gd name="connsiteY7" fmla="*/ 3293 h 10601"/>
                <a:gd name="connsiteX8" fmla="*/ 7098 w 7674"/>
                <a:gd name="connsiteY8" fmla="*/ 4246 h 10601"/>
                <a:gd name="connsiteX9" fmla="*/ 7098 w 7674"/>
                <a:gd name="connsiteY9" fmla="*/ 6055 h 10601"/>
                <a:gd name="connsiteX10" fmla="*/ 6527 w 7674"/>
                <a:gd name="connsiteY10" fmla="*/ 7389 h 10601"/>
                <a:gd name="connsiteX11" fmla="*/ 5384 w 7674"/>
                <a:gd name="connsiteY11" fmla="*/ 8246 h 10601"/>
                <a:gd name="connsiteX12" fmla="*/ 4145 w 7674"/>
                <a:gd name="connsiteY12" fmla="*/ 9865 h 10601"/>
                <a:gd name="connsiteX13" fmla="*/ 1317 w 7674"/>
                <a:gd name="connsiteY13" fmla="*/ 9894 h 10601"/>
                <a:gd name="connsiteX14" fmla="*/ 1288 w 7674"/>
                <a:gd name="connsiteY14" fmla="*/ 9865 h 10601"/>
                <a:gd name="connsiteX15" fmla="*/ 812 w 7674"/>
                <a:gd name="connsiteY15" fmla="*/ 8532 h 10601"/>
                <a:gd name="connsiteX16" fmla="*/ -46 w 7674"/>
                <a:gd name="connsiteY16" fmla="*/ 7770 h 10601"/>
                <a:gd name="connsiteX17" fmla="*/ -46 w 7674"/>
                <a:gd name="connsiteY17" fmla="*/ 6341 h 10601"/>
                <a:gd name="connsiteX18" fmla="*/ -46 w 7674"/>
                <a:gd name="connsiteY18" fmla="*/ 2912 h 10601"/>
                <a:gd name="connsiteX19" fmla="*/ 621 w 7674"/>
                <a:gd name="connsiteY19" fmla="*/ 1674 h 1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674" h="10601">
                  <a:moveTo>
                    <a:pt x="621" y="1198"/>
                  </a:moveTo>
                  <a:cubicBezTo>
                    <a:pt x="1574" y="626"/>
                    <a:pt x="2621" y="2340"/>
                    <a:pt x="3002" y="2150"/>
                  </a:cubicBezTo>
                  <a:lnTo>
                    <a:pt x="4241" y="912"/>
                  </a:lnTo>
                  <a:cubicBezTo>
                    <a:pt x="4750" y="517"/>
                    <a:pt x="5292" y="167"/>
                    <a:pt x="5860" y="-136"/>
                  </a:cubicBezTo>
                  <a:cubicBezTo>
                    <a:pt x="5860" y="-136"/>
                    <a:pt x="6431" y="-136"/>
                    <a:pt x="6622" y="-136"/>
                  </a:cubicBezTo>
                  <a:cubicBezTo>
                    <a:pt x="6689" y="210"/>
                    <a:pt x="6689" y="566"/>
                    <a:pt x="6622" y="912"/>
                  </a:cubicBezTo>
                  <a:cubicBezTo>
                    <a:pt x="6860" y="1255"/>
                    <a:pt x="7022" y="1644"/>
                    <a:pt x="7098" y="2055"/>
                  </a:cubicBezTo>
                  <a:cubicBezTo>
                    <a:pt x="7078" y="2467"/>
                    <a:pt x="7078" y="2881"/>
                    <a:pt x="7098" y="3293"/>
                  </a:cubicBezTo>
                  <a:cubicBezTo>
                    <a:pt x="7098" y="3293"/>
                    <a:pt x="7098" y="3960"/>
                    <a:pt x="7098" y="4246"/>
                  </a:cubicBezTo>
                  <a:cubicBezTo>
                    <a:pt x="7098" y="4531"/>
                    <a:pt x="7574" y="5389"/>
                    <a:pt x="7098" y="6055"/>
                  </a:cubicBezTo>
                  <a:cubicBezTo>
                    <a:pt x="6955" y="6518"/>
                    <a:pt x="6763" y="6965"/>
                    <a:pt x="6527" y="7389"/>
                  </a:cubicBezTo>
                  <a:cubicBezTo>
                    <a:pt x="6527" y="7960"/>
                    <a:pt x="5574" y="7960"/>
                    <a:pt x="5384" y="8246"/>
                  </a:cubicBezTo>
                  <a:cubicBezTo>
                    <a:pt x="5193" y="8532"/>
                    <a:pt x="4622" y="9580"/>
                    <a:pt x="4145" y="9865"/>
                  </a:cubicBezTo>
                  <a:cubicBezTo>
                    <a:pt x="3372" y="10654"/>
                    <a:pt x="2106" y="10667"/>
                    <a:pt x="1317" y="9894"/>
                  </a:cubicBezTo>
                  <a:cubicBezTo>
                    <a:pt x="1307" y="9885"/>
                    <a:pt x="1297" y="9875"/>
                    <a:pt x="1288" y="9865"/>
                  </a:cubicBezTo>
                  <a:lnTo>
                    <a:pt x="812" y="8532"/>
                  </a:lnTo>
                  <a:cubicBezTo>
                    <a:pt x="812" y="8532"/>
                    <a:pt x="145" y="8532"/>
                    <a:pt x="-46" y="7770"/>
                  </a:cubicBezTo>
                  <a:cubicBezTo>
                    <a:pt x="-236" y="7008"/>
                    <a:pt x="-46" y="6722"/>
                    <a:pt x="-46" y="6341"/>
                  </a:cubicBezTo>
                  <a:cubicBezTo>
                    <a:pt x="-471" y="5238"/>
                    <a:pt x="-471" y="4016"/>
                    <a:pt x="-46" y="2912"/>
                  </a:cubicBezTo>
                  <a:cubicBezTo>
                    <a:pt x="-46" y="2912"/>
                    <a:pt x="-46" y="1864"/>
                    <a:pt x="621" y="167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9D818D46-F107-4D5C-887B-2628579B0358}"/>
                </a:ext>
              </a:extLst>
            </p:cNvPr>
            <p:cNvSpPr/>
            <p:nvPr/>
          </p:nvSpPr>
          <p:spPr>
            <a:xfrm>
              <a:off x="5225173" y="286343"/>
              <a:ext cx="29074" cy="27461"/>
            </a:xfrm>
            <a:custGeom>
              <a:avLst/>
              <a:gdLst>
                <a:gd name="connsiteX0" fmla="*/ 8688 w 29074"/>
                <a:gd name="connsiteY0" fmla="*/ 1314 h 27461"/>
                <a:gd name="connsiteX1" fmla="*/ 9736 w 29074"/>
                <a:gd name="connsiteY1" fmla="*/ 742 h 27461"/>
                <a:gd name="connsiteX2" fmla="*/ 10974 w 29074"/>
                <a:gd name="connsiteY2" fmla="*/ 76 h 27461"/>
                <a:gd name="connsiteX3" fmla="*/ 11926 w 29074"/>
                <a:gd name="connsiteY3" fmla="*/ 76 h 27461"/>
                <a:gd name="connsiteX4" fmla="*/ 13355 w 29074"/>
                <a:gd name="connsiteY4" fmla="*/ 76 h 27461"/>
                <a:gd name="connsiteX5" fmla="*/ 14594 w 29074"/>
                <a:gd name="connsiteY5" fmla="*/ 1219 h 27461"/>
                <a:gd name="connsiteX6" fmla="*/ 16689 w 29074"/>
                <a:gd name="connsiteY6" fmla="*/ 2647 h 27461"/>
                <a:gd name="connsiteX7" fmla="*/ 16689 w 29074"/>
                <a:gd name="connsiteY7" fmla="*/ 5410 h 27461"/>
                <a:gd name="connsiteX8" fmla="*/ 17356 w 29074"/>
                <a:gd name="connsiteY8" fmla="*/ 5981 h 27461"/>
                <a:gd name="connsiteX9" fmla="*/ 20785 w 29074"/>
                <a:gd name="connsiteY9" fmla="*/ 2647 h 27461"/>
                <a:gd name="connsiteX10" fmla="*/ 22690 w 29074"/>
                <a:gd name="connsiteY10" fmla="*/ 742 h 27461"/>
                <a:gd name="connsiteX11" fmla="*/ 23928 w 29074"/>
                <a:gd name="connsiteY11" fmla="*/ 742 h 27461"/>
                <a:gd name="connsiteX12" fmla="*/ 25166 w 29074"/>
                <a:gd name="connsiteY12" fmla="*/ 742 h 27461"/>
                <a:gd name="connsiteX13" fmla="*/ 27071 w 29074"/>
                <a:gd name="connsiteY13" fmla="*/ 742 h 27461"/>
                <a:gd name="connsiteX14" fmla="*/ 27929 w 29074"/>
                <a:gd name="connsiteY14" fmla="*/ 742 h 27461"/>
                <a:gd name="connsiteX15" fmla="*/ 28595 w 29074"/>
                <a:gd name="connsiteY15" fmla="*/ 1981 h 27461"/>
                <a:gd name="connsiteX16" fmla="*/ 27548 w 29074"/>
                <a:gd name="connsiteY16" fmla="*/ 5219 h 27461"/>
                <a:gd name="connsiteX17" fmla="*/ 26119 w 29074"/>
                <a:gd name="connsiteY17" fmla="*/ 5219 h 27461"/>
                <a:gd name="connsiteX18" fmla="*/ 24214 w 29074"/>
                <a:gd name="connsiteY18" fmla="*/ 6553 h 27461"/>
                <a:gd name="connsiteX19" fmla="*/ 22785 w 29074"/>
                <a:gd name="connsiteY19" fmla="*/ 7791 h 27461"/>
                <a:gd name="connsiteX20" fmla="*/ 21547 w 29074"/>
                <a:gd name="connsiteY20" fmla="*/ 9029 h 27461"/>
                <a:gd name="connsiteX21" fmla="*/ 20404 w 29074"/>
                <a:gd name="connsiteY21" fmla="*/ 10458 h 27461"/>
                <a:gd name="connsiteX22" fmla="*/ 18975 w 29074"/>
                <a:gd name="connsiteY22" fmla="*/ 11220 h 27461"/>
                <a:gd name="connsiteX23" fmla="*/ 17451 w 29074"/>
                <a:gd name="connsiteY23" fmla="*/ 13315 h 27461"/>
                <a:gd name="connsiteX24" fmla="*/ 13450 w 29074"/>
                <a:gd name="connsiteY24" fmla="*/ 17316 h 27461"/>
                <a:gd name="connsiteX25" fmla="*/ 12307 w 29074"/>
                <a:gd name="connsiteY25" fmla="*/ 18459 h 27461"/>
                <a:gd name="connsiteX26" fmla="*/ 11260 w 29074"/>
                <a:gd name="connsiteY26" fmla="*/ 19602 h 27461"/>
                <a:gd name="connsiteX27" fmla="*/ 10212 w 29074"/>
                <a:gd name="connsiteY27" fmla="*/ 20650 h 27461"/>
                <a:gd name="connsiteX28" fmla="*/ 9259 w 29074"/>
                <a:gd name="connsiteY28" fmla="*/ 21412 h 27461"/>
                <a:gd name="connsiteX29" fmla="*/ 8307 w 29074"/>
                <a:gd name="connsiteY29" fmla="*/ 22364 h 27461"/>
                <a:gd name="connsiteX30" fmla="*/ 7450 w 29074"/>
                <a:gd name="connsiteY30" fmla="*/ 22936 h 27461"/>
                <a:gd name="connsiteX31" fmla="*/ 6688 w 29074"/>
                <a:gd name="connsiteY31" fmla="*/ 23412 h 27461"/>
                <a:gd name="connsiteX32" fmla="*/ 5640 w 29074"/>
                <a:gd name="connsiteY32" fmla="*/ 24555 h 27461"/>
                <a:gd name="connsiteX33" fmla="*/ 4783 w 29074"/>
                <a:gd name="connsiteY33" fmla="*/ 25507 h 27461"/>
                <a:gd name="connsiteX34" fmla="*/ 4211 w 29074"/>
                <a:gd name="connsiteY34" fmla="*/ 26555 h 27461"/>
                <a:gd name="connsiteX35" fmla="*/ 3164 w 29074"/>
                <a:gd name="connsiteY35" fmla="*/ 26555 h 27461"/>
                <a:gd name="connsiteX36" fmla="*/ 1735 w 29074"/>
                <a:gd name="connsiteY36" fmla="*/ 27317 h 27461"/>
                <a:gd name="connsiteX37" fmla="*/ 497 w 29074"/>
                <a:gd name="connsiteY37" fmla="*/ 26079 h 27461"/>
                <a:gd name="connsiteX38" fmla="*/ -266 w 29074"/>
                <a:gd name="connsiteY38" fmla="*/ 24936 h 27461"/>
                <a:gd name="connsiteX39" fmla="*/ -266 w 29074"/>
                <a:gd name="connsiteY39" fmla="*/ 23888 h 27461"/>
                <a:gd name="connsiteX40" fmla="*/ 1640 w 29074"/>
                <a:gd name="connsiteY40" fmla="*/ 20840 h 27461"/>
                <a:gd name="connsiteX41" fmla="*/ 2592 w 29074"/>
                <a:gd name="connsiteY41" fmla="*/ 20840 h 27461"/>
                <a:gd name="connsiteX42" fmla="*/ 3830 w 29074"/>
                <a:gd name="connsiteY42" fmla="*/ 19411 h 27461"/>
                <a:gd name="connsiteX43" fmla="*/ 7069 w 29074"/>
                <a:gd name="connsiteY43" fmla="*/ 16459 h 27461"/>
                <a:gd name="connsiteX44" fmla="*/ 8498 w 29074"/>
                <a:gd name="connsiteY44" fmla="*/ 15316 h 27461"/>
                <a:gd name="connsiteX45" fmla="*/ 10783 w 29074"/>
                <a:gd name="connsiteY45" fmla="*/ 12649 h 27461"/>
                <a:gd name="connsiteX46" fmla="*/ 11546 w 29074"/>
                <a:gd name="connsiteY46" fmla="*/ 11315 h 27461"/>
                <a:gd name="connsiteX47" fmla="*/ 10974 w 29074"/>
                <a:gd name="connsiteY47" fmla="*/ 10553 h 27461"/>
                <a:gd name="connsiteX48" fmla="*/ 10022 w 29074"/>
                <a:gd name="connsiteY48" fmla="*/ 10553 h 27461"/>
                <a:gd name="connsiteX49" fmla="*/ 8783 w 29074"/>
                <a:gd name="connsiteY49" fmla="*/ 10553 h 27461"/>
                <a:gd name="connsiteX50" fmla="*/ 8783 w 29074"/>
                <a:gd name="connsiteY50" fmla="*/ 9601 h 27461"/>
                <a:gd name="connsiteX51" fmla="*/ 8783 w 29074"/>
                <a:gd name="connsiteY51" fmla="*/ 8648 h 27461"/>
                <a:gd name="connsiteX52" fmla="*/ 8783 w 29074"/>
                <a:gd name="connsiteY52" fmla="*/ 7505 h 27461"/>
                <a:gd name="connsiteX53" fmla="*/ 6212 w 29074"/>
                <a:gd name="connsiteY53" fmla="*/ 5600 h 27461"/>
                <a:gd name="connsiteX54" fmla="*/ 6212 w 29074"/>
                <a:gd name="connsiteY54" fmla="*/ 4552 h 27461"/>
                <a:gd name="connsiteX55" fmla="*/ 7545 w 29074"/>
                <a:gd name="connsiteY55" fmla="*/ 3409 h 27461"/>
                <a:gd name="connsiteX56" fmla="*/ 8212 w 29074"/>
                <a:gd name="connsiteY56" fmla="*/ 2552 h 27461"/>
                <a:gd name="connsiteX57" fmla="*/ 9069 w 29074"/>
                <a:gd name="connsiteY57" fmla="*/ 1981 h 27461"/>
                <a:gd name="connsiteX58" fmla="*/ 9736 w 29074"/>
                <a:gd name="connsiteY58" fmla="*/ 1123 h 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9074" h="27461">
                  <a:moveTo>
                    <a:pt x="8688" y="1314"/>
                  </a:moveTo>
                  <a:lnTo>
                    <a:pt x="9736" y="742"/>
                  </a:lnTo>
                  <a:lnTo>
                    <a:pt x="10974" y="76"/>
                  </a:lnTo>
                  <a:cubicBezTo>
                    <a:pt x="10974" y="76"/>
                    <a:pt x="11450" y="76"/>
                    <a:pt x="11926" y="76"/>
                  </a:cubicBezTo>
                  <a:cubicBezTo>
                    <a:pt x="12403" y="76"/>
                    <a:pt x="12974" y="-401"/>
                    <a:pt x="13355" y="76"/>
                  </a:cubicBezTo>
                  <a:cubicBezTo>
                    <a:pt x="13736" y="552"/>
                    <a:pt x="14308" y="1028"/>
                    <a:pt x="14594" y="1219"/>
                  </a:cubicBezTo>
                  <a:cubicBezTo>
                    <a:pt x="14879" y="1409"/>
                    <a:pt x="15832" y="1219"/>
                    <a:pt x="16689" y="2647"/>
                  </a:cubicBezTo>
                  <a:cubicBezTo>
                    <a:pt x="17546" y="4076"/>
                    <a:pt x="17261" y="4267"/>
                    <a:pt x="16689" y="5410"/>
                  </a:cubicBezTo>
                  <a:cubicBezTo>
                    <a:pt x="16117" y="6553"/>
                    <a:pt x="16689" y="6267"/>
                    <a:pt x="17356" y="5981"/>
                  </a:cubicBezTo>
                  <a:lnTo>
                    <a:pt x="20785" y="2647"/>
                  </a:lnTo>
                  <a:cubicBezTo>
                    <a:pt x="21371" y="1965"/>
                    <a:pt x="22007" y="1328"/>
                    <a:pt x="22690" y="742"/>
                  </a:cubicBezTo>
                  <a:cubicBezTo>
                    <a:pt x="22690" y="742"/>
                    <a:pt x="23547" y="742"/>
                    <a:pt x="23928" y="742"/>
                  </a:cubicBezTo>
                  <a:cubicBezTo>
                    <a:pt x="24309" y="742"/>
                    <a:pt x="24881" y="742"/>
                    <a:pt x="25166" y="742"/>
                  </a:cubicBezTo>
                  <a:cubicBezTo>
                    <a:pt x="25760" y="1064"/>
                    <a:pt x="26477" y="1064"/>
                    <a:pt x="27071" y="742"/>
                  </a:cubicBezTo>
                  <a:cubicBezTo>
                    <a:pt x="27071" y="742"/>
                    <a:pt x="27833" y="742"/>
                    <a:pt x="27929" y="742"/>
                  </a:cubicBezTo>
                  <a:lnTo>
                    <a:pt x="28595" y="1981"/>
                  </a:lnTo>
                  <a:cubicBezTo>
                    <a:pt x="29072" y="2933"/>
                    <a:pt x="27929" y="4362"/>
                    <a:pt x="27548" y="5219"/>
                  </a:cubicBezTo>
                  <a:cubicBezTo>
                    <a:pt x="27166" y="6076"/>
                    <a:pt x="26881" y="5219"/>
                    <a:pt x="26119" y="5219"/>
                  </a:cubicBezTo>
                  <a:cubicBezTo>
                    <a:pt x="25523" y="5717"/>
                    <a:pt x="24886" y="6163"/>
                    <a:pt x="24214" y="6553"/>
                  </a:cubicBezTo>
                  <a:lnTo>
                    <a:pt x="22785" y="7791"/>
                  </a:lnTo>
                  <a:lnTo>
                    <a:pt x="21547" y="9029"/>
                  </a:lnTo>
                  <a:lnTo>
                    <a:pt x="20404" y="10458"/>
                  </a:lnTo>
                  <a:cubicBezTo>
                    <a:pt x="20404" y="10458"/>
                    <a:pt x="19547" y="10458"/>
                    <a:pt x="18975" y="11220"/>
                  </a:cubicBezTo>
                  <a:cubicBezTo>
                    <a:pt x="18512" y="11950"/>
                    <a:pt x="18002" y="12650"/>
                    <a:pt x="17451" y="13315"/>
                  </a:cubicBezTo>
                  <a:cubicBezTo>
                    <a:pt x="16040" y="14570"/>
                    <a:pt x="14705" y="15905"/>
                    <a:pt x="13450" y="17316"/>
                  </a:cubicBezTo>
                  <a:cubicBezTo>
                    <a:pt x="13450" y="17983"/>
                    <a:pt x="12593" y="17983"/>
                    <a:pt x="12307" y="18459"/>
                  </a:cubicBezTo>
                  <a:cubicBezTo>
                    <a:pt x="12022" y="18935"/>
                    <a:pt x="11450" y="19221"/>
                    <a:pt x="11260" y="19602"/>
                  </a:cubicBezTo>
                  <a:cubicBezTo>
                    <a:pt x="11069" y="19983"/>
                    <a:pt x="10403" y="20269"/>
                    <a:pt x="10212" y="20650"/>
                  </a:cubicBezTo>
                  <a:cubicBezTo>
                    <a:pt x="9955" y="20971"/>
                    <a:pt x="9630" y="21232"/>
                    <a:pt x="9259" y="21412"/>
                  </a:cubicBezTo>
                  <a:cubicBezTo>
                    <a:pt x="9259" y="21412"/>
                    <a:pt x="8688" y="21983"/>
                    <a:pt x="8307" y="22364"/>
                  </a:cubicBezTo>
                  <a:cubicBezTo>
                    <a:pt x="8069" y="22617"/>
                    <a:pt x="7776" y="22813"/>
                    <a:pt x="7450" y="22936"/>
                  </a:cubicBezTo>
                  <a:lnTo>
                    <a:pt x="6688" y="23412"/>
                  </a:lnTo>
                  <a:cubicBezTo>
                    <a:pt x="6688" y="23412"/>
                    <a:pt x="6116" y="24174"/>
                    <a:pt x="5640" y="24555"/>
                  </a:cubicBezTo>
                  <a:cubicBezTo>
                    <a:pt x="5164" y="24936"/>
                    <a:pt x="4878" y="25317"/>
                    <a:pt x="4783" y="25507"/>
                  </a:cubicBezTo>
                  <a:cubicBezTo>
                    <a:pt x="4688" y="25698"/>
                    <a:pt x="4783" y="26174"/>
                    <a:pt x="4211" y="26555"/>
                  </a:cubicBezTo>
                  <a:cubicBezTo>
                    <a:pt x="3640" y="26936"/>
                    <a:pt x="4211" y="26555"/>
                    <a:pt x="3164" y="26555"/>
                  </a:cubicBezTo>
                  <a:cubicBezTo>
                    <a:pt x="2116" y="26555"/>
                    <a:pt x="2211" y="27222"/>
                    <a:pt x="1735" y="27317"/>
                  </a:cubicBezTo>
                  <a:cubicBezTo>
                    <a:pt x="1258" y="27412"/>
                    <a:pt x="782" y="26650"/>
                    <a:pt x="497" y="26079"/>
                  </a:cubicBezTo>
                  <a:lnTo>
                    <a:pt x="-266" y="24936"/>
                  </a:lnTo>
                  <a:cubicBezTo>
                    <a:pt x="-398" y="24599"/>
                    <a:pt x="-398" y="24225"/>
                    <a:pt x="-266" y="23888"/>
                  </a:cubicBezTo>
                  <a:cubicBezTo>
                    <a:pt x="184" y="22767"/>
                    <a:pt x="829" y="21735"/>
                    <a:pt x="1640" y="20840"/>
                  </a:cubicBezTo>
                  <a:cubicBezTo>
                    <a:pt x="1640" y="20840"/>
                    <a:pt x="2306" y="20840"/>
                    <a:pt x="2592" y="20840"/>
                  </a:cubicBezTo>
                  <a:cubicBezTo>
                    <a:pt x="2878" y="20840"/>
                    <a:pt x="3449" y="19697"/>
                    <a:pt x="3830" y="19411"/>
                  </a:cubicBezTo>
                  <a:cubicBezTo>
                    <a:pt x="4211" y="19126"/>
                    <a:pt x="5926" y="17506"/>
                    <a:pt x="7069" y="16459"/>
                  </a:cubicBezTo>
                  <a:cubicBezTo>
                    <a:pt x="8212" y="15411"/>
                    <a:pt x="8307" y="15792"/>
                    <a:pt x="8498" y="15316"/>
                  </a:cubicBezTo>
                  <a:cubicBezTo>
                    <a:pt x="9200" y="14377"/>
                    <a:pt x="9963" y="13486"/>
                    <a:pt x="10783" y="12649"/>
                  </a:cubicBezTo>
                  <a:cubicBezTo>
                    <a:pt x="10783" y="12649"/>
                    <a:pt x="11641" y="11887"/>
                    <a:pt x="11546" y="11315"/>
                  </a:cubicBezTo>
                  <a:cubicBezTo>
                    <a:pt x="11450" y="10744"/>
                    <a:pt x="11546" y="10744"/>
                    <a:pt x="10974" y="10553"/>
                  </a:cubicBezTo>
                  <a:cubicBezTo>
                    <a:pt x="10403" y="10363"/>
                    <a:pt x="10307" y="10553"/>
                    <a:pt x="10022" y="10553"/>
                  </a:cubicBezTo>
                  <a:cubicBezTo>
                    <a:pt x="9623" y="10707"/>
                    <a:pt x="9182" y="10707"/>
                    <a:pt x="8783" y="10553"/>
                  </a:cubicBezTo>
                  <a:cubicBezTo>
                    <a:pt x="8783" y="10553"/>
                    <a:pt x="8783" y="9886"/>
                    <a:pt x="8783" y="9601"/>
                  </a:cubicBezTo>
                  <a:cubicBezTo>
                    <a:pt x="8765" y="9283"/>
                    <a:pt x="8765" y="8965"/>
                    <a:pt x="8783" y="8648"/>
                  </a:cubicBezTo>
                  <a:cubicBezTo>
                    <a:pt x="8814" y="8268"/>
                    <a:pt x="8814" y="7886"/>
                    <a:pt x="8783" y="7505"/>
                  </a:cubicBezTo>
                  <a:cubicBezTo>
                    <a:pt x="8783" y="6838"/>
                    <a:pt x="6592" y="5981"/>
                    <a:pt x="6212" y="5600"/>
                  </a:cubicBezTo>
                  <a:cubicBezTo>
                    <a:pt x="6042" y="5272"/>
                    <a:pt x="6042" y="4881"/>
                    <a:pt x="6212" y="4552"/>
                  </a:cubicBezTo>
                  <a:cubicBezTo>
                    <a:pt x="6212" y="3886"/>
                    <a:pt x="7069" y="3790"/>
                    <a:pt x="7545" y="3409"/>
                  </a:cubicBezTo>
                  <a:cubicBezTo>
                    <a:pt x="7842" y="3191"/>
                    <a:pt x="8073" y="2894"/>
                    <a:pt x="8212" y="2552"/>
                  </a:cubicBezTo>
                  <a:lnTo>
                    <a:pt x="9069" y="1981"/>
                  </a:lnTo>
                  <a:cubicBezTo>
                    <a:pt x="9069" y="1981"/>
                    <a:pt x="9069" y="1409"/>
                    <a:pt x="9736" y="112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5FDFDC2C-AAE6-4E11-9F22-78FDD28BEC99}"/>
                </a:ext>
              </a:extLst>
            </p:cNvPr>
            <p:cNvSpPr/>
            <p:nvPr/>
          </p:nvSpPr>
          <p:spPr>
            <a:xfrm>
              <a:off x="5242489" y="306835"/>
              <a:ext cx="4501" cy="6662"/>
            </a:xfrm>
            <a:custGeom>
              <a:avLst/>
              <a:gdLst>
                <a:gd name="connsiteX0" fmla="*/ 2898 w 4501"/>
                <a:gd name="connsiteY0" fmla="*/ 634 h 6662"/>
                <a:gd name="connsiteX1" fmla="*/ 3755 w 4501"/>
                <a:gd name="connsiteY1" fmla="*/ -128 h 6662"/>
                <a:gd name="connsiteX2" fmla="*/ 3755 w 4501"/>
                <a:gd name="connsiteY2" fmla="*/ 1206 h 6662"/>
                <a:gd name="connsiteX3" fmla="*/ 3184 w 4501"/>
                <a:gd name="connsiteY3" fmla="*/ 2920 h 6662"/>
                <a:gd name="connsiteX4" fmla="*/ 2421 w 4501"/>
                <a:gd name="connsiteY4" fmla="*/ 4920 h 6662"/>
                <a:gd name="connsiteX5" fmla="*/ 1183 w 4501"/>
                <a:gd name="connsiteY5" fmla="*/ 6254 h 6662"/>
                <a:gd name="connsiteX6" fmla="*/ -150 w 4501"/>
                <a:gd name="connsiteY6" fmla="*/ 6254 h 6662"/>
                <a:gd name="connsiteX7" fmla="*/ -150 w 4501"/>
                <a:gd name="connsiteY7" fmla="*/ 4920 h 6662"/>
                <a:gd name="connsiteX8" fmla="*/ 1278 w 4501"/>
                <a:gd name="connsiteY8" fmla="*/ 2920 h 6662"/>
                <a:gd name="connsiteX9" fmla="*/ 1754 w 4501"/>
                <a:gd name="connsiteY9" fmla="*/ 1967 h 6662"/>
                <a:gd name="connsiteX10" fmla="*/ 2612 w 4501"/>
                <a:gd name="connsiteY10" fmla="*/ 1015 h 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01" h="6662">
                  <a:moveTo>
                    <a:pt x="2898" y="634"/>
                  </a:moveTo>
                  <a:cubicBezTo>
                    <a:pt x="2898" y="634"/>
                    <a:pt x="2898" y="-33"/>
                    <a:pt x="3755" y="-128"/>
                  </a:cubicBezTo>
                  <a:cubicBezTo>
                    <a:pt x="4612" y="-223"/>
                    <a:pt x="3755" y="539"/>
                    <a:pt x="3755" y="1206"/>
                  </a:cubicBezTo>
                  <a:cubicBezTo>
                    <a:pt x="3639" y="1799"/>
                    <a:pt x="3447" y="2375"/>
                    <a:pt x="3184" y="2920"/>
                  </a:cubicBezTo>
                  <a:cubicBezTo>
                    <a:pt x="3184" y="3682"/>
                    <a:pt x="2707" y="4254"/>
                    <a:pt x="2421" y="4920"/>
                  </a:cubicBezTo>
                  <a:cubicBezTo>
                    <a:pt x="2085" y="5430"/>
                    <a:pt x="1667" y="5881"/>
                    <a:pt x="1183" y="6254"/>
                  </a:cubicBezTo>
                  <a:cubicBezTo>
                    <a:pt x="813" y="6617"/>
                    <a:pt x="220" y="6617"/>
                    <a:pt x="-150" y="6254"/>
                  </a:cubicBezTo>
                  <a:cubicBezTo>
                    <a:pt x="-436" y="5855"/>
                    <a:pt x="-436" y="5319"/>
                    <a:pt x="-150" y="4920"/>
                  </a:cubicBezTo>
                  <a:cubicBezTo>
                    <a:pt x="228" y="4189"/>
                    <a:pt x="709" y="3516"/>
                    <a:pt x="1278" y="2920"/>
                  </a:cubicBezTo>
                  <a:cubicBezTo>
                    <a:pt x="1456" y="2612"/>
                    <a:pt x="1615" y="2294"/>
                    <a:pt x="1754" y="1967"/>
                  </a:cubicBezTo>
                  <a:cubicBezTo>
                    <a:pt x="1755" y="1968"/>
                    <a:pt x="2326" y="1491"/>
                    <a:pt x="2612" y="1015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3CDCAEE5-7065-4F9B-A970-10F09619D365}"/>
                </a:ext>
              </a:extLst>
            </p:cNvPr>
            <p:cNvSpPr/>
            <p:nvPr/>
          </p:nvSpPr>
          <p:spPr>
            <a:xfrm>
              <a:off x="5511689" y="339429"/>
              <a:ext cx="49560" cy="35360"/>
            </a:xfrm>
            <a:custGeom>
              <a:avLst/>
              <a:gdLst>
                <a:gd name="connsiteX0" fmla="*/ 43450 w 49560"/>
                <a:gd name="connsiteY0" fmla="*/ 7759 h 35360"/>
                <a:gd name="connsiteX1" fmla="*/ 43450 w 49560"/>
                <a:gd name="connsiteY1" fmla="*/ 9855 h 35360"/>
                <a:gd name="connsiteX2" fmla="*/ 41545 w 49560"/>
                <a:gd name="connsiteY2" fmla="*/ 10712 h 35360"/>
                <a:gd name="connsiteX3" fmla="*/ 39259 w 49560"/>
                <a:gd name="connsiteY3" fmla="*/ 10712 h 35360"/>
                <a:gd name="connsiteX4" fmla="*/ 38116 w 49560"/>
                <a:gd name="connsiteY4" fmla="*/ 11760 h 35360"/>
                <a:gd name="connsiteX5" fmla="*/ 38116 w 49560"/>
                <a:gd name="connsiteY5" fmla="*/ 13189 h 35360"/>
                <a:gd name="connsiteX6" fmla="*/ 34116 w 49560"/>
                <a:gd name="connsiteY6" fmla="*/ 14427 h 35360"/>
                <a:gd name="connsiteX7" fmla="*/ 31639 w 49560"/>
                <a:gd name="connsiteY7" fmla="*/ 14427 h 35360"/>
                <a:gd name="connsiteX8" fmla="*/ 32211 w 49560"/>
                <a:gd name="connsiteY8" fmla="*/ 16236 h 35360"/>
                <a:gd name="connsiteX9" fmla="*/ 32211 w 49560"/>
                <a:gd name="connsiteY9" fmla="*/ 17761 h 35360"/>
                <a:gd name="connsiteX10" fmla="*/ 34401 w 49560"/>
                <a:gd name="connsiteY10" fmla="*/ 17761 h 35360"/>
                <a:gd name="connsiteX11" fmla="*/ 33830 w 49560"/>
                <a:gd name="connsiteY11" fmla="*/ 16522 h 35360"/>
                <a:gd name="connsiteX12" fmla="*/ 34687 w 49560"/>
                <a:gd name="connsiteY12" fmla="*/ 15189 h 35360"/>
                <a:gd name="connsiteX13" fmla="*/ 35830 w 49560"/>
                <a:gd name="connsiteY13" fmla="*/ 15189 h 35360"/>
                <a:gd name="connsiteX14" fmla="*/ 36973 w 49560"/>
                <a:gd name="connsiteY14" fmla="*/ 15189 h 35360"/>
                <a:gd name="connsiteX15" fmla="*/ 37926 w 49560"/>
                <a:gd name="connsiteY15" fmla="*/ 14046 h 35360"/>
                <a:gd name="connsiteX16" fmla="*/ 39260 w 49560"/>
                <a:gd name="connsiteY16" fmla="*/ 14046 h 35360"/>
                <a:gd name="connsiteX17" fmla="*/ 40498 w 49560"/>
                <a:gd name="connsiteY17" fmla="*/ 14046 h 35360"/>
                <a:gd name="connsiteX18" fmla="*/ 41641 w 49560"/>
                <a:gd name="connsiteY18" fmla="*/ 13474 h 35360"/>
                <a:gd name="connsiteX19" fmla="*/ 42593 w 49560"/>
                <a:gd name="connsiteY19" fmla="*/ 11284 h 35360"/>
                <a:gd name="connsiteX20" fmla="*/ 47451 w 49560"/>
                <a:gd name="connsiteY20" fmla="*/ 12998 h 35360"/>
                <a:gd name="connsiteX21" fmla="*/ 48213 w 49560"/>
                <a:gd name="connsiteY21" fmla="*/ 12998 h 35360"/>
                <a:gd name="connsiteX22" fmla="*/ 49165 w 49560"/>
                <a:gd name="connsiteY22" fmla="*/ 13855 h 35360"/>
                <a:gd name="connsiteX23" fmla="*/ 49165 w 49560"/>
                <a:gd name="connsiteY23" fmla="*/ 15570 h 35360"/>
                <a:gd name="connsiteX24" fmla="*/ 48594 w 49560"/>
                <a:gd name="connsiteY24" fmla="*/ 16617 h 35360"/>
                <a:gd name="connsiteX25" fmla="*/ 47165 w 49560"/>
                <a:gd name="connsiteY25" fmla="*/ 17761 h 35360"/>
                <a:gd name="connsiteX26" fmla="*/ 44593 w 49560"/>
                <a:gd name="connsiteY26" fmla="*/ 17761 h 35360"/>
                <a:gd name="connsiteX27" fmla="*/ 40688 w 49560"/>
                <a:gd name="connsiteY27" fmla="*/ 19189 h 35360"/>
                <a:gd name="connsiteX28" fmla="*/ 39450 w 49560"/>
                <a:gd name="connsiteY28" fmla="*/ 19189 h 35360"/>
                <a:gd name="connsiteX29" fmla="*/ 38021 w 49560"/>
                <a:gd name="connsiteY29" fmla="*/ 19951 h 35360"/>
                <a:gd name="connsiteX30" fmla="*/ 36402 w 49560"/>
                <a:gd name="connsiteY30" fmla="*/ 21094 h 35360"/>
                <a:gd name="connsiteX31" fmla="*/ 36402 w 49560"/>
                <a:gd name="connsiteY31" fmla="*/ 21952 h 35360"/>
                <a:gd name="connsiteX32" fmla="*/ 38307 w 49560"/>
                <a:gd name="connsiteY32" fmla="*/ 22618 h 35360"/>
                <a:gd name="connsiteX33" fmla="*/ 39259 w 49560"/>
                <a:gd name="connsiteY33" fmla="*/ 23380 h 35360"/>
                <a:gd name="connsiteX34" fmla="*/ 39259 w 49560"/>
                <a:gd name="connsiteY34" fmla="*/ 24619 h 35360"/>
                <a:gd name="connsiteX35" fmla="*/ 39831 w 49560"/>
                <a:gd name="connsiteY35" fmla="*/ 25666 h 35360"/>
                <a:gd name="connsiteX36" fmla="*/ 40307 w 49560"/>
                <a:gd name="connsiteY36" fmla="*/ 26905 h 35360"/>
                <a:gd name="connsiteX37" fmla="*/ 38688 w 49560"/>
                <a:gd name="connsiteY37" fmla="*/ 29381 h 35360"/>
                <a:gd name="connsiteX38" fmla="*/ 36307 w 49560"/>
                <a:gd name="connsiteY38" fmla="*/ 30619 h 35360"/>
                <a:gd name="connsiteX39" fmla="*/ 32782 w 49560"/>
                <a:gd name="connsiteY39" fmla="*/ 28429 h 35360"/>
                <a:gd name="connsiteX40" fmla="*/ 31639 w 49560"/>
                <a:gd name="connsiteY40" fmla="*/ 28429 h 35360"/>
                <a:gd name="connsiteX41" fmla="*/ 30687 w 49560"/>
                <a:gd name="connsiteY41" fmla="*/ 27190 h 35360"/>
                <a:gd name="connsiteX42" fmla="*/ 29353 w 49560"/>
                <a:gd name="connsiteY42" fmla="*/ 25761 h 35360"/>
                <a:gd name="connsiteX43" fmla="*/ 25258 w 49560"/>
                <a:gd name="connsiteY43" fmla="*/ 24904 h 35360"/>
                <a:gd name="connsiteX44" fmla="*/ 23448 w 49560"/>
                <a:gd name="connsiteY44" fmla="*/ 24904 h 35360"/>
                <a:gd name="connsiteX45" fmla="*/ 21067 w 49560"/>
                <a:gd name="connsiteY45" fmla="*/ 24904 h 35360"/>
                <a:gd name="connsiteX46" fmla="*/ 19543 w 49560"/>
                <a:gd name="connsiteY46" fmla="*/ 25857 h 35360"/>
                <a:gd name="connsiteX47" fmla="*/ 20019 w 49560"/>
                <a:gd name="connsiteY47" fmla="*/ 26714 h 35360"/>
                <a:gd name="connsiteX48" fmla="*/ 21733 w 49560"/>
                <a:gd name="connsiteY48" fmla="*/ 27476 h 35360"/>
                <a:gd name="connsiteX49" fmla="*/ 22876 w 49560"/>
                <a:gd name="connsiteY49" fmla="*/ 27476 h 35360"/>
                <a:gd name="connsiteX50" fmla="*/ 23448 w 49560"/>
                <a:gd name="connsiteY50" fmla="*/ 29572 h 35360"/>
                <a:gd name="connsiteX51" fmla="*/ 24210 w 49560"/>
                <a:gd name="connsiteY51" fmla="*/ 31477 h 35360"/>
                <a:gd name="connsiteX52" fmla="*/ 24210 w 49560"/>
                <a:gd name="connsiteY52" fmla="*/ 32619 h 35360"/>
                <a:gd name="connsiteX53" fmla="*/ 22495 w 49560"/>
                <a:gd name="connsiteY53" fmla="*/ 33572 h 35360"/>
                <a:gd name="connsiteX54" fmla="*/ 20971 w 49560"/>
                <a:gd name="connsiteY54" fmla="*/ 33572 h 35360"/>
                <a:gd name="connsiteX55" fmla="*/ 19352 w 49560"/>
                <a:gd name="connsiteY55" fmla="*/ 32429 h 35360"/>
                <a:gd name="connsiteX56" fmla="*/ 18114 w 49560"/>
                <a:gd name="connsiteY56" fmla="*/ 31667 h 35360"/>
                <a:gd name="connsiteX57" fmla="*/ 14971 w 49560"/>
                <a:gd name="connsiteY57" fmla="*/ 30429 h 35360"/>
                <a:gd name="connsiteX58" fmla="*/ 13447 w 49560"/>
                <a:gd name="connsiteY58" fmla="*/ 31953 h 35360"/>
                <a:gd name="connsiteX59" fmla="*/ 12018 w 49560"/>
                <a:gd name="connsiteY59" fmla="*/ 33096 h 35360"/>
                <a:gd name="connsiteX60" fmla="*/ 10113 w 49560"/>
                <a:gd name="connsiteY60" fmla="*/ 34144 h 35360"/>
                <a:gd name="connsiteX61" fmla="*/ 8589 w 49560"/>
                <a:gd name="connsiteY61" fmla="*/ 34144 h 35360"/>
                <a:gd name="connsiteX62" fmla="*/ 5255 w 49560"/>
                <a:gd name="connsiteY62" fmla="*/ 35096 h 35360"/>
                <a:gd name="connsiteX63" fmla="*/ 3160 w 49560"/>
                <a:gd name="connsiteY63" fmla="*/ 33953 h 35360"/>
                <a:gd name="connsiteX64" fmla="*/ 1540 w 49560"/>
                <a:gd name="connsiteY64" fmla="*/ 33001 h 35360"/>
                <a:gd name="connsiteX65" fmla="*/ -365 w 49560"/>
                <a:gd name="connsiteY65" fmla="*/ 31000 h 35360"/>
                <a:gd name="connsiteX66" fmla="*/ 778 w 49560"/>
                <a:gd name="connsiteY66" fmla="*/ 29667 h 35360"/>
                <a:gd name="connsiteX67" fmla="*/ 778 w 49560"/>
                <a:gd name="connsiteY67" fmla="*/ 26047 h 35360"/>
                <a:gd name="connsiteX68" fmla="*/ 2207 w 49560"/>
                <a:gd name="connsiteY68" fmla="*/ 26619 h 35360"/>
                <a:gd name="connsiteX69" fmla="*/ 5065 w 49560"/>
                <a:gd name="connsiteY69" fmla="*/ 28714 h 35360"/>
                <a:gd name="connsiteX70" fmla="*/ 10303 w 49560"/>
                <a:gd name="connsiteY70" fmla="*/ 27476 h 35360"/>
                <a:gd name="connsiteX71" fmla="*/ 10303 w 49560"/>
                <a:gd name="connsiteY71" fmla="*/ 26238 h 35360"/>
                <a:gd name="connsiteX72" fmla="*/ 8208 w 49560"/>
                <a:gd name="connsiteY72" fmla="*/ 24714 h 35360"/>
                <a:gd name="connsiteX73" fmla="*/ 6112 w 49560"/>
                <a:gd name="connsiteY73" fmla="*/ 23094 h 35360"/>
                <a:gd name="connsiteX74" fmla="*/ 4112 w 49560"/>
                <a:gd name="connsiteY74" fmla="*/ 22047 h 35360"/>
                <a:gd name="connsiteX75" fmla="*/ 3160 w 49560"/>
                <a:gd name="connsiteY75" fmla="*/ 20332 h 35360"/>
                <a:gd name="connsiteX76" fmla="*/ 3160 w 49560"/>
                <a:gd name="connsiteY76" fmla="*/ 19380 h 35360"/>
                <a:gd name="connsiteX77" fmla="*/ 4112 w 49560"/>
                <a:gd name="connsiteY77" fmla="*/ 18332 h 35360"/>
                <a:gd name="connsiteX78" fmla="*/ 5350 w 49560"/>
                <a:gd name="connsiteY78" fmla="*/ 18523 h 35360"/>
                <a:gd name="connsiteX79" fmla="*/ 8017 w 49560"/>
                <a:gd name="connsiteY79" fmla="*/ 19189 h 35360"/>
                <a:gd name="connsiteX80" fmla="*/ 8875 w 49560"/>
                <a:gd name="connsiteY80" fmla="*/ 20809 h 35360"/>
                <a:gd name="connsiteX81" fmla="*/ 10780 w 49560"/>
                <a:gd name="connsiteY81" fmla="*/ 21285 h 35360"/>
                <a:gd name="connsiteX82" fmla="*/ 12589 w 49560"/>
                <a:gd name="connsiteY82" fmla="*/ 22428 h 35360"/>
                <a:gd name="connsiteX83" fmla="*/ 13923 w 49560"/>
                <a:gd name="connsiteY83" fmla="*/ 22904 h 35360"/>
                <a:gd name="connsiteX84" fmla="*/ 14685 w 49560"/>
                <a:gd name="connsiteY84" fmla="*/ 22904 h 35360"/>
                <a:gd name="connsiteX85" fmla="*/ 15923 w 49560"/>
                <a:gd name="connsiteY85" fmla="*/ 22047 h 35360"/>
                <a:gd name="connsiteX86" fmla="*/ 17447 w 49560"/>
                <a:gd name="connsiteY86" fmla="*/ 21475 h 35360"/>
                <a:gd name="connsiteX87" fmla="*/ 16685 w 49560"/>
                <a:gd name="connsiteY87" fmla="*/ 20523 h 35360"/>
                <a:gd name="connsiteX88" fmla="*/ 15161 w 49560"/>
                <a:gd name="connsiteY88" fmla="*/ 20523 h 35360"/>
                <a:gd name="connsiteX89" fmla="*/ 13637 w 49560"/>
                <a:gd name="connsiteY89" fmla="*/ 19951 h 35360"/>
                <a:gd name="connsiteX90" fmla="*/ 12780 w 49560"/>
                <a:gd name="connsiteY90" fmla="*/ 18999 h 35360"/>
                <a:gd name="connsiteX91" fmla="*/ 13256 w 49560"/>
                <a:gd name="connsiteY91" fmla="*/ 17856 h 35360"/>
                <a:gd name="connsiteX92" fmla="*/ 14780 w 49560"/>
                <a:gd name="connsiteY92" fmla="*/ 16999 h 35360"/>
                <a:gd name="connsiteX93" fmla="*/ 17923 w 49560"/>
                <a:gd name="connsiteY93" fmla="*/ 15856 h 35360"/>
                <a:gd name="connsiteX94" fmla="*/ 19257 w 49560"/>
                <a:gd name="connsiteY94" fmla="*/ 17094 h 35360"/>
                <a:gd name="connsiteX95" fmla="*/ 20019 w 49560"/>
                <a:gd name="connsiteY95" fmla="*/ 17094 h 35360"/>
                <a:gd name="connsiteX96" fmla="*/ 21353 w 49560"/>
                <a:gd name="connsiteY96" fmla="*/ 18237 h 35360"/>
                <a:gd name="connsiteX97" fmla="*/ 22972 w 49560"/>
                <a:gd name="connsiteY97" fmla="*/ 19380 h 35360"/>
                <a:gd name="connsiteX98" fmla="*/ 24210 w 49560"/>
                <a:gd name="connsiteY98" fmla="*/ 20237 h 35360"/>
                <a:gd name="connsiteX99" fmla="*/ 25353 w 49560"/>
                <a:gd name="connsiteY99" fmla="*/ 20809 h 35360"/>
                <a:gd name="connsiteX100" fmla="*/ 26210 w 49560"/>
                <a:gd name="connsiteY100" fmla="*/ 20809 h 35360"/>
                <a:gd name="connsiteX101" fmla="*/ 27353 w 49560"/>
                <a:gd name="connsiteY101" fmla="*/ 22047 h 35360"/>
                <a:gd name="connsiteX102" fmla="*/ 28401 w 49560"/>
                <a:gd name="connsiteY102" fmla="*/ 22999 h 35360"/>
                <a:gd name="connsiteX103" fmla="*/ 29068 w 49560"/>
                <a:gd name="connsiteY103" fmla="*/ 24333 h 35360"/>
                <a:gd name="connsiteX104" fmla="*/ 30687 w 49560"/>
                <a:gd name="connsiteY104" fmla="*/ 24904 h 35360"/>
                <a:gd name="connsiteX105" fmla="*/ 32592 w 49560"/>
                <a:gd name="connsiteY105" fmla="*/ 24904 h 35360"/>
                <a:gd name="connsiteX106" fmla="*/ 30973 w 49560"/>
                <a:gd name="connsiteY106" fmla="*/ 23571 h 35360"/>
                <a:gd name="connsiteX107" fmla="*/ 29258 w 49560"/>
                <a:gd name="connsiteY107" fmla="*/ 22142 h 35360"/>
                <a:gd name="connsiteX108" fmla="*/ 26591 w 49560"/>
                <a:gd name="connsiteY108" fmla="*/ 19951 h 35360"/>
                <a:gd name="connsiteX109" fmla="*/ 25163 w 49560"/>
                <a:gd name="connsiteY109" fmla="*/ 18904 h 35360"/>
                <a:gd name="connsiteX110" fmla="*/ 23734 w 49560"/>
                <a:gd name="connsiteY110" fmla="*/ 17856 h 35360"/>
                <a:gd name="connsiteX111" fmla="*/ 21543 w 49560"/>
                <a:gd name="connsiteY111" fmla="*/ 16046 h 35360"/>
                <a:gd name="connsiteX112" fmla="*/ 19733 w 49560"/>
                <a:gd name="connsiteY112" fmla="*/ 14808 h 35360"/>
                <a:gd name="connsiteX113" fmla="*/ 14590 w 49560"/>
                <a:gd name="connsiteY113" fmla="*/ 13855 h 35360"/>
                <a:gd name="connsiteX114" fmla="*/ 13447 w 49560"/>
                <a:gd name="connsiteY114" fmla="*/ 13855 h 35360"/>
                <a:gd name="connsiteX115" fmla="*/ 9446 w 49560"/>
                <a:gd name="connsiteY115" fmla="*/ 13189 h 35360"/>
                <a:gd name="connsiteX116" fmla="*/ 8970 w 49560"/>
                <a:gd name="connsiteY116" fmla="*/ 11855 h 35360"/>
                <a:gd name="connsiteX117" fmla="*/ 10494 w 49560"/>
                <a:gd name="connsiteY117" fmla="*/ 9188 h 35360"/>
                <a:gd name="connsiteX118" fmla="*/ 12685 w 49560"/>
                <a:gd name="connsiteY118" fmla="*/ 7188 h 35360"/>
                <a:gd name="connsiteX119" fmla="*/ 13923 w 49560"/>
                <a:gd name="connsiteY119" fmla="*/ 6616 h 35360"/>
                <a:gd name="connsiteX120" fmla="*/ 14875 w 49560"/>
                <a:gd name="connsiteY120" fmla="*/ 6616 h 35360"/>
                <a:gd name="connsiteX121" fmla="*/ 18876 w 49560"/>
                <a:gd name="connsiteY121" fmla="*/ 5759 h 35360"/>
                <a:gd name="connsiteX122" fmla="*/ 19352 w 49560"/>
                <a:gd name="connsiteY122" fmla="*/ 5759 h 35360"/>
                <a:gd name="connsiteX123" fmla="*/ 17638 w 49560"/>
                <a:gd name="connsiteY123" fmla="*/ 7950 h 35360"/>
                <a:gd name="connsiteX124" fmla="*/ 17410 w 49560"/>
                <a:gd name="connsiteY124" fmla="*/ 8865 h 35360"/>
                <a:gd name="connsiteX125" fmla="*/ 17638 w 49560"/>
                <a:gd name="connsiteY125" fmla="*/ 9093 h 35360"/>
                <a:gd name="connsiteX126" fmla="*/ 19352 w 49560"/>
                <a:gd name="connsiteY126" fmla="*/ 9950 h 35360"/>
                <a:gd name="connsiteX127" fmla="*/ 20305 w 49560"/>
                <a:gd name="connsiteY127" fmla="*/ 9950 h 35360"/>
                <a:gd name="connsiteX128" fmla="*/ 20876 w 49560"/>
                <a:gd name="connsiteY128" fmla="*/ 8712 h 35360"/>
                <a:gd name="connsiteX129" fmla="*/ 22019 w 49560"/>
                <a:gd name="connsiteY129" fmla="*/ 7283 h 35360"/>
                <a:gd name="connsiteX130" fmla="*/ 24876 w 49560"/>
                <a:gd name="connsiteY130" fmla="*/ 4997 h 35360"/>
                <a:gd name="connsiteX131" fmla="*/ 27543 w 49560"/>
                <a:gd name="connsiteY131" fmla="*/ 2044 h 35360"/>
                <a:gd name="connsiteX132" fmla="*/ 28972 w 49560"/>
                <a:gd name="connsiteY132" fmla="*/ 235 h 35360"/>
                <a:gd name="connsiteX133" fmla="*/ 30401 w 49560"/>
                <a:gd name="connsiteY133" fmla="*/ 235 h 35360"/>
                <a:gd name="connsiteX134" fmla="*/ 31163 w 49560"/>
                <a:gd name="connsiteY134" fmla="*/ 997 h 35360"/>
                <a:gd name="connsiteX135" fmla="*/ 31830 w 49560"/>
                <a:gd name="connsiteY135" fmla="*/ 997 h 35360"/>
                <a:gd name="connsiteX136" fmla="*/ 31830 w 49560"/>
                <a:gd name="connsiteY136" fmla="*/ 1759 h 35360"/>
                <a:gd name="connsiteX137" fmla="*/ 30973 w 49560"/>
                <a:gd name="connsiteY137" fmla="*/ 2806 h 35360"/>
                <a:gd name="connsiteX138" fmla="*/ 29925 w 49560"/>
                <a:gd name="connsiteY138" fmla="*/ 3949 h 35360"/>
                <a:gd name="connsiteX139" fmla="*/ 29258 w 49560"/>
                <a:gd name="connsiteY139" fmla="*/ 4711 h 35360"/>
                <a:gd name="connsiteX140" fmla="*/ 28401 w 49560"/>
                <a:gd name="connsiteY140" fmla="*/ 5378 h 35360"/>
                <a:gd name="connsiteX141" fmla="*/ 27353 w 49560"/>
                <a:gd name="connsiteY141" fmla="*/ 6235 h 35360"/>
                <a:gd name="connsiteX142" fmla="*/ 25543 w 49560"/>
                <a:gd name="connsiteY142" fmla="*/ 8140 h 35360"/>
                <a:gd name="connsiteX143" fmla="*/ 24496 w 49560"/>
                <a:gd name="connsiteY143" fmla="*/ 9664 h 35360"/>
                <a:gd name="connsiteX144" fmla="*/ 23448 w 49560"/>
                <a:gd name="connsiteY144" fmla="*/ 10522 h 35360"/>
                <a:gd name="connsiteX145" fmla="*/ 22019 w 49560"/>
                <a:gd name="connsiteY145" fmla="*/ 11188 h 35360"/>
                <a:gd name="connsiteX146" fmla="*/ 22019 w 49560"/>
                <a:gd name="connsiteY146" fmla="*/ 12236 h 35360"/>
                <a:gd name="connsiteX147" fmla="*/ 23353 w 49560"/>
                <a:gd name="connsiteY147" fmla="*/ 13093 h 35360"/>
                <a:gd name="connsiteX148" fmla="*/ 24305 w 49560"/>
                <a:gd name="connsiteY148" fmla="*/ 13950 h 35360"/>
                <a:gd name="connsiteX149" fmla="*/ 26020 w 49560"/>
                <a:gd name="connsiteY149" fmla="*/ 15189 h 35360"/>
                <a:gd name="connsiteX150" fmla="*/ 27067 w 49560"/>
                <a:gd name="connsiteY150" fmla="*/ 15760 h 35360"/>
                <a:gd name="connsiteX151" fmla="*/ 28115 w 49560"/>
                <a:gd name="connsiteY151" fmla="*/ 15760 h 35360"/>
                <a:gd name="connsiteX152" fmla="*/ 28686 w 49560"/>
                <a:gd name="connsiteY152" fmla="*/ 15760 h 35360"/>
                <a:gd name="connsiteX153" fmla="*/ 27925 w 49560"/>
                <a:gd name="connsiteY153" fmla="*/ 14808 h 35360"/>
                <a:gd name="connsiteX154" fmla="*/ 26782 w 49560"/>
                <a:gd name="connsiteY154" fmla="*/ 14236 h 35360"/>
                <a:gd name="connsiteX155" fmla="*/ 27353 w 49560"/>
                <a:gd name="connsiteY155" fmla="*/ 13284 h 35360"/>
                <a:gd name="connsiteX156" fmla="*/ 27353 w 49560"/>
                <a:gd name="connsiteY156" fmla="*/ 12236 h 35360"/>
                <a:gd name="connsiteX157" fmla="*/ 26115 w 49560"/>
                <a:gd name="connsiteY157" fmla="*/ 12236 h 35360"/>
                <a:gd name="connsiteX158" fmla="*/ 25162 w 49560"/>
                <a:gd name="connsiteY158" fmla="*/ 12236 h 35360"/>
                <a:gd name="connsiteX159" fmla="*/ 24400 w 49560"/>
                <a:gd name="connsiteY159" fmla="*/ 12236 h 35360"/>
                <a:gd name="connsiteX160" fmla="*/ 24876 w 49560"/>
                <a:gd name="connsiteY160" fmla="*/ 10617 h 35360"/>
                <a:gd name="connsiteX161" fmla="*/ 27258 w 49560"/>
                <a:gd name="connsiteY161" fmla="*/ 8617 h 35360"/>
                <a:gd name="connsiteX162" fmla="*/ 28496 w 49560"/>
                <a:gd name="connsiteY162" fmla="*/ 6997 h 35360"/>
                <a:gd name="connsiteX163" fmla="*/ 30592 w 49560"/>
                <a:gd name="connsiteY163" fmla="*/ 4997 h 35360"/>
                <a:gd name="connsiteX164" fmla="*/ 31163 w 49560"/>
                <a:gd name="connsiteY164" fmla="*/ 4140 h 35360"/>
                <a:gd name="connsiteX165" fmla="*/ 32592 w 49560"/>
                <a:gd name="connsiteY165" fmla="*/ 3664 h 35360"/>
                <a:gd name="connsiteX166" fmla="*/ 33735 w 49560"/>
                <a:gd name="connsiteY166" fmla="*/ 3664 h 35360"/>
                <a:gd name="connsiteX167" fmla="*/ 32878 w 49560"/>
                <a:gd name="connsiteY167" fmla="*/ 5092 h 35360"/>
                <a:gd name="connsiteX168" fmla="*/ 32878 w 49560"/>
                <a:gd name="connsiteY168" fmla="*/ 6045 h 35360"/>
                <a:gd name="connsiteX169" fmla="*/ 30782 w 49560"/>
                <a:gd name="connsiteY169" fmla="*/ 8617 h 35360"/>
                <a:gd name="connsiteX170" fmla="*/ 30782 w 49560"/>
                <a:gd name="connsiteY170" fmla="*/ 9474 h 35360"/>
                <a:gd name="connsiteX171" fmla="*/ 31925 w 49560"/>
                <a:gd name="connsiteY171" fmla="*/ 10807 h 35360"/>
                <a:gd name="connsiteX172" fmla="*/ 31925 w 49560"/>
                <a:gd name="connsiteY172" fmla="*/ 11760 h 35360"/>
                <a:gd name="connsiteX173" fmla="*/ 34021 w 49560"/>
                <a:gd name="connsiteY173" fmla="*/ 11760 h 35360"/>
                <a:gd name="connsiteX174" fmla="*/ 34878 w 49560"/>
                <a:gd name="connsiteY174" fmla="*/ 9760 h 35360"/>
                <a:gd name="connsiteX175" fmla="*/ 33544 w 49560"/>
                <a:gd name="connsiteY175" fmla="*/ 9093 h 35360"/>
                <a:gd name="connsiteX176" fmla="*/ 32592 w 49560"/>
                <a:gd name="connsiteY176" fmla="*/ 9093 h 35360"/>
                <a:gd name="connsiteX177" fmla="*/ 34021 w 49560"/>
                <a:gd name="connsiteY177" fmla="*/ 7759 h 35360"/>
                <a:gd name="connsiteX178" fmla="*/ 35640 w 49560"/>
                <a:gd name="connsiteY178" fmla="*/ 7092 h 35360"/>
                <a:gd name="connsiteX179" fmla="*/ 36402 w 49560"/>
                <a:gd name="connsiteY179" fmla="*/ 5378 h 35360"/>
                <a:gd name="connsiteX180" fmla="*/ 38021 w 49560"/>
                <a:gd name="connsiteY180" fmla="*/ 5378 h 35360"/>
                <a:gd name="connsiteX181" fmla="*/ 38021 w 49560"/>
                <a:gd name="connsiteY181" fmla="*/ 6902 h 35360"/>
                <a:gd name="connsiteX182" fmla="*/ 40402 w 49560"/>
                <a:gd name="connsiteY182" fmla="*/ 6902 h 35360"/>
                <a:gd name="connsiteX183" fmla="*/ 42593 w 49560"/>
                <a:gd name="connsiteY183" fmla="*/ 6331 h 35360"/>
                <a:gd name="connsiteX184" fmla="*/ 43260 w 49560"/>
                <a:gd name="connsiteY184" fmla="*/ 6902 h 35360"/>
                <a:gd name="connsiteX185" fmla="*/ 43926 w 49560"/>
                <a:gd name="connsiteY185" fmla="*/ 7378 h 3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49560" h="35360">
                  <a:moveTo>
                    <a:pt x="43450" y="7759"/>
                  </a:moveTo>
                  <a:cubicBezTo>
                    <a:pt x="43736" y="8429"/>
                    <a:pt x="43736" y="9185"/>
                    <a:pt x="43450" y="9855"/>
                  </a:cubicBezTo>
                  <a:cubicBezTo>
                    <a:pt x="43450" y="10522"/>
                    <a:pt x="42307" y="10807"/>
                    <a:pt x="41545" y="10712"/>
                  </a:cubicBezTo>
                  <a:cubicBezTo>
                    <a:pt x="40797" y="10505"/>
                    <a:pt x="40007" y="10505"/>
                    <a:pt x="39259" y="10712"/>
                  </a:cubicBezTo>
                  <a:cubicBezTo>
                    <a:pt x="39259" y="10712"/>
                    <a:pt x="38116" y="11379"/>
                    <a:pt x="38116" y="11760"/>
                  </a:cubicBezTo>
                  <a:cubicBezTo>
                    <a:pt x="38116" y="12141"/>
                    <a:pt x="38116" y="12807"/>
                    <a:pt x="38116" y="13189"/>
                  </a:cubicBezTo>
                  <a:cubicBezTo>
                    <a:pt x="38116" y="13569"/>
                    <a:pt x="36688" y="13665"/>
                    <a:pt x="34116" y="14427"/>
                  </a:cubicBezTo>
                  <a:cubicBezTo>
                    <a:pt x="34116" y="14427"/>
                    <a:pt x="31925" y="14427"/>
                    <a:pt x="31639" y="14427"/>
                  </a:cubicBezTo>
                  <a:cubicBezTo>
                    <a:pt x="31354" y="14427"/>
                    <a:pt x="31639" y="15760"/>
                    <a:pt x="32211" y="16236"/>
                  </a:cubicBezTo>
                  <a:cubicBezTo>
                    <a:pt x="32782" y="16713"/>
                    <a:pt x="30973" y="16999"/>
                    <a:pt x="32211" y="17761"/>
                  </a:cubicBezTo>
                  <a:cubicBezTo>
                    <a:pt x="33449" y="18523"/>
                    <a:pt x="34021" y="18523"/>
                    <a:pt x="34401" y="17761"/>
                  </a:cubicBezTo>
                  <a:cubicBezTo>
                    <a:pt x="34783" y="16999"/>
                    <a:pt x="33830" y="16903"/>
                    <a:pt x="33830" y="16522"/>
                  </a:cubicBezTo>
                  <a:cubicBezTo>
                    <a:pt x="33830" y="16141"/>
                    <a:pt x="34497" y="15094"/>
                    <a:pt x="34687" y="15189"/>
                  </a:cubicBezTo>
                  <a:cubicBezTo>
                    <a:pt x="35057" y="15320"/>
                    <a:pt x="35460" y="15320"/>
                    <a:pt x="35830" y="15189"/>
                  </a:cubicBezTo>
                  <a:cubicBezTo>
                    <a:pt x="35830" y="15189"/>
                    <a:pt x="36592" y="15189"/>
                    <a:pt x="36973" y="15189"/>
                  </a:cubicBezTo>
                  <a:cubicBezTo>
                    <a:pt x="37354" y="15189"/>
                    <a:pt x="36973" y="14236"/>
                    <a:pt x="37926" y="14046"/>
                  </a:cubicBezTo>
                  <a:cubicBezTo>
                    <a:pt x="38350" y="13854"/>
                    <a:pt x="38836" y="13854"/>
                    <a:pt x="39260" y="14046"/>
                  </a:cubicBezTo>
                  <a:cubicBezTo>
                    <a:pt x="39259" y="14046"/>
                    <a:pt x="40212" y="14046"/>
                    <a:pt x="40498" y="14046"/>
                  </a:cubicBezTo>
                  <a:lnTo>
                    <a:pt x="41641" y="13474"/>
                  </a:lnTo>
                  <a:cubicBezTo>
                    <a:pt x="42403" y="12807"/>
                    <a:pt x="41641" y="11665"/>
                    <a:pt x="42593" y="11284"/>
                  </a:cubicBezTo>
                  <a:cubicBezTo>
                    <a:pt x="43546" y="10903"/>
                    <a:pt x="46975" y="12903"/>
                    <a:pt x="47451" y="12998"/>
                  </a:cubicBezTo>
                  <a:lnTo>
                    <a:pt x="48213" y="12998"/>
                  </a:lnTo>
                  <a:cubicBezTo>
                    <a:pt x="48665" y="13084"/>
                    <a:pt x="49032" y="13415"/>
                    <a:pt x="49165" y="13855"/>
                  </a:cubicBezTo>
                  <a:cubicBezTo>
                    <a:pt x="49206" y="14426"/>
                    <a:pt x="49206" y="14999"/>
                    <a:pt x="49165" y="15570"/>
                  </a:cubicBezTo>
                  <a:cubicBezTo>
                    <a:pt x="49167" y="15994"/>
                    <a:pt x="48951" y="16389"/>
                    <a:pt x="48594" y="16617"/>
                  </a:cubicBezTo>
                  <a:cubicBezTo>
                    <a:pt x="48594" y="16618"/>
                    <a:pt x="47165" y="17284"/>
                    <a:pt x="47165" y="17761"/>
                  </a:cubicBezTo>
                  <a:cubicBezTo>
                    <a:pt x="47165" y="18237"/>
                    <a:pt x="45546" y="17761"/>
                    <a:pt x="44593" y="17761"/>
                  </a:cubicBezTo>
                  <a:cubicBezTo>
                    <a:pt x="43185" y="17870"/>
                    <a:pt x="41834" y="18365"/>
                    <a:pt x="40688" y="19189"/>
                  </a:cubicBezTo>
                  <a:lnTo>
                    <a:pt x="39450" y="19189"/>
                  </a:lnTo>
                  <a:lnTo>
                    <a:pt x="38021" y="19951"/>
                  </a:lnTo>
                  <a:cubicBezTo>
                    <a:pt x="37430" y="20254"/>
                    <a:pt x="36885" y="20639"/>
                    <a:pt x="36402" y="21094"/>
                  </a:cubicBezTo>
                  <a:cubicBezTo>
                    <a:pt x="36402" y="21094"/>
                    <a:pt x="36402" y="21666"/>
                    <a:pt x="36402" y="21952"/>
                  </a:cubicBezTo>
                  <a:cubicBezTo>
                    <a:pt x="36402" y="22237"/>
                    <a:pt x="38021" y="22523"/>
                    <a:pt x="38307" y="22618"/>
                  </a:cubicBezTo>
                  <a:cubicBezTo>
                    <a:pt x="38681" y="22792"/>
                    <a:pt x="39008" y="23054"/>
                    <a:pt x="39259" y="23380"/>
                  </a:cubicBezTo>
                  <a:cubicBezTo>
                    <a:pt x="39259" y="23380"/>
                    <a:pt x="39259" y="24333"/>
                    <a:pt x="39259" y="24619"/>
                  </a:cubicBezTo>
                  <a:cubicBezTo>
                    <a:pt x="39259" y="24904"/>
                    <a:pt x="39735" y="24619"/>
                    <a:pt x="39831" y="25666"/>
                  </a:cubicBezTo>
                  <a:cubicBezTo>
                    <a:pt x="39926" y="26714"/>
                    <a:pt x="40402" y="26333"/>
                    <a:pt x="40307" y="26905"/>
                  </a:cubicBezTo>
                  <a:cubicBezTo>
                    <a:pt x="40033" y="27876"/>
                    <a:pt x="39467" y="28740"/>
                    <a:pt x="38688" y="29381"/>
                  </a:cubicBezTo>
                  <a:cubicBezTo>
                    <a:pt x="38004" y="29977"/>
                    <a:pt x="37187" y="30401"/>
                    <a:pt x="36307" y="30619"/>
                  </a:cubicBezTo>
                  <a:cubicBezTo>
                    <a:pt x="34931" y="30276"/>
                    <a:pt x="33699" y="29510"/>
                    <a:pt x="32782" y="28429"/>
                  </a:cubicBezTo>
                  <a:cubicBezTo>
                    <a:pt x="32424" y="28242"/>
                    <a:pt x="31998" y="28242"/>
                    <a:pt x="31639" y="28429"/>
                  </a:cubicBezTo>
                  <a:cubicBezTo>
                    <a:pt x="31186" y="28141"/>
                    <a:pt x="30849" y="27702"/>
                    <a:pt x="30687" y="27190"/>
                  </a:cubicBezTo>
                  <a:cubicBezTo>
                    <a:pt x="30687" y="27190"/>
                    <a:pt x="29925" y="26238"/>
                    <a:pt x="29353" y="25761"/>
                  </a:cubicBezTo>
                  <a:cubicBezTo>
                    <a:pt x="28123" y="25024"/>
                    <a:pt x="26680" y="24722"/>
                    <a:pt x="25258" y="24904"/>
                  </a:cubicBezTo>
                  <a:cubicBezTo>
                    <a:pt x="24669" y="25094"/>
                    <a:pt x="24036" y="25094"/>
                    <a:pt x="23448" y="24904"/>
                  </a:cubicBezTo>
                  <a:cubicBezTo>
                    <a:pt x="22661" y="24759"/>
                    <a:pt x="21854" y="24759"/>
                    <a:pt x="21067" y="24904"/>
                  </a:cubicBezTo>
                  <a:cubicBezTo>
                    <a:pt x="20450" y="25000"/>
                    <a:pt x="19899" y="25345"/>
                    <a:pt x="19543" y="25857"/>
                  </a:cubicBezTo>
                  <a:cubicBezTo>
                    <a:pt x="19543" y="25857"/>
                    <a:pt x="19543" y="26428"/>
                    <a:pt x="20019" y="26714"/>
                  </a:cubicBezTo>
                  <a:cubicBezTo>
                    <a:pt x="20495" y="27000"/>
                    <a:pt x="21257" y="26714"/>
                    <a:pt x="21733" y="27476"/>
                  </a:cubicBezTo>
                  <a:cubicBezTo>
                    <a:pt x="22210" y="28238"/>
                    <a:pt x="22686" y="27476"/>
                    <a:pt x="22876" y="27476"/>
                  </a:cubicBezTo>
                  <a:cubicBezTo>
                    <a:pt x="23067" y="27476"/>
                    <a:pt x="22876" y="28619"/>
                    <a:pt x="23448" y="29572"/>
                  </a:cubicBezTo>
                  <a:cubicBezTo>
                    <a:pt x="23659" y="30223"/>
                    <a:pt x="23913" y="30859"/>
                    <a:pt x="24210" y="31477"/>
                  </a:cubicBezTo>
                  <a:cubicBezTo>
                    <a:pt x="24210" y="31477"/>
                    <a:pt x="24210" y="32239"/>
                    <a:pt x="24210" y="32619"/>
                  </a:cubicBezTo>
                  <a:cubicBezTo>
                    <a:pt x="24210" y="33001"/>
                    <a:pt x="23067" y="33572"/>
                    <a:pt x="22495" y="33572"/>
                  </a:cubicBezTo>
                  <a:cubicBezTo>
                    <a:pt x="21924" y="33572"/>
                    <a:pt x="21352" y="33572"/>
                    <a:pt x="20971" y="33572"/>
                  </a:cubicBezTo>
                  <a:cubicBezTo>
                    <a:pt x="20465" y="33147"/>
                    <a:pt x="19923" y="32764"/>
                    <a:pt x="19352" y="32429"/>
                  </a:cubicBezTo>
                  <a:cubicBezTo>
                    <a:pt x="18927" y="32197"/>
                    <a:pt x="18513" y="31942"/>
                    <a:pt x="18114" y="31667"/>
                  </a:cubicBezTo>
                  <a:cubicBezTo>
                    <a:pt x="17638" y="31667"/>
                    <a:pt x="15637" y="29857"/>
                    <a:pt x="14971" y="30429"/>
                  </a:cubicBezTo>
                  <a:cubicBezTo>
                    <a:pt x="14304" y="31000"/>
                    <a:pt x="14018" y="31572"/>
                    <a:pt x="13447" y="31953"/>
                  </a:cubicBezTo>
                  <a:lnTo>
                    <a:pt x="12018" y="33096"/>
                  </a:lnTo>
                  <a:cubicBezTo>
                    <a:pt x="11318" y="33311"/>
                    <a:pt x="10669" y="33667"/>
                    <a:pt x="10113" y="34144"/>
                  </a:cubicBezTo>
                  <a:cubicBezTo>
                    <a:pt x="10113" y="34144"/>
                    <a:pt x="8684" y="34144"/>
                    <a:pt x="8589" y="34144"/>
                  </a:cubicBezTo>
                  <a:cubicBezTo>
                    <a:pt x="8493" y="34144"/>
                    <a:pt x="6303" y="35668"/>
                    <a:pt x="5255" y="35096"/>
                  </a:cubicBezTo>
                  <a:cubicBezTo>
                    <a:pt x="4517" y="34793"/>
                    <a:pt x="3814" y="34410"/>
                    <a:pt x="3160" y="33953"/>
                  </a:cubicBezTo>
                  <a:cubicBezTo>
                    <a:pt x="2657" y="33576"/>
                    <a:pt x="2114" y="33257"/>
                    <a:pt x="1540" y="33001"/>
                  </a:cubicBezTo>
                  <a:cubicBezTo>
                    <a:pt x="740" y="32513"/>
                    <a:pt x="84" y="31823"/>
                    <a:pt x="-365" y="31000"/>
                  </a:cubicBezTo>
                  <a:cubicBezTo>
                    <a:pt x="-365" y="31000"/>
                    <a:pt x="397" y="30048"/>
                    <a:pt x="778" y="29667"/>
                  </a:cubicBezTo>
                  <a:cubicBezTo>
                    <a:pt x="1159" y="29286"/>
                    <a:pt x="778" y="26524"/>
                    <a:pt x="778" y="26047"/>
                  </a:cubicBezTo>
                  <a:cubicBezTo>
                    <a:pt x="778" y="25571"/>
                    <a:pt x="1635" y="26047"/>
                    <a:pt x="2207" y="26619"/>
                  </a:cubicBezTo>
                  <a:cubicBezTo>
                    <a:pt x="2779" y="27190"/>
                    <a:pt x="4398" y="28333"/>
                    <a:pt x="5065" y="28714"/>
                  </a:cubicBezTo>
                  <a:cubicBezTo>
                    <a:pt x="5731" y="29095"/>
                    <a:pt x="8875" y="27857"/>
                    <a:pt x="10303" y="27476"/>
                  </a:cubicBezTo>
                  <a:cubicBezTo>
                    <a:pt x="11732" y="27095"/>
                    <a:pt x="11160" y="27000"/>
                    <a:pt x="10303" y="26238"/>
                  </a:cubicBezTo>
                  <a:cubicBezTo>
                    <a:pt x="9650" y="25671"/>
                    <a:pt x="8949" y="25161"/>
                    <a:pt x="8208" y="24714"/>
                  </a:cubicBezTo>
                  <a:lnTo>
                    <a:pt x="6112" y="23094"/>
                  </a:lnTo>
                  <a:cubicBezTo>
                    <a:pt x="6112" y="23094"/>
                    <a:pt x="4303" y="22332"/>
                    <a:pt x="4112" y="22047"/>
                  </a:cubicBezTo>
                  <a:cubicBezTo>
                    <a:pt x="3922" y="21761"/>
                    <a:pt x="3064" y="21380"/>
                    <a:pt x="3160" y="20332"/>
                  </a:cubicBezTo>
                  <a:cubicBezTo>
                    <a:pt x="3255" y="19285"/>
                    <a:pt x="3160" y="19665"/>
                    <a:pt x="3160" y="19380"/>
                  </a:cubicBezTo>
                  <a:cubicBezTo>
                    <a:pt x="3160" y="19094"/>
                    <a:pt x="3826" y="18523"/>
                    <a:pt x="4112" y="18332"/>
                  </a:cubicBezTo>
                  <a:cubicBezTo>
                    <a:pt x="4530" y="18351"/>
                    <a:pt x="4945" y="18415"/>
                    <a:pt x="5350" y="18523"/>
                  </a:cubicBezTo>
                  <a:cubicBezTo>
                    <a:pt x="6294" y="18351"/>
                    <a:pt x="7266" y="18594"/>
                    <a:pt x="8017" y="19189"/>
                  </a:cubicBezTo>
                  <a:cubicBezTo>
                    <a:pt x="8340" y="19709"/>
                    <a:pt x="8626" y="20250"/>
                    <a:pt x="8875" y="20809"/>
                  </a:cubicBezTo>
                  <a:cubicBezTo>
                    <a:pt x="9501" y="21001"/>
                    <a:pt x="10136" y="21160"/>
                    <a:pt x="10780" y="21285"/>
                  </a:cubicBezTo>
                  <a:cubicBezTo>
                    <a:pt x="11446" y="21285"/>
                    <a:pt x="12018" y="22142"/>
                    <a:pt x="12589" y="22428"/>
                  </a:cubicBezTo>
                  <a:cubicBezTo>
                    <a:pt x="12999" y="22671"/>
                    <a:pt x="13452" y="22832"/>
                    <a:pt x="13923" y="22904"/>
                  </a:cubicBezTo>
                  <a:cubicBezTo>
                    <a:pt x="14168" y="23000"/>
                    <a:pt x="14440" y="23000"/>
                    <a:pt x="14685" y="22904"/>
                  </a:cubicBezTo>
                  <a:cubicBezTo>
                    <a:pt x="14685" y="22904"/>
                    <a:pt x="15637" y="22142"/>
                    <a:pt x="15923" y="22047"/>
                  </a:cubicBezTo>
                  <a:lnTo>
                    <a:pt x="17447" y="21475"/>
                  </a:lnTo>
                  <a:cubicBezTo>
                    <a:pt x="17447" y="21475"/>
                    <a:pt x="16971" y="20713"/>
                    <a:pt x="16685" y="20523"/>
                  </a:cubicBezTo>
                  <a:cubicBezTo>
                    <a:pt x="16399" y="20332"/>
                    <a:pt x="15733" y="20523"/>
                    <a:pt x="15161" y="20523"/>
                  </a:cubicBezTo>
                  <a:cubicBezTo>
                    <a:pt x="14616" y="20450"/>
                    <a:pt x="14095" y="20255"/>
                    <a:pt x="13637" y="19951"/>
                  </a:cubicBezTo>
                  <a:cubicBezTo>
                    <a:pt x="13259" y="19731"/>
                    <a:pt x="12959" y="19398"/>
                    <a:pt x="12780" y="18999"/>
                  </a:cubicBezTo>
                  <a:cubicBezTo>
                    <a:pt x="12780" y="18427"/>
                    <a:pt x="12780" y="18332"/>
                    <a:pt x="13256" y="17856"/>
                  </a:cubicBezTo>
                  <a:cubicBezTo>
                    <a:pt x="13686" y="17450"/>
                    <a:pt x="14209" y="17155"/>
                    <a:pt x="14780" y="16999"/>
                  </a:cubicBezTo>
                  <a:cubicBezTo>
                    <a:pt x="14780" y="16999"/>
                    <a:pt x="16399" y="15760"/>
                    <a:pt x="17923" y="15856"/>
                  </a:cubicBezTo>
                  <a:cubicBezTo>
                    <a:pt x="19447" y="15951"/>
                    <a:pt x="18781" y="16999"/>
                    <a:pt x="19257" y="17094"/>
                  </a:cubicBezTo>
                  <a:lnTo>
                    <a:pt x="20019" y="17094"/>
                  </a:lnTo>
                  <a:cubicBezTo>
                    <a:pt x="20487" y="17447"/>
                    <a:pt x="20932" y="17829"/>
                    <a:pt x="21353" y="18237"/>
                  </a:cubicBezTo>
                  <a:lnTo>
                    <a:pt x="22972" y="19380"/>
                  </a:lnTo>
                  <a:cubicBezTo>
                    <a:pt x="22972" y="19380"/>
                    <a:pt x="23734" y="20142"/>
                    <a:pt x="24210" y="20237"/>
                  </a:cubicBezTo>
                  <a:lnTo>
                    <a:pt x="25353" y="20809"/>
                  </a:lnTo>
                  <a:cubicBezTo>
                    <a:pt x="25353" y="20809"/>
                    <a:pt x="25924" y="20809"/>
                    <a:pt x="26210" y="20809"/>
                  </a:cubicBezTo>
                  <a:cubicBezTo>
                    <a:pt x="26662" y="21150"/>
                    <a:pt x="27049" y="21569"/>
                    <a:pt x="27353" y="22047"/>
                  </a:cubicBezTo>
                  <a:cubicBezTo>
                    <a:pt x="27675" y="22393"/>
                    <a:pt x="28026" y="22711"/>
                    <a:pt x="28401" y="22999"/>
                  </a:cubicBezTo>
                  <a:cubicBezTo>
                    <a:pt x="28545" y="23479"/>
                    <a:pt x="28771" y="23930"/>
                    <a:pt x="29068" y="24333"/>
                  </a:cubicBezTo>
                  <a:lnTo>
                    <a:pt x="30687" y="24904"/>
                  </a:lnTo>
                  <a:cubicBezTo>
                    <a:pt x="31244" y="25350"/>
                    <a:pt x="32035" y="25350"/>
                    <a:pt x="32592" y="24904"/>
                  </a:cubicBezTo>
                  <a:cubicBezTo>
                    <a:pt x="32080" y="24427"/>
                    <a:pt x="31539" y="23982"/>
                    <a:pt x="30973" y="23571"/>
                  </a:cubicBezTo>
                  <a:cubicBezTo>
                    <a:pt x="30363" y="23142"/>
                    <a:pt x="29790" y="22664"/>
                    <a:pt x="29258" y="22142"/>
                  </a:cubicBezTo>
                  <a:cubicBezTo>
                    <a:pt x="28190" y="21662"/>
                    <a:pt x="27269" y="20906"/>
                    <a:pt x="26591" y="19951"/>
                  </a:cubicBezTo>
                  <a:cubicBezTo>
                    <a:pt x="26180" y="19521"/>
                    <a:pt x="25697" y="19166"/>
                    <a:pt x="25163" y="18904"/>
                  </a:cubicBezTo>
                  <a:cubicBezTo>
                    <a:pt x="24622" y="18651"/>
                    <a:pt x="24137" y="18295"/>
                    <a:pt x="23734" y="17856"/>
                  </a:cubicBezTo>
                  <a:lnTo>
                    <a:pt x="21543" y="16046"/>
                  </a:lnTo>
                  <a:lnTo>
                    <a:pt x="19733" y="14808"/>
                  </a:lnTo>
                  <a:cubicBezTo>
                    <a:pt x="18295" y="13631"/>
                    <a:pt x="16354" y="13272"/>
                    <a:pt x="14590" y="13855"/>
                  </a:cubicBezTo>
                  <a:lnTo>
                    <a:pt x="13447" y="13855"/>
                  </a:lnTo>
                  <a:cubicBezTo>
                    <a:pt x="11827" y="13855"/>
                    <a:pt x="10399" y="13855"/>
                    <a:pt x="9446" y="13189"/>
                  </a:cubicBezTo>
                  <a:cubicBezTo>
                    <a:pt x="8493" y="12522"/>
                    <a:pt x="8779" y="12617"/>
                    <a:pt x="8970" y="11855"/>
                  </a:cubicBezTo>
                  <a:cubicBezTo>
                    <a:pt x="9257" y="10857"/>
                    <a:pt x="9779" y="9942"/>
                    <a:pt x="10494" y="9188"/>
                  </a:cubicBezTo>
                  <a:cubicBezTo>
                    <a:pt x="11160" y="8521"/>
                    <a:pt x="11732" y="9188"/>
                    <a:pt x="12685" y="7188"/>
                  </a:cubicBezTo>
                  <a:cubicBezTo>
                    <a:pt x="12961" y="6785"/>
                    <a:pt x="13436" y="6565"/>
                    <a:pt x="13923" y="6616"/>
                  </a:cubicBezTo>
                  <a:cubicBezTo>
                    <a:pt x="14235" y="6697"/>
                    <a:pt x="14563" y="6697"/>
                    <a:pt x="14875" y="6616"/>
                  </a:cubicBezTo>
                  <a:cubicBezTo>
                    <a:pt x="16228" y="6429"/>
                    <a:pt x="17565" y="6143"/>
                    <a:pt x="18876" y="5759"/>
                  </a:cubicBezTo>
                  <a:cubicBezTo>
                    <a:pt x="18876" y="5759"/>
                    <a:pt x="18876" y="5759"/>
                    <a:pt x="19352" y="5759"/>
                  </a:cubicBezTo>
                  <a:cubicBezTo>
                    <a:pt x="18879" y="6561"/>
                    <a:pt x="18302" y="7297"/>
                    <a:pt x="17638" y="7950"/>
                  </a:cubicBezTo>
                  <a:cubicBezTo>
                    <a:pt x="17322" y="8139"/>
                    <a:pt x="17220" y="8549"/>
                    <a:pt x="17410" y="8865"/>
                  </a:cubicBezTo>
                  <a:cubicBezTo>
                    <a:pt x="17466" y="8958"/>
                    <a:pt x="17544" y="9036"/>
                    <a:pt x="17638" y="9093"/>
                  </a:cubicBezTo>
                  <a:lnTo>
                    <a:pt x="19352" y="9950"/>
                  </a:lnTo>
                  <a:cubicBezTo>
                    <a:pt x="19352" y="9950"/>
                    <a:pt x="20019" y="9950"/>
                    <a:pt x="20305" y="9950"/>
                  </a:cubicBezTo>
                  <a:cubicBezTo>
                    <a:pt x="20531" y="9555"/>
                    <a:pt x="20723" y="9141"/>
                    <a:pt x="20876" y="8712"/>
                  </a:cubicBezTo>
                  <a:cubicBezTo>
                    <a:pt x="21179" y="8178"/>
                    <a:pt x="21565" y="7696"/>
                    <a:pt x="22019" y="7283"/>
                  </a:cubicBezTo>
                  <a:lnTo>
                    <a:pt x="24876" y="4997"/>
                  </a:lnTo>
                  <a:cubicBezTo>
                    <a:pt x="25713" y="3967"/>
                    <a:pt x="26604" y="2981"/>
                    <a:pt x="27543" y="2044"/>
                  </a:cubicBezTo>
                  <a:cubicBezTo>
                    <a:pt x="28020" y="2044"/>
                    <a:pt x="29068" y="520"/>
                    <a:pt x="28972" y="235"/>
                  </a:cubicBezTo>
                  <a:cubicBezTo>
                    <a:pt x="28877" y="-51"/>
                    <a:pt x="29925" y="-432"/>
                    <a:pt x="30401" y="235"/>
                  </a:cubicBezTo>
                  <a:cubicBezTo>
                    <a:pt x="30877" y="901"/>
                    <a:pt x="30973" y="806"/>
                    <a:pt x="31163" y="997"/>
                  </a:cubicBezTo>
                  <a:cubicBezTo>
                    <a:pt x="31354" y="1187"/>
                    <a:pt x="31735" y="997"/>
                    <a:pt x="31830" y="997"/>
                  </a:cubicBezTo>
                  <a:cubicBezTo>
                    <a:pt x="31925" y="997"/>
                    <a:pt x="31830" y="997"/>
                    <a:pt x="31830" y="1759"/>
                  </a:cubicBezTo>
                  <a:cubicBezTo>
                    <a:pt x="31830" y="2521"/>
                    <a:pt x="31258" y="2330"/>
                    <a:pt x="30973" y="2806"/>
                  </a:cubicBezTo>
                  <a:cubicBezTo>
                    <a:pt x="30687" y="3282"/>
                    <a:pt x="30020" y="3664"/>
                    <a:pt x="29925" y="3949"/>
                  </a:cubicBezTo>
                  <a:cubicBezTo>
                    <a:pt x="29821" y="4287"/>
                    <a:pt x="29579" y="4564"/>
                    <a:pt x="29258" y="4711"/>
                  </a:cubicBezTo>
                  <a:cubicBezTo>
                    <a:pt x="29258" y="4711"/>
                    <a:pt x="28591" y="5188"/>
                    <a:pt x="28401" y="5378"/>
                  </a:cubicBezTo>
                  <a:lnTo>
                    <a:pt x="27353" y="6235"/>
                  </a:lnTo>
                  <a:lnTo>
                    <a:pt x="25543" y="8140"/>
                  </a:lnTo>
                  <a:cubicBezTo>
                    <a:pt x="25225" y="8669"/>
                    <a:pt x="24876" y="9178"/>
                    <a:pt x="24496" y="9664"/>
                  </a:cubicBezTo>
                  <a:lnTo>
                    <a:pt x="23448" y="10522"/>
                  </a:lnTo>
                  <a:cubicBezTo>
                    <a:pt x="22972" y="10522"/>
                    <a:pt x="22114" y="10522"/>
                    <a:pt x="22019" y="11188"/>
                  </a:cubicBezTo>
                  <a:cubicBezTo>
                    <a:pt x="21887" y="11525"/>
                    <a:pt x="21887" y="11899"/>
                    <a:pt x="22019" y="12236"/>
                  </a:cubicBezTo>
                  <a:cubicBezTo>
                    <a:pt x="22019" y="12236"/>
                    <a:pt x="23067" y="12807"/>
                    <a:pt x="23353" y="13093"/>
                  </a:cubicBezTo>
                  <a:cubicBezTo>
                    <a:pt x="23625" y="13425"/>
                    <a:pt x="23947" y="13714"/>
                    <a:pt x="24305" y="13950"/>
                  </a:cubicBezTo>
                  <a:lnTo>
                    <a:pt x="26020" y="15189"/>
                  </a:lnTo>
                  <a:cubicBezTo>
                    <a:pt x="26020" y="15189"/>
                    <a:pt x="26782" y="15189"/>
                    <a:pt x="27067" y="15760"/>
                  </a:cubicBezTo>
                  <a:cubicBezTo>
                    <a:pt x="27412" y="15845"/>
                    <a:pt x="27771" y="15845"/>
                    <a:pt x="28115" y="15760"/>
                  </a:cubicBezTo>
                  <a:cubicBezTo>
                    <a:pt x="28296" y="15846"/>
                    <a:pt x="28506" y="15846"/>
                    <a:pt x="28686" y="15760"/>
                  </a:cubicBezTo>
                  <a:cubicBezTo>
                    <a:pt x="28687" y="15284"/>
                    <a:pt x="28687" y="15094"/>
                    <a:pt x="27925" y="14808"/>
                  </a:cubicBezTo>
                  <a:cubicBezTo>
                    <a:pt x="27163" y="14522"/>
                    <a:pt x="26782" y="14808"/>
                    <a:pt x="26782" y="14236"/>
                  </a:cubicBezTo>
                  <a:cubicBezTo>
                    <a:pt x="26748" y="13829"/>
                    <a:pt x="26978" y="13446"/>
                    <a:pt x="27353" y="13284"/>
                  </a:cubicBezTo>
                  <a:cubicBezTo>
                    <a:pt x="27353" y="13284"/>
                    <a:pt x="28020" y="12427"/>
                    <a:pt x="27353" y="12236"/>
                  </a:cubicBezTo>
                  <a:cubicBezTo>
                    <a:pt x="26686" y="12046"/>
                    <a:pt x="26401" y="12236"/>
                    <a:pt x="26115" y="12236"/>
                  </a:cubicBezTo>
                  <a:cubicBezTo>
                    <a:pt x="25829" y="12236"/>
                    <a:pt x="25448" y="12236"/>
                    <a:pt x="25162" y="12236"/>
                  </a:cubicBezTo>
                  <a:cubicBezTo>
                    <a:pt x="24876" y="12236"/>
                    <a:pt x="24496" y="12236"/>
                    <a:pt x="24400" y="12236"/>
                  </a:cubicBezTo>
                  <a:cubicBezTo>
                    <a:pt x="24243" y="11650"/>
                    <a:pt x="24427" y="11025"/>
                    <a:pt x="24876" y="10617"/>
                  </a:cubicBezTo>
                  <a:lnTo>
                    <a:pt x="27258" y="8617"/>
                  </a:lnTo>
                  <a:cubicBezTo>
                    <a:pt x="27700" y="8100"/>
                    <a:pt x="28114" y="7560"/>
                    <a:pt x="28496" y="6997"/>
                  </a:cubicBezTo>
                  <a:cubicBezTo>
                    <a:pt x="29236" y="6375"/>
                    <a:pt x="29935" y="5707"/>
                    <a:pt x="30592" y="4997"/>
                  </a:cubicBezTo>
                  <a:lnTo>
                    <a:pt x="31163" y="4140"/>
                  </a:lnTo>
                  <a:cubicBezTo>
                    <a:pt x="31588" y="3856"/>
                    <a:pt x="32082" y="3692"/>
                    <a:pt x="32592" y="3664"/>
                  </a:cubicBezTo>
                  <a:cubicBezTo>
                    <a:pt x="32956" y="3505"/>
                    <a:pt x="33370" y="3505"/>
                    <a:pt x="33735" y="3664"/>
                  </a:cubicBezTo>
                  <a:cubicBezTo>
                    <a:pt x="33735" y="3664"/>
                    <a:pt x="33735" y="4711"/>
                    <a:pt x="32878" y="5092"/>
                  </a:cubicBezTo>
                  <a:cubicBezTo>
                    <a:pt x="32776" y="5402"/>
                    <a:pt x="32776" y="5735"/>
                    <a:pt x="32878" y="6045"/>
                  </a:cubicBezTo>
                  <a:cubicBezTo>
                    <a:pt x="32291" y="6988"/>
                    <a:pt x="31587" y="7852"/>
                    <a:pt x="30782" y="8617"/>
                  </a:cubicBezTo>
                  <a:cubicBezTo>
                    <a:pt x="30306" y="8617"/>
                    <a:pt x="30782" y="9188"/>
                    <a:pt x="30782" y="9474"/>
                  </a:cubicBezTo>
                  <a:cubicBezTo>
                    <a:pt x="30782" y="9760"/>
                    <a:pt x="31830" y="10331"/>
                    <a:pt x="31925" y="10807"/>
                  </a:cubicBezTo>
                  <a:cubicBezTo>
                    <a:pt x="32020" y="11284"/>
                    <a:pt x="31925" y="11569"/>
                    <a:pt x="31925" y="11760"/>
                  </a:cubicBezTo>
                  <a:cubicBezTo>
                    <a:pt x="31925" y="11950"/>
                    <a:pt x="33640" y="11760"/>
                    <a:pt x="34021" y="11760"/>
                  </a:cubicBezTo>
                  <a:cubicBezTo>
                    <a:pt x="34401" y="11760"/>
                    <a:pt x="35068" y="10045"/>
                    <a:pt x="34878" y="9760"/>
                  </a:cubicBezTo>
                  <a:cubicBezTo>
                    <a:pt x="34687" y="9474"/>
                    <a:pt x="34021" y="9760"/>
                    <a:pt x="33544" y="9093"/>
                  </a:cubicBezTo>
                  <a:cubicBezTo>
                    <a:pt x="33068" y="8426"/>
                    <a:pt x="32782" y="9093"/>
                    <a:pt x="32592" y="9093"/>
                  </a:cubicBezTo>
                  <a:cubicBezTo>
                    <a:pt x="32401" y="9093"/>
                    <a:pt x="33354" y="7950"/>
                    <a:pt x="34021" y="7759"/>
                  </a:cubicBezTo>
                  <a:cubicBezTo>
                    <a:pt x="34595" y="7631"/>
                    <a:pt x="35142" y="7406"/>
                    <a:pt x="35640" y="7092"/>
                  </a:cubicBezTo>
                  <a:cubicBezTo>
                    <a:pt x="35640" y="6521"/>
                    <a:pt x="36211" y="5664"/>
                    <a:pt x="36402" y="5378"/>
                  </a:cubicBezTo>
                  <a:cubicBezTo>
                    <a:pt x="36592" y="5092"/>
                    <a:pt x="37735" y="5378"/>
                    <a:pt x="38021" y="5378"/>
                  </a:cubicBezTo>
                  <a:cubicBezTo>
                    <a:pt x="38307" y="5378"/>
                    <a:pt x="38021" y="6616"/>
                    <a:pt x="38021" y="6902"/>
                  </a:cubicBezTo>
                  <a:cubicBezTo>
                    <a:pt x="38021" y="7188"/>
                    <a:pt x="39640" y="6902"/>
                    <a:pt x="40402" y="6902"/>
                  </a:cubicBezTo>
                  <a:cubicBezTo>
                    <a:pt x="41164" y="6902"/>
                    <a:pt x="41831" y="5949"/>
                    <a:pt x="42593" y="6331"/>
                  </a:cubicBezTo>
                  <a:cubicBezTo>
                    <a:pt x="43355" y="6711"/>
                    <a:pt x="42593" y="6807"/>
                    <a:pt x="43260" y="6902"/>
                  </a:cubicBezTo>
                  <a:cubicBezTo>
                    <a:pt x="43926" y="6997"/>
                    <a:pt x="43831" y="6902"/>
                    <a:pt x="43926" y="737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B79BC821-0CC3-4E4C-B06F-EE6BDEB1CBD6}"/>
                </a:ext>
              </a:extLst>
            </p:cNvPr>
            <p:cNvSpPr/>
            <p:nvPr/>
          </p:nvSpPr>
          <p:spPr>
            <a:xfrm>
              <a:off x="5166021" y="353083"/>
              <a:ext cx="22168" cy="35452"/>
            </a:xfrm>
            <a:custGeom>
              <a:avLst/>
              <a:gdLst>
                <a:gd name="connsiteX0" fmla="*/ -263 w 22168"/>
                <a:gd name="connsiteY0" fmla="*/ 3345 h 35452"/>
                <a:gd name="connsiteX1" fmla="*/ 975 w 22168"/>
                <a:gd name="connsiteY1" fmla="*/ 3345 h 35452"/>
                <a:gd name="connsiteX2" fmla="*/ 2404 w 22168"/>
                <a:gd name="connsiteY2" fmla="*/ 2106 h 35452"/>
                <a:gd name="connsiteX3" fmla="*/ 3642 w 22168"/>
                <a:gd name="connsiteY3" fmla="*/ 678 h 35452"/>
                <a:gd name="connsiteX4" fmla="*/ 4690 w 22168"/>
                <a:gd name="connsiteY4" fmla="*/ 11 h 35452"/>
                <a:gd name="connsiteX5" fmla="*/ 5833 w 22168"/>
                <a:gd name="connsiteY5" fmla="*/ 11 h 35452"/>
                <a:gd name="connsiteX6" fmla="*/ 7928 w 22168"/>
                <a:gd name="connsiteY6" fmla="*/ 11 h 35452"/>
                <a:gd name="connsiteX7" fmla="*/ 8690 w 22168"/>
                <a:gd name="connsiteY7" fmla="*/ 868 h 35452"/>
                <a:gd name="connsiteX8" fmla="*/ 10024 w 22168"/>
                <a:gd name="connsiteY8" fmla="*/ 2106 h 35452"/>
                <a:gd name="connsiteX9" fmla="*/ 10786 w 22168"/>
                <a:gd name="connsiteY9" fmla="*/ 4107 h 35452"/>
                <a:gd name="connsiteX10" fmla="*/ 12119 w 22168"/>
                <a:gd name="connsiteY10" fmla="*/ 5726 h 35452"/>
                <a:gd name="connsiteX11" fmla="*/ 14691 w 22168"/>
                <a:gd name="connsiteY11" fmla="*/ 8393 h 35452"/>
                <a:gd name="connsiteX12" fmla="*/ 16120 w 22168"/>
                <a:gd name="connsiteY12" fmla="*/ 10203 h 35452"/>
                <a:gd name="connsiteX13" fmla="*/ 17358 w 22168"/>
                <a:gd name="connsiteY13" fmla="*/ 11536 h 35452"/>
                <a:gd name="connsiteX14" fmla="*/ 18692 w 22168"/>
                <a:gd name="connsiteY14" fmla="*/ 12108 h 35452"/>
                <a:gd name="connsiteX15" fmla="*/ 19263 w 22168"/>
                <a:gd name="connsiteY15" fmla="*/ 12584 h 35452"/>
                <a:gd name="connsiteX16" fmla="*/ 20311 w 22168"/>
                <a:gd name="connsiteY16" fmla="*/ 13155 h 35452"/>
                <a:gd name="connsiteX17" fmla="*/ 21644 w 22168"/>
                <a:gd name="connsiteY17" fmla="*/ 15441 h 35452"/>
                <a:gd name="connsiteX18" fmla="*/ 21644 w 22168"/>
                <a:gd name="connsiteY18" fmla="*/ 16965 h 35452"/>
                <a:gd name="connsiteX19" fmla="*/ 21073 w 22168"/>
                <a:gd name="connsiteY19" fmla="*/ 20014 h 35452"/>
                <a:gd name="connsiteX20" fmla="*/ 21073 w 22168"/>
                <a:gd name="connsiteY20" fmla="*/ 23252 h 35452"/>
                <a:gd name="connsiteX21" fmla="*/ 20215 w 22168"/>
                <a:gd name="connsiteY21" fmla="*/ 25824 h 35452"/>
                <a:gd name="connsiteX22" fmla="*/ 19454 w 22168"/>
                <a:gd name="connsiteY22" fmla="*/ 29348 h 35452"/>
                <a:gd name="connsiteX23" fmla="*/ 18692 w 22168"/>
                <a:gd name="connsiteY23" fmla="*/ 31348 h 35452"/>
                <a:gd name="connsiteX24" fmla="*/ 18692 w 22168"/>
                <a:gd name="connsiteY24" fmla="*/ 35063 h 35452"/>
                <a:gd name="connsiteX25" fmla="*/ 16120 w 22168"/>
                <a:gd name="connsiteY25" fmla="*/ 35063 h 35452"/>
                <a:gd name="connsiteX26" fmla="*/ 14596 w 22168"/>
                <a:gd name="connsiteY26" fmla="*/ 35063 h 35452"/>
                <a:gd name="connsiteX27" fmla="*/ 13262 w 22168"/>
                <a:gd name="connsiteY27" fmla="*/ 34206 h 35452"/>
                <a:gd name="connsiteX28" fmla="*/ 11929 w 22168"/>
                <a:gd name="connsiteY28" fmla="*/ 33634 h 35452"/>
                <a:gd name="connsiteX29" fmla="*/ 11929 w 22168"/>
                <a:gd name="connsiteY29" fmla="*/ 32301 h 35452"/>
                <a:gd name="connsiteX30" fmla="*/ 12691 w 22168"/>
                <a:gd name="connsiteY30" fmla="*/ 31443 h 35452"/>
                <a:gd name="connsiteX31" fmla="*/ 13167 w 22168"/>
                <a:gd name="connsiteY31" fmla="*/ 29348 h 35452"/>
                <a:gd name="connsiteX32" fmla="*/ 13929 w 22168"/>
                <a:gd name="connsiteY32" fmla="*/ 27443 h 35452"/>
                <a:gd name="connsiteX33" fmla="*/ 14786 w 22168"/>
                <a:gd name="connsiteY33" fmla="*/ 23823 h 35452"/>
                <a:gd name="connsiteX34" fmla="*/ 14786 w 22168"/>
                <a:gd name="connsiteY34" fmla="*/ 21633 h 35452"/>
                <a:gd name="connsiteX35" fmla="*/ 12119 w 22168"/>
                <a:gd name="connsiteY35" fmla="*/ 19251 h 35452"/>
                <a:gd name="connsiteX36" fmla="*/ 11167 w 22168"/>
                <a:gd name="connsiteY36" fmla="*/ 19251 h 35452"/>
                <a:gd name="connsiteX37" fmla="*/ 10214 w 22168"/>
                <a:gd name="connsiteY37" fmla="*/ 20585 h 35452"/>
                <a:gd name="connsiteX38" fmla="*/ 9643 w 22168"/>
                <a:gd name="connsiteY38" fmla="*/ 22014 h 35452"/>
                <a:gd name="connsiteX39" fmla="*/ 8976 w 22168"/>
                <a:gd name="connsiteY39" fmla="*/ 22871 h 35452"/>
                <a:gd name="connsiteX40" fmla="*/ 8023 w 22168"/>
                <a:gd name="connsiteY40" fmla="*/ 22871 h 35452"/>
                <a:gd name="connsiteX41" fmla="*/ 6499 w 22168"/>
                <a:gd name="connsiteY41" fmla="*/ 21918 h 35452"/>
                <a:gd name="connsiteX42" fmla="*/ 5356 w 22168"/>
                <a:gd name="connsiteY42" fmla="*/ 21252 h 35452"/>
                <a:gd name="connsiteX43" fmla="*/ 3547 w 22168"/>
                <a:gd name="connsiteY43" fmla="*/ 19442 h 35452"/>
                <a:gd name="connsiteX44" fmla="*/ 3547 w 22168"/>
                <a:gd name="connsiteY44" fmla="*/ 17251 h 35452"/>
                <a:gd name="connsiteX45" fmla="*/ 4499 w 22168"/>
                <a:gd name="connsiteY45" fmla="*/ 15346 h 35452"/>
                <a:gd name="connsiteX46" fmla="*/ 5452 w 22168"/>
                <a:gd name="connsiteY46" fmla="*/ 14108 h 35452"/>
                <a:gd name="connsiteX47" fmla="*/ 6119 w 22168"/>
                <a:gd name="connsiteY47" fmla="*/ 11917 h 35452"/>
                <a:gd name="connsiteX48" fmla="*/ 5452 w 22168"/>
                <a:gd name="connsiteY48" fmla="*/ 9917 h 35452"/>
                <a:gd name="connsiteX49" fmla="*/ 2880 w 22168"/>
                <a:gd name="connsiteY49" fmla="*/ 6678 h 35452"/>
                <a:gd name="connsiteX50" fmla="*/ 213 w 22168"/>
                <a:gd name="connsiteY50" fmla="*/ 5631 h 35452"/>
                <a:gd name="connsiteX51" fmla="*/ -263 w 22168"/>
                <a:gd name="connsiteY51" fmla="*/ 5059 h 35452"/>
                <a:gd name="connsiteX52" fmla="*/ -263 w 22168"/>
                <a:gd name="connsiteY52" fmla="*/ 3631 h 35452"/>
                <a:gd name="connsiteX53" fmla="*/ -263 w 22168"/>
                <a:gd name="connsiteY53" fmla="*/ 2868 h 3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168" h="35452">
                  <a:moveTo>
                    <a:pt x="-263" y="3345"/>
                  </a:moveTo>
                  <a:cubicBezTo>
                    <a:pt x="-263" y="3345"/>
                    <a:pt x="689" y="3345"/>
                    <a:pt x="975" y="3345"/>
                  </a:cubicBezTo>
                  <a:lnTo>
                    <a:pt x="2404" y="2106"/>
                  </a:lnTo>
                  <a:lnTo>
                    <a:pt x="3642" y="678"/>
                  </a:lnTo>
                  <a:cubicBezTo>
                    <a:pt x="3946" y="392"/>
                    <a:pt x="4302" y="166"/>
                    <a:pt x="4690" y="11"/>
                  </a:cubicBezTo>
                  <a:cubicBezTo>
                    <a:pt x="4690" y="11"/>
                    <a:pt x="5452" y="11"/>
                    <a:pt x="5833" y="11"/>
                  </a:cubicBezTo>
                  <a:cubicBezTo>
                    <a:pt x="6518" y="-185"/>
                    <a:pt x="7244" y="-185"/>
                    <a:pt x="7928" y="11"/>
                  </a:cubicBezTo>
                  <a:cubicBezTo>
                    <a:pt x="7928" y="11"/>
                    <a:pt x="7928" y="582"/>
                    <a:pt x="8690" y="868"/>
                  </a:cubicBezTo>
                  <a:cubicBezTo>
                    <a:pt x="9179" y="1230"/>
                    <a:pt x="9627" y="1645"/>
                    <a:pt x="10024" y="2106"/>
                  </a:cubicBezTo>
                  <a:cubicBezTo>
                    <a:pt x="10024" y="2106"/>
                    <a:pt x="10024" y="3249"/>
                    <a:pt x="10786" y="4107"/>
                  </a:cubicBezTo>
                  <a:lnTo>
                    <a:pt x="12119" y="5726"/>
                  </a:lnTo>
                  <a:lnTo>
                    <a:pt x="14691" y="8393"/>
                  </a:lnTo>
                  <a:cubicBezTo>
                    <a:pt x="15167" y="8393"/>
                    <a:pt x="15453" y="9441"/>
                    <a:pt x="16120" y="10203"/>
                  </a:cubicBezTo>
                  <a:lnTo>
                    <a:pt x="17358" y="11536"/>
                  </a:lnTo>
                  <a:cubicBezTo>
                    <a:pt x="17703" y="11904"/>
                    <a:pt x="18187" y="12111"/>
                    <a:pt x="18692" y="12108"/>
                  </a:cubicBezTo>
                  <a:lnTo>
                    <a:pt x="19263" y="12584"/>
                  </a:lnTo>
                  <a:cubicBezTo>
                    <a:pt x="19263" y="12584"/>
                    <a:pt x="20120" y="12584"/>
                    <a:pt x="20311" y="13155"/>
                  </a:cubicBezTo>
                  <a:cubicBezTo>
                    <a:pt x="20501" y="13727"/>
                    <a:pt x="20882" y="14394"/>
                    <a:pt x="21644" y="15441"/>
                  </a:cubicBezTo>
                  <a:cubicBezTo>
                    <a:pt x="21857" y="15927"/>
                    <a:pt x="21857" y="16480"/>
                    <a:pt x="21644" y="16965"/>
                  </a:cubicBezTo>
                  <a:cubicBezTo>
                    <a:pt x="21639" y="18008"/>
                    <a:pt x="21445" y="19040"/>
                    <a:pt x="21073" y="20014"/>
                  </a:cubicBezTo>
                  <a:cubicBezTo>
                    <a:pt x="21073" y="21061"/>
                    <a:pt x="21073" y="22585"/>
                    <a:pt x="21073" y="23252"/>
                  </a:cubicBezTo>
                  <a:cubicBezTo>
                    <a:pt x="20859" y="24131"/>
                    <a:pt x="20572" y="24992"/>
                    <a:pt x="20215" y="25824"/>
                  </a:cubicBezTo>
                  <a:cubicBezTo>
                    <a:pt x="19817" y="26962"/>
                    <a:pt x="19561" y="28146"/>
                    <a:pt x="19454" y="29348"/>
                  </a:cubicBezTo>
                  <a:cubicBezTo>
                    <a:pt x="19241" y="30030"/>
                    <a:pt x="18987" y="30698"/>
                    <a:pt x="18692" y="31348"/>
                  </a:cubicBezTo>
                  <a:cubicBezTo>
                    <a:pt x="18829" y="32583"/>
                    <a:pt x="18829" y="33828"/>
                    <a:pt x="18692" y="35063"/>
                  </a:cubicBezTo>
                  <a:cubicBezTo>
                    <a:pt x="18691" y="35634"/>
                    <a:pt x="16977" y="35063"/>
                    <a:pt x="16120" y="35063"/>
                  </a:cubicBezTo>
                  <a:cubicBezTo>
                    <a:pt x="15614" y="34996"/>
                    <a:pt x="15102" y="34996"/>
                    <a:pt x="14596" y="35063"/>
                  </a:cubicBezTo>
                  <a:cubicBezTo>
                    <a:pt x="14120" y="35063"/>
                    <a:pt x="13643" y="34396"/>
                    <a:pt x="13262" y="34206"/>
                  </a:cubicBezTo>
                  <a:lnTo>
                    <a:pt x="11929" y="33634"/>
                  </a:lnTo>
                  <a:cubicBezTo>
                    <a:pt x="11709" y="33217"/>
                    <a:pt x="11709" y="32718"/>
                    <a:pt x="11929" y="32301"/>
                  </a:cubicBezTo>
                  <a:cubicBezTo>
                    <a:pt x="11929" y="32301"/>
                    <a:pt x="12596" y="31729"/>
                    <a:pt x="12691" y="31443"/>
                  </a:cubicBezTo>
                  <a:cubicBezTo>
                    <a:pt x="12905" y="30759"/>
                    <a:pt x="13064" y="30058"/>
                    <a:pt x="13167" y="29348"/>
                  </a:cubicBezTo>
                  <a:cubicBezTo>
                    <a:pt x="13329" y="28680"/>
                    <a:pt x="13586" y="28038"/>
                    <a:pt x="13929" y="27443"/>
                  </a:cubicBezTo>
                  <a:cubicBezTo>
                    <a:pt x="14283" y="26254"/>
                    <a:pt x="14570" y="25045"/>
                    <a:pt x="14786" y="23823"/>
                  </a:cubicBezTo>
                  <a:cubicBezTo>
                    <a:pt x="14786" y="23252"/>
                    <a:pt x="14786" y="22204"/>
                    <a:pt x="14786" y="21633"/>
                  </a:cubicBezTo>
                  <a:cubicBezTo>
                    <a:pt x="13960" y="20772"/>
                    <a:pt x="13068" y="19975"/>
                    <a:pt x="12119" y="19251"/>
                  </a:cubicBezTo>
                  <a:cubicBezTo>
                    <a:pt x="11809" y="19156"/>
                    <a:pt x="11477" y="19156"/>
                    <a:pt x="11167" y="19251"/>
                  </a:cubicBezTo>
                  <a:cubicBezTo>
                    <a:pt x="10929" y="19748"/>
                    <a:pt x="10606" y="20199"/>
                    <a:pt x="10214" y="20585"/>
                  </a:cubicBezTo>
                  <a:cubicBezTo>
                    <a:pt x="9974" y="21040"/>
                    <a:pt x="9783" y="21519"/>
                    <a:pt x="9643" y="22014"/>
                  </a:cubicBezTo>
                  <a:cubicBezTo>
                    <a:pt x="9643" y="22014"/>
                    <a:pt x="9643" y="22776"/>
                    <a:pt x="8976" y="22871"/>
                  </a:cubicBezTo>
                  <a:cubicBezTo>
                    <a:pt x="8688" y="23063"/>
                    <a:pt x="8312" y="23063"/>
                    <a:pt x="8023" y="22871"/>
                  </a:cubicBezTo>
                  <a:cubicBezTo>
                    <a:pt x="7357" y="22871"/>
                    <a:pt x="7071" y="22204"/>
                    <a:pt x="6499" y="21918"/>
                  </a:cubicBezTo>
                  <a:cubicBezTo>
                    <a:pt x="6073" y="21785"/>
                    <a:pt x="5682" y="21557"/>
                    <a:pt x="5356" y="21252"/>
                  </a:cubicBezTo>
                  <a:cubicBezTo>
                    <a:pt x="4837" y="20570"/>
                    <a:pt x="4229" y="19961"/>
                    <a:pt x="3547" y="19442"/>
                  </a:cubicBezTo>
                  <a:cubicBezTo>
                    <a:pt x="2978" y="18822"/>
                    <a:pt x="2978" y="17870"/>
                    <a:pt x="3547" y="17251"/>
                  </a:cubicBezTo>
                  <a:cubicBezTo>
                    <a:pt x="3547" y="16680"/>
                    <a:pt x="3547" y="15822"/>
                    <a:pt x="4499" y="15346"/>
                  </a:cubicBezTo>
                  <a:cubicBezTo>
                    <a:pt x="4846" y="14957"/>
                    <a:pt x="5165" y="14543"/>
                    <a:pt x="5452" y="14108"/>
                  </a:cubicBezTo>
                  <a:cubicBezTo>
                    <a:pt x="5773" y="13412"/>
                    <a:pt x="5998" y="12674"/>
                    <a:pt x="6119" y="11917"/>
                  </a:cubicBezTo>
                  <a:cubicBezTo>
                    <a:pt x="6160" y="11190"/>
                    <a:pt x="5921" y="10474"/>
                    <a:pt x="5452" y="9917"/>
                  </a:cubicBezTo>
                  <a:cubicBezTo>
                    <a:pt x="4214" y="8583"/>
                    <a:pt x="3928" y="7726"/>
                    <a:pt x="2880" y="6678"/>
                  </a:cubicBezTo>
                  <a:cubicBezTo>
                    <a:pt x="2232" y="5892"/>
                    <a:pt x="1223" y="5496"/>
                    <a:pt x="213" y="5631"/>
                  </a:cubicBezTo>
                  <a:cubicBezTo>
                    <a:pt x="-65" y="5584"/>
                    <a:pt x="-267" y="5341"/>
                    <a:pt x="-263" y="5059"/>
                  </a:cubicBezTo>
                  <a:cubicBezTo>
                    <a:pt x="-212" y="4584"/>
                    <a:pt x="-212" y="4105"/>
                    <a:pt x="-263" y="3631"/>
                  </a:cubicBezTo>
                  <a:cubicBezTo>
                    <a:pt x="-399" y="3395"/>
                    <a:pt x="-399" y="3104"/>
                    <a:pt x="-263" y="286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4DFCFE30-D6DC-4E5F-845A-09F5A9749FFA}"/>
                </a:ext>
              </a:extLst>
            </p:cNvPr>
            <p:cNvSpPr/>
            <p:nvPr/>
          </p:nvSpPr>
          <p:spPr>
            <a:xfrm>
              <a:off x="5174865" y="338326"/>
              <a:ext cx="34224" cy="29287"/>
            </a:xfrm>
            <a:custGeom>
              <a:avLst/>
              <a:gdLst>
                <a:gd name="connsiteX0" fmla="*/ 4419 w 34224"/>
                <a:gd name="connsiteY0" fmla="*/ 575 h 29287"/>
                <a:gd name="connsiteX1" fmla="*/ 5657 w 34224"/>
                <a:gd name="connsiteY1" fmla="*/ 575 h 29287"/>
                <a:gd name="connsiteX2" fmla="*/ 6419 w 34224"/>
                <a:gd name="connsiteY2" fmla="*/ 4 h 29287"/>
                <a:gd name="connsiteX3" fmla="*/ 7562 w 34224"/>
                <a:gd name="connsiteY3" fmla="*/ 4 h 29287"/>
                <a:gd name="connsiteX4" fmla="*/ 9657 w 34224"/>
                <a:gd name="connsiteY4" fmla="*/ 1147 h 29287"/>
                <a:gd name="connsiteX5" fmla="*/ 10800 w 34224"/>
                <a:gd name="connsiteY5" fmla="*/ 4481 h 29287"/>
                <a:gd name="connsiteX6" fmla="*/ 11753 w 34224"/>
                <a:gd name="connsiteY6" fmla="*/ 5814 h 29287"/>
                <a:gd name="connsiteX7" fmla="*/ 13087 w 34224"/>
                <a:gd name="connsiteY7" fmla="*/ 5147 h 29287"/>
                <a:gd name="connsiteX8" fmla="*/ 13087 w 34224"/>
                <a:gd name="connsiteY8" fmla="*/ 3623 h 29287"/>
                <a:gd name="connsiteX9" fmla="*/ 15182 w 34224"/>
                <a:gd name="connsiteY9" fmla="*/ 2480 h 29287"/>
                <a:gd name="connsiteX10" fmla="*/ 17754 w 34224"/>
                <a:gd name="connsiteY10" fmla="*/ 3147 h 29287"/>
                <a:gd name="connsiteX11" fmla="*/ 19182 w 34224"/>
                <a:gd name="connsiteY11" fmla="*/ 4100 h 29287"/>
                <a:gd name="connsiteX12" fmla="*/ 19182 w 34224"/>
                <a:gd name="connsiteY12" fmla="*/ 5243 h 29287"/>
                <a:gd name="connsiteX13" fmla="*/ 18325 w 34224"/>
                <a:gd name="connsiteY13" fmla="*/ 6671 h 29287"/>
                <a:gd name="connsiteX14" fmla="*/ 18325 w 34224"/>
                <a:gd name="connsiteY14" fmla="*/ 8386 h 29287"/>
                <a:gd name="connsiteX15" fmla="*/ 17754 w 34224"/>
                <a:gd name="connsiteY15" fmla="*/ 10481 h 29287"/>
                <a:gd name="connsiteX16" fmla="*/ 16801 w 34224"/>
                <a:gd name="connsiteY16" fmla="*/ 13720 h 29287"/>
                <a:gd name="connsiteX17" fmla="*/ 18516 w 34224"/>
                <a:gd name="connsiteY17" fmla="*/ 16768 h 29287"/>
                <a:gd name="connsiteX18" fmla="*/ 19754 w 34224"/>
                <a:gd name="connsiteY18" fmla="*/ 17815 h 29287"/>
                <a:gd name="connsiteX19" fmla="*/ 22326 w 34224"/>
                <a:gd name="connsiteY19" fmla="*/ 19054 h 29287"/>
                <a:gd name="connsiteX20" fmla="*/ 24707 w 34224"/>
                <a:gd name="connsiteY20" fmla="*/ 18006 h 29287"/>
                <a:gd name="connsiteX21" fmla="*/ 26040 w 34224"/>
                <a:gd name="connsiteY21" fmla="*/ 16958 h 29287"/>
                <a:gd name="connsiteX22" fmla="*/ 26993 w 34224"/>
                <a:gd name="connsiteY22" fmla="*/ 16291 h 29287"/>
                <a:gd name="connsiteX23" fmla="*/ 28136 w 34224"/>
                <a:gd name="connsiteY23" fmla="*/ 15720 h 29287"/>
                <a:gd name="connsiteX24" fmla="*/ 29470 w 34224"/>
                <a:gd name="connsiteY24" fmla="*/ 14577 h 29287"/>
                <a:gd name="connsiteX25" fmla="*/ 31851 w 34224"/>
                <a:gd name="connsiteY25" fmla="*/ 15434 h 29287"/>
                <a:gd name="connsiteX26" fmla="*/ 33184 w 34224"/>
                <a:gd name="connsiteY26" fmla="*/ 17815 h 29287"/>
                <a:gd name="connsiteX27" fmla="*/ 33851 w 34224"/>
                <a:gd name="connsiteY27" fmla="*/ 19530 h 29287"/>
                <a:gd name="connsiteX28" fmla="*/ 32803 w 34224"/>
                <a:gd name="connsiteY28" fmla="*/ 21149 h 29287"/>
                <a:gd name="connsiteX29" fmla="*/ 31755 w 34224"/>
                <a:gd name="connsiteY29" fmla="*/ 22864 h 29287"/>
                <a:gd name="connsiteX30" fmla="*/ 30422 w 34224"/>
                <a:gd name="connsiteY30" fmla="*/ 23531 h 29287"/>
                <a:gd name="connsiteX31" fmla="*/ 28898 w 34224"/>
                <a:gd name="connsiteY31" fmla="*/ 24864 h 29287"/>
                <a:gd name="connsiteX32" fmla="*/ 27469 w 34224"/>
                <a:gd name="connsiteY32" fmla="*/ 26293 h 29287"/>
                <a:gd name="connsiteX33" fmla="*/ 25945 w 34224"/>
                <a:gd name="connsiteY33" fmla="*/ 27245 h 29287"/>
                <a:gd name="connsiteX34" fmla="*/ 24040 w 34224"/>
                <a:gd name="connsiteY34" fmla="*/ 29055 h 29287"/>
                <a:gd name="connsiteX35" fmla="*/ 22707 w 34224"/>
                <a:gd name="connsiteY35" fmla="*/ 29055 h 29287"/>
                <a:gd name="connsiteX36" fmla="*/ 20516 w 34224"/>
                <a:gd name="connsiteY36" fmla="*/ 29055 h 29287"/>
                <a:gd name="connsiteX37" fmla="*/ 18801 w 34224"/>
                <a:gd name="connsiteY37" fmla="*/ 27626 h 29287"/>
                <a:gd name="connsiteX38" fmla="*/ 16420 w 34224"/>
                <a:gd name="connsiteY38" fmla="*/ 26293 h 29287"/>
                <a:gd name="connsiteX39" fmla="*/ 15182 w 34224"/>
                <a:gd name="connsiteY39" fmla="*/ 25150 h 29287"/>
                <a:gd name="connsiteX40" fmla="*/ 13848 w 34224"/>
                <a:gd name="connsiteY40" fmla="*/ 24293 h 29287"/>
                <a:gd name="connsiteX41" fmla="*/ 11943 w 34224"/>
                <a:gd name="connsiteY41" fmla="*/ 22769 h 29287"/>
                <a:gd name="connsiteX42" fmla="*/ 9467 w 34224"/>
                <a:gd name="connsiteY42" fmla="*/ 19625 h 29287"/>
                <a:gd name="connsiteX43" fmla="*/ 8895 w 34224"/>
                <a:gd name="connsiteY43" fmla="*/ 18387 h 29287"/>
                <a:gd name="connsiteX44" fmla="*/ 7753 w 34224"/>
                <a:gd name="connsiteY44" fmla="*/ 16673 h 29287"/>
                <a:gd name="connsiteX45" fmla="*/ 6514 w 34224"/>
                <a:gd name="connsiteY45" fmla="*/ 14863 h 29287"/>
                <a:gd name="connsiteX46" fmla="*/ 4323 w 34224"/>
                <a:gd name="connsiteY46" fmla="*/ 12577 h 29287"/>
                <a:gd name="connsiteX47" fmla="*/ 3180 w 34224"/>
                <a:gd name="connsiteY47" fmla="*/ 10862 h 29287"/>
                <a:gd name="connsiteX48" fmla="*/ 1371 w 34224"/>
                <a:gd name="connsiteY48" fmla="*/ 8195 h 29287"/>
                <a:gd name="connsiteX49" fmla="*/ -153 w 34224"/>
                <a:gd name="connsiteY49" fmla="*/ 6671 h 29287"/>
                <a:gd name="connsiteX50" fmla="*/ -153 w 34224"/>
                <a:gd name="connsiteY50" fmla="*/ 5147 h 29287"/>
                <a:gd name="connsiteX51" fmla="*/ 1180 w 34224"/>
                <a:gd name="connsiteY51" fmla="*/ 4195 h 29287"/>
                <a:gd name="connsiteX52" fmla="*/ 1942 w 34224"/>
                <a:gd name="connsiteY52" fmla="*/ 2957 h 29287"/>
                <a:gd name="connsiteX53" fmla="*/ 2895 w 34224"/>
                <a:gd name="connsiteY53" fmla="*/ 2290 h 29287"/>
                <a:gd name="connsiteX54" fmla="*/ 3847 w 34224"/>
                <a:gd name="connsiteY54" fmla="*/ 861 h 2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24" h="29287">
                  <a:moveTo>
                    <a:pt x="4419" y="575"/>
                  </a:moveTo>
                  <a:cubicBezTo>
                    <a:pt x="4419" y="99"/>
                    <a:pt x="5276" y="575"/>
                    <a:pt x="5657" y="575"/>
                  </a:cubicBezTo>
                  <a:cubicBezTo>
                    <a:pt x="6038" y="575"/>
                    <a:pt x="6229" y="575"/>
                    <a:pt x="6419" y="4"/>
                  </a:cubicBezTo>
                  <a:cubicBezTo>
                    <a:pt x="6777" y="-183"/>
                    <a:pt x="7204" y="-183"/>
                    <a:pt x="7562" y="4"/>
                  </a:cubicBezTo>
                  <a:cubicBezTo>
                    <a:pt x="8351" y="188"/>
                    <a:pt x="9075" y="583"/>
                    <a:pt x="9657" y="1147"/>
                  </a:cubicBezTo>
                  <a:cubicBezTo>
                    <a:pt x="10896" y="2385"/>
                    <a:pt x="10324" y="3433"/>
                    <a:pt x="10800" y="4481"/>
                  </a:cubicBezTo>
                  <a:cubicBezTo>
                    <a:pt x="11066" y="4960"/>
                    <a:pt x="11386" y="5407"/>
                    <a:pt x="11753" y="5814"/>
                  </a:cubicBezTo>
                  <a:cubicBezTo>
                    <a:pt x="12515" y="5814"/>
                    <a:pt x="13277" y="5814"/>
                    <a:pt x="13087" y="5147"/>
                  </a:cubicBezTo>
                  <a:cubicBezTo>
                    <a:pt x="12896" y="4481"/>
                    <a:pt x="13087" y="4004"/>
                    <a:pt x="13087" y="3623"/>
                  </a:cubicBezTo>
                  <a:cubicBezTo>
                    <a:pt x="13087" y="3242"/>
                    <a:pt x="14229" y="3052"/>
                    <a:pt x="15182" y="2480"/>
                  </a:cubicBezTo>
                  <a:cubicBezTo>
                    <a:pt x="16134" y="1909"/>
                    <a:pt x="16992" y="2957"/>
                    <a:pt x="17754" y="3147"/>
                  </a:cubicBezTo>
                  <a:cubicBezTo>
                    <a:pt x="18291" y="3363"/>
                    <a:pt x="18777" y="3687"/>
                    <a:pt x="19182" y="4100"/>
                  </a:cubicBezTo>
                  <a:cubicBezTo>
                    <a:pt x="19473" y="4425"/>
                    <a:pt x="19473" y="4917"/>
                    <a:pt x="19182" y="5243"/>
                  </a:cubicBezTo>
                  <a:lnTo>
                    <a:pt x="18325" y="6671"/>
                  </a:lnTo>
                  <a:cubicBezTo>
                    <a:pt x="18195" y="7235"/>
                    <a:pt x="18195" y="7822"/>
                    <a:pt x="18325" y="8386"/>
                  </a:cubicBezTo>
                  <a:cubicBezTo>
                    <a:pt x="18325" y="9148"/>
                    <a:pt x="17849" y="9624"/>
                    <a:pt x="17754" y="10481"/>
                  </a:cubicBezTo>
                  <a:cubicBezTo>
                    <a:pt x="17686" y="11619"/>
                    <a:pt x="17360" y="12726"/>
                    <a:pt x="16801" y="13720"/>
                  </a:cubicBezTo>
                  <a:cubicBezTo>
                    <a:pt x="17180" y="14833"/>
                    <a:pt x="17761" y="15866"/>
                    <a:pt x="18516" y="16768"/>
                  </a:cubicBezTo>
                  <a:cubicBezTo>
                    <a:pt x="18875" y="17176"/>
                    <a:pt x="19292" y="17529"/>
                    <a:pt x="19754" y="17815"/>
                  </a:cubicBezTo>
                  <a:cubicBezTo>
                    <a:pt x="20611" y="17815"/>
                    <a:pt x="21087" y="18958"/>
                    <a:pt x="22326" y="19054"/>
                  </a:cubicBezTo>
                  <a:cubicBezTo>
                    <a:pt x="23220" y="19003"/>
                    <a:pt x="24065" y="18631"/>
                    <a:pt x="24707" y="18006"/>
                  </a:cubicBezTo>
                  <a:lnTo>
                    <a:pt x="26040" y="16958"/>
                  </a:lnTo>
                  <a:cubicBezTo>
                    <a:pt x="26040" y="16958"/>
                    <a:pt x="26898" y="16291"/>
                    <a:pt x="26993" y="16291"/>
                  </a:cubicBezTo>
                  <a:cubicBezTo>
                    <a:pt x="27088" y="16291"/>
                    <a:pt x="27945" y="16291"/>
                    <a:pt x="28136" y="15720"/>
                  </a:cubicBezTo>
                  <a:cubicBezTo>
                    <a:pt x="28490" y="15245"/>
                    <a:pt x="28946" y="14854"/>
                    <a:pt x="29470" y="14577"/>
                  </a:cubicBezTo>
                  <a:cubicBezTo>
                    <a:pt x="30365" y="14329"/>
                    <a:pt x="31319" y="14673"/>
                    <a:pt x="31851" y="15434"/>
                  </a:cubicBezTo>
                  <a:cubicBezTo>
                    <a:pt x="32352" y="16195"/>
                    <a:pt x="32797" y="16991"/>
                    <a:pt x="33184" y="17815"/>
                  </a:cubicBezTo>
                  <a:cubicBezTo>
                    <a:pt x="33184" y="18482"/>
                    <a:pt x="33946" y="18958"/>
                    <a:pt x="33851" y="19530"/>
                  </a:cubicBezTo>
                  <a:cubicBezTo>
                    <a:pt x="33756" y="20102"/>
                    <a:pt x="32994" y="20578"/>
                    <a:pt x="32803" y="21149"/>
                  </a:cubicBezTo>
                  <a:cubicBezTo>
                    <a:pt x="32602" y="21799"/>
                    <a:pt x="32241" y="22388"/>
                    <a:pt x="31755" y="22864"/>
                  </a:cubicBezTo>
                  <a:cubicBezTo>
                    <a:pt x="31755" y="22864"/>
                    <a:pt x="30708" y="23340"/>
                    <a:pt x="30422" y="23531"/>
                  </a:cubicBezTo>
                  <a:cubicBezTo>
                    <a:pt x="29835" y="23876"/>
                    <a:pt x="29318" y="24328"/>
                    <a:pt x="28898" y="24864"/>
                  </a:cubicBezTo>
                  <a:lnTo>
                    <a:pt x="27469" y="26293"/>
                  </a:lnTo>
                  <a:cubicBezTo>
                    <a:pt x="27469" y="26293"/>
                    <a:pt x="26421" y="26864"/>
                    <a:pt x="25945" y="27245"/>
                  </a:cubicBezTo>
                  <a:cubicBezTo>
                    <a:pt x="25469" y="27626"/>
                    <a:pt x="24612" y="28769"/>
                    <a:pt x="24040" y="29055"/>
                  </a:cubicBezTo>
                  <a:cubicBezTo>
                    <a:pt x="23600" y="29140"/>
                    <a:pt x="23147" y="29140"/>
                    <a:pt x="22707" y="29055"/>
                  </a:cubicBezTo>
                  <a:cubicBezTo>
                    <a:pt x="21982" y="29183"/>
                    <a:pt x="21240" y="29183"/>
                    <a:pt x="20516" y="29055"/>
                  </a:cubicBezTo>
                  <a:cubicBezTo>
                    <a:pt x="19910" y="28622"/>
                    <a:pt x="19336" y="28144"/>
                    <a:pt x="18801" y="27626"/>
                  </a:cubicBezTo>
                  <a:lnTo>
                    <a:pt x="16420" y="26293"/>
                  </a:lnTo>
                  <a:lnTo>
                    <a:pt x="15182" y="25150"/>
                  </a:lnTo>
                  <a:lnTo>
                    <a:pt x="13848" y="24293"/>
                  </a:lnTo>
                  <a:cubicBezTo>
                    <a:pt x="13142" y="23881"/>
                    <a:pt x="12500" y="23368"/>
                    <a:pt x="11943" y="22769"/>
                  </a:cubicBezTo>
                  <a:cubicBezTo>
                    <a:pt x="10991" y="21911"/>
                    <a:pt x="11086" y="21530"/>
                    <a:pt x="9467" y="19625"/>
                  </a:cubicBezTo>
                  <a:cubicBezTo>
                    <a:pt x="9467" y="19625"/>
                    <a:pt x="9467" y="18577"/>
                    <a:pt x="8895" y="18387"/>
                  </a:cubicBezTo>
                  <a:cubicBezTo>
                    <a:pt x="8324" y="18197"/>
                    <a:pt x="8419" y="17339"/>
                    <a:pt x="7753" y="16673"/>
                  </a:cubicBezTo>
                  <a:lnTo>
                    <a:pt x="6514" y="14863"/>
                  </a:lnTo>
                  <a:lnTo>
                    <a:pt x="4323" y="12577"/>
                  </a:lnTo>
                  <a:cubicBezTo>
                    <a:pt x="3889" y="12043"/>
                    <a:pt x="3506" y="11469"/>
                    <a:pt x="3180" y="10862"/>
                  </a:cubicBezTo>
                  <a:cubicBezTo>
                    <a:pt x="2623" y="9943"/>
                    <a:pt x="2019" y="9052"/>
                    <a:pt x="1371" y="8195"/>
                  </a:cubicBezTo>
                  <a:cubicBezTo>
                    <a:pt x="790" y="7765"/>
                    <a:pt x="277" y="7252"/>
                    <a:pt x="-153" y="6671"/>
                  </a:cubicBezTo>
                  <a:cubicBezTo>
                    <a:pt x="-630" y="6005"/>
                    <a:pt x="-153" y="5719"/>
                    <a:pt x="-153" y="5147"/>
                  </a:cubicBezTo>
                  <a:cubicBezTo>
                    <a:pt x="-153" y="4576"/>
                    <a:pt x="799" y="4576"/>
                    <a:pt x="1180" y="4195"/>
                  </a:cubicBezTo>
                  <a:cubicBezTo>
                    <a:pt x="1561" y="3814"/>
                    <a:pt x="1656" y="3242"/>
                    <a:pt x="1942" y="2957"/>
                  </a:cubicBezTo>
                  <a:cubicBezTo>
                    <a:pt x="2228" y="2671"/>
                    <a:pt x="2704" y="2480"/>
                    <a:pt x="2895" y="2290"/>
                  </a:cubicBezTo>
                  <a:cubicBezTo>
                    <a:pt x="3085" y="2099"/>
                    <a:pt x="3466" y="1242"/>
                    <a:pt x="3847" y="86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BC60F2D8-C631-47D2-9BD0-D6DC58266385}"/>
                </a:ext>
              </a:extLst>
            </p:cNvPr>
            <p:cNvSpPr/>
            <p:nvPr/>
          </p:nvSpPr>
          <p:spPr>
            <a:xfrm>
              <a:off x="5381116" y="272362"/>
              <a:ext cx="40162" cy="28384"/>
            </a:xfrm>
            <a:custGeom>
              <a:avLst/>
              <a:gdLst>
                <a:gd name="connsiteX0" fmla="*/ 37721 w 40162"/>
                <a:gd name="connsiteY0" fmla="*/ -136 h 28384"/>
                <a:gd name="connsiteX1" fmla="*/ 38578 w 40162"/>
                <a:gd name="connsiteY1" fmla="*/ 721 h 28384"/>
                <a:gd name="connsiteX2" fmla="*/ 39721 w 40162"/>
                <a:gd name="connsiteY2" fmla="*/ 2531 h 28384"/>
                <a:gd name="connsiteX3" fmla="*/ 39721 w 40162"/>
                <a:gd name="connsiteY3" fmla="*/ 4055 h 28384"/>
                <a:gd name="connsiteX4" fmla="*/ 39721 w 40162"/>
                <a:gd name="connsiteY4" fmla="*/ 5103 h 28384"/>
                <a:gd name="connsiteX5" fmla="*/ 36864 w 40162"/>
                <a:gd name="connsiteY5" fmla="*/ 6722 h 28384"/>
                <a:gd name="connsiteX6" fmla="*/ 34578 w 40162"/>
                <a:gd name="connsiteY6" fmla="*/ 7770 h 28384"/>
                <a:gd name="connsiteX7" fmla="*/ 32958 w 40162"/>
                <a:gd name="connsiteY7" fmla="*/ 8437 h 28384"/>
                <a:gd name="connsiteX8" fmla="*/ 29624 w 40162"/>
                <a:gd name="connsiteY8" fmla="*/ 9675 h 28384"/>
                <a:gd name="connsiteX9" fmla="*/ 29624 w 40162"/>
                <a:gd name="connsiteY9" fmla="*/ 12247 h 28384"/>
                <a:gd name="connsiteX10" fmla="*/ 28958 w 40162"/>
                <a:gd name="connsiteY10" fmla="*/ 13199 h 28384"/>
                <a:gd name="connsiteX11" fmla="*/ 28291 w 40162"/>
                <a:gd name="connsiteY11" fmla="*/ 14152 h 28384"/>
                <a:gd name="connsiteX12" fmla="*/ 27719 w 40162"/>
                <a:gd name="connsiteY12" fmla="*/ 15104 h 28384"/>
                <a:gd name="connsiteX13" fmla="*/ 27243 w 40162"/>
                <a:gd name="connsiteY13" fmla="*/ 16152 h 28384"/>
                <a:gd name="connsiteX14" fmla="*/ 26672 w 40162"/>
                <a:gd name="connsiteY14" fmla="*/ 19105 h 28384"/>
                <a:gd name="connsiteX15" fmla="*/ 32006 w 40162"/>
                <a:gd name="connsiteY15" fmla="*/ 20343 h 28384"/>
                <a:gd name="connsiteX16" fmla="*/ 33434 w 40162"/>
                <a:gd name="connsiteY16" fmla="*/ 20343 h 28384"/>
                <a:gd name="connsiteX17" fmla="*/ 34768 w 40162"/>
                <a:gd name="connsiteY17" fmla="*/ 20343 h 28384"/>
                <a:gd name="connsiteX18" fmla="*/ 36101 w 40162"/>
                <a:gd name="connsiteY18" fmla="*/ 21010 h 28384"/>
                <a:gd name="connsiteX19" fmla="*/ 37340 w 40162"/>
                <a:gd name="connsiteY19" fmla="*/ 22152 h 28384"/>
                <a:gd name="connsiteX20" fmla="*/ 38768 w 40162"/>
                <a:gd name="connsiteY20" fmla="*/ 24057 h 28384"/>
                <a:gd name="connsiteX21" fmla="*/ 38768 w 40162"/>
                <a:gd name="connsiteY21" fmla="*/ 25391 h 28384"/>
                <a:gd name="connsiteX22" fmla="*/ 38768 w 40162"/>
                <a:gd name="connsiteY22" fmla="*/ 25867 h 28384"/>
                <a:gd name="connsiteX23" fmla="*/ 38768 w 40162"/>
                <a:gd name="connsiteY23" fmla="*/ 26534 h 28384"/>
                <a:gd name="connsiteX24" fmla="*/ 38007 w 40162"/>
                <a:gd name="connsiteY24" fmla="*/ 27487 h 28384"/>
                <a:gd name="connsiteX25" fmla="*/ 36864 w 40162"/>
                <a:gd name="connsiteY25" fmla="*/ 28249 h 28384"/>
                <a:gd name="connsiteX26" fmla="*/ 35149 w 40162"/>
                <a:gd name="connsiteY26" fmla="*/ 28248 h 28384"/>
                <a:gd name="connsiteX27" fmla="*/ 33244 w 40162"/>
                <a:gd name="connsiteY27" fmla="*/ 27486 h 28384"/>
                <a:gd name="connsiteX28" fmla="*/ 31244 w 40162"/>
                <a:gd name="connsiteY28" fmla="*/ 27486 h 28384"/>
                <a:gd name="connsiteX29" fmla="*/ 28100 w 40162"/>
                <a:gd name="connsiteY29" fmla="*/ 26439 h 28384"/>
                <a:gd name="connsiteX30" fmla="*/ 25052 w 40162"/>
                <a:gd name="connsiteY30" fmla="*/ 25677 h 28384"/>
                <a:gd name="connsiteX31" fmla="*/ 22004 w 40162"/>
                <a:gd name="connsiteY31" fmla="*/ 25201 h 28384"/>
                <a:gd name="connsiteX32" fmla="*/ 19052 w 40162"/>
                <a:gd name="connsiteY32" fmla="*/ 25201 h 28384"/>
                <a:gd name="connsiteX33" fmla="*/ 15718 w 40162"/>
                <a:gd name="connsiteY33" fmla="*/ 24343 h 28384"/>
                <a:gd name="connsiteX34" fmla="*/ 9622 w 40162"/>
                <a:gd name="connsiteY34" fmla="*/ 24343 h 28384"/>
                <a:gd name="connsiteX35" fmla="*/ 1716 w 40162"/>
                <a:gd name="connsiteY35" fmla="*/ 25296 h 28384"/>
                <a:gd name="connsiteX36" fmla="*/ -284 w 40162"/>
                <a:gd name="connsiteY36" fmla="*/ 22057 h 28384"/>
                <a:gd name="connsiteX37" fmla="*/ -284 w 40162"/>
                <a:gd name="connsiteY37" fmla="*/ 20533 h 28384"/>
                <a:gd name="connsiteX38" fmla="*/ -284 w 40162"/>
                <a:gd name="connsiteY38" fmla="*/ 18628 h 28384"/>
                <a:gd name="connsiteX39" fmla="*/ 3050 w 40162"/>
                <a:gd name="connsiteY39" fmla="*/ 17771 h 28384"/>
                <a:gd name="connsiteX40" fmla="*/ 4764 w 40162"/>
                <a:gd name="connsiteY40" fmla="*/ 18343 h 28384"/>
                <a:gd name="connsiteX41" fmla="*/ 8765 w 40162"/>
                <a:gd name="connsiteY41" fmla="*/ 17866 h 28384"/>
                <a:gd name="connsiteX42" fmla="*/ 10289 w 40162"/>
                <a:gd name="connsiteY42" fmla="*/ 17866 h 28384"/>
                <a:gd name="connsiteX43" fmla="*/ 14670 w 40162"/>
                <a:gd name="connsiteY43" fmla="*/ 17200 h 28384"/>
                <a:gd name="connsiteX44" fmla="*/ 19147 w 40162"/>
                <a:gd name="connsiteY44" fmla="*/ 12627 h 28384"/>
                <a:gd name="connsiteX45" fmla="*/ 19909 w 40162"/>
                <a:gd name="connsiteY45" fmla="*/ 10913 h 28384"/>
                <a:gd name="connsiteX46" fmla="*/ 19909 w 40162"/>
                <a:gd name="connsiteY46" fmla="*/ 9389 h 28384"/>
                <a:gd name="connsiteX47" fmla="*/ 18290 w 40162"/>
                <a:gd name="connsiteY47" fmla="*/ 9389 h 28384"/>
                <a:gd name="connsiteX48" fmla="*/ 16290 w 40162"/>
                <a:gd name="connsiteY48" fmla="*/ 9389 h 28384"/>
                <a:gd name="connsiteX49" fmla="*/ 16290 w 40162"/>
                <a:gd name="connsiteY49" fmla="*/ 7484 h 28384"/>
                <a:gd name="connsiteX50" fmla="*/ 15623 w 40162"/>
                <a:gd name="connsiteY50" fmla="*/ 5008 h 28384"/>
                <a:gd name="connsiteX51" fmla="*/ 15623 w 40162"/>
                <a:gd name="connsiteY51" fmla="*/ 3103 h 28384"/>
                <a:gd name="connsiteX52" fmla="*/ 15623 w 40162"/>
                <a:gd name="connsiteY52" fmla="*/ 1483 h 28384"/>
                <a:gd name="connsiteX53" fmla="*/ 17432 w 40162"/>
                <a:gd name="connsiteY53" fmla="*/ 531 h 28384"/>
                <a:gd name="connsiteX54" fmla="*/ 19909 w 40162"/>
                <a:gd name="connsiteY54" fmla="*/ 1864 h 28384"/>
                <a:gd name="connsiteX55" fmla="*/ 26577 w 40162"/>
                <a:gd name="connsiteY55" fmla="*/ 2341 h 28384"/>
                <a:gd name="connsiteX56" fmla="*/ 28672 w 40162"/>
                <a:gd name="connsiteY56" fmla="*/ 2340 h 28384"/>
                <a:gd name="connsiteX57" fmla="*/ 33911 w 40162"/>
                <a:gd name="connsiteY57" fmla="*/ 1483 h 28384"/>
                <a:gd name="connsiteX58" fmla="*/ 35339 w 40162"/>
                <a:gd name="connsiteY58" fmla="*/ 1483 h 28384"/>
                <a:gd name="connsiteX59" fmla="*/ 36482 w 40162"/>
                <a:gd name="connsiteY59" fmla="*/ 1483 h 2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0162" h="28384">
                  <a:moveTo>
                    <a:pt x="37721" y="-136"/>
                  </a:moveTo>
                  <a:cubicBezTo>
                    <a:pt x="38113" y="19"/>
                    <a:pt x="38423" y="329"/>
                    <a:pt x="38578" y="721"/>
                  </a:cubicBezTo>
                  <a:cubicBezTo>
                    <a:pt x="38992" y="1303"/>
                    <a:pt x="39374" y="1907"/>
                    <a:pt x="39721" y="2531"/>
                  </a:cubicBezTo>
                  <a:cubicBezTo>
                    <a:pt x="39824" y="3034"/>
                    <a:pt x="39824" y="3552"/>
                    <a:pt x="39721" y="4055"/>
                  </a:cubicBezTo>
                  <a:cubicBezTo>
                    <a:pt x="39721" y="4055"/>
                    <a:pt x="39721" y="4912"/>
                    <a:pt x="39721" y="5103"/>
                  </a:cubicBezTo>
                  <a:cubicBezTo>
                    <a:pt x="39721" y="5293"/>
                    <a:pt x="38292" y="6151"/>
                    <a:pt x="36864" y="6722"/>
                  </a:cubicBezTo>
                  <a:cubicBezTo>
                    <a:pt x="36053" y="6954"/>
                    <a:pt x="35283" y="7308"/>
                    <a:pt x="34578" y="7770"/>
                  </a:cubicBezTo>
                  <a:cubicBezTo>
                    <a:pt x="34083" y="8088"/>
                    <a:pt x="33534" y="8314"/>
                    <a:pt x="32958" y="8437"/>
                  </a:cubicBezTo>
                  <a:cubicBezTo>
                    <a:pt x="31339" y="8436"/>
                    <a:pt x="30006" y="8436"/>
                    <a:pt x="29624" y="9675"/>
                  </a:cubicBezTo>
                  <a:cubicBezTo>
                    <a:pt x="29243" y="10913"/>
                    <a:pt x="29624" y="10723"/>
                    <a:pt x="29624" y="12247"/>
                  </a:cubicBezTo>
                  <a:cubicBezTo>
                    <a:pt x="29624" y="13771"/>
                    <a:pt x="29148" y="13009"/>
                    <a:pt x="28958" y="13199"/>
                  </a:cubicBezTo>
                  <a:cubicBezTo>
                    <a:pt x="28610" y="13408"/>
                    <a:pt x="28368" y="13754"/>
                    <a:pt x="28291" y="14152"/>
                  </a:cubicBezTo>
                  <a:cubicBezTo>
                    <a:pt x="28211" y="14524"/>
                    <a:pt x="28010" y="14859"/>
                    <a:pt x="27719" y="15104"/>
                  </a:cubicBezTo>
                  <a:cubicBezTo>
                    <a:pt x="27486" y="15415"/>
                    <a:pt x="27324" y="15772"/>
                    <a:pt x="27243" y="16152"/>
                  </a:cubicBezTo>
                  <a:cubicBezTo>
                    <a:pt x="27243" y="17485"/>
                    <a:pt x="26386" y="18628"/>
                    <a:pt x="26672" y="19105"/>
                  </a:cubicBezTo>
                  <a:cubicBezTo>
                    <a:pt x="28477" y="19392"/>
                    <a:pt x="30259" y="19805"/>
                    <a:pt x="32006" y="20343"/>
                  </a:cubicBezTo>
                  <a:cubicBezTo>
                    <a:pt x="32577" y="20343"/>
                    <a:pt x="32958" y="20343"/>
                    <a:pt x="33434" y="20343"/>
                  </a:cubicBezTo>
                  <a:lnTo>
                    <a:pt x="34768" y="20343"/>
                  </a:lnTo>
                  <a:lnTo>
                    <a:pt x="36101" y="21010"/>
                  </a:lnTo>
                  <a:lnTo>
                    <a:pt x="37340" y="22152"/>
                  </a:lnTo>
                  <a:cubicBezTo>
                    <a:pt x="37816" y="22152"/>
                    <a:pt x="38673" y="23010"/>
                    <a:pt x="38768" y="24057"/>
                  </a:cubicBezTo>
                  <a:cubicBezTo>
                    <a:pt x="38864" y="24497"/>
                    <a:pt x="38864" y="24952"/>
                    <a:pt x="38768" y="25391"/>
                  </a:cubicBezTo>
                  <a:cubicBezTo>
                    <a:pt x="38768" y="25391"/>
                    <a:pt x="38768" y="25391"/>
                    <a:pt x="38768" y="25867"/>
                  </a:cubicBezTo>
                  <a:cubicBezTo>
                    <a:pt x="38815" y="26087"/>
                    <a:pt x="38815" y="26314"/>
                    <a:pt x="38768" y="26534"/>
                  </a:cubicBezTo>
                  <a:cubicBezTo>
                    <a:pt x="38626" y="26926"/>
                    <a:pt x="38358" y="27261"/>
                    <a:pt x="38007" y="27487"/>
                  </a:cubicBezTo>
                  <a:cubicBezTo>
                    <a:pt x="37748" y="27889"/>
                    <a:pt x="37334" y="28165"/>
                    <a:pt x="36864" y="28249"/>
                  </a:cubicBezTo>
                  <a:lnTo>
                    <a:pt x="35149" y="28248"/>
                  </a:lnTo>
                  <a:cubicBezTo>
                    <a:pt x="34528" y="27962"/>
                    <a:pt x="33892" y="27707"/>
                    <a:pt x="33244" y="27486"/>
                  </a:cubicBezTo>
                  <a:lnTo>
                    <a:pt x="31244" y="27486"/>
                  </a:lnTo>
                  <a:cubicBezTo>
                    <a:pt x="30387" y="27486"/>
                    <a:pt x="28958" y="26725"/>
                    <a:pt x="28100" y="26439"/>
                  </a:cubicBezTo>
                  <a:lnTo>
                    <a:pt x="25052" y="25677"/>
                  </a:lnTo>
                  <a:cubicBezTo>
                    <a:pt x="24079" y="25315"/>
                    <a:pt x="23042" y="25152"/>
                    <a:pt x="22004" y="25201"/>
                  </a:cubicBezTo>
                  <a:lnTo>
                    <a:pt x="19052" y="25201"/>
                  </a:lnTo>
                  <a:cubicBezTo>
                    <a:pt x="17924" y="24982"/>
                    <a:pt x="16811" y="24696"/>
                    <a:pt x="15718" y="24343"/>
                  </a:cubicBezTo>
                  <a:cubicBezTo>
                    <a:pt x="13692" y="24126"/>
                    <a:pt x="11648" y="24126"/>
                    <a:pt x="9622" y="24343"/>
                  </a:cubicBezTo>
                  <a:cubicBezTo>
                    <a:pt x="6955" y="24343"/>
                    <a:pt x="2097" y="25391"/>
                    <a:pt x="1716" y="25296"/>
                  </a:cubicBezTo>
                  <a:cubicBezTo>
                    <a:pt x="1335" y="25201"/>
                    <a:pt x="478" y="23391"/>
                    <a:pt x="-284" y="22057"/>
                  </a:cubicBezTo>
                  <a:cubicBezTo>
                    <a:pt x="-392" y="21555"/>
                    <a:pt x="-392" y="21036"/>
                    <a:pt x="-284" y="20533"/>
                  </a:cubicBezTo>
                  <a:cubicBezTo>
                    <a:pt x="-153" y="19905"/>
                    <a:pt x="-153" y="19256"/>
                    <a:pt x="-284" y="18628"/>
                  </a:cubicBezTo>
                  <a:cubicBezTo>
                    <a:pt x="730" y="18047"/>
                    <a:pt x="1882" y="17751"/>
                    <a:pt x="3050" y="17771"/>
                  </a:cubicBezTo>
                  <a:cubicBezTo>
                    <a:pt x="3050" y="17771"/>
                    <a:pt x="4193" y="18343"/>
                    <a:pt x="4764" y="18343"/>
                  </a:cubicBezTo>
                  <a:lnTo>
                    <a:pt x="8765" y="17866"/>
                  </a:lnTo>
                  <a:lnTo>
                    <a:pt x="10289" y="17866"/>
                  </a:lnTo>
                  <a:lnTo>
                    <a:pt x="14670" y="17200"/>
                  </a:lnTo>
                  <a:cubicBezTo>
                    <a:pt x="17528" y="17200"/>
                    <a:pt x="18480" y="13675"/>
                    <a:pt x="19147" y="12627"/>
                  </a:cubicBezTo>
                  <a:cubicBezTo>
                    <a:pt x="19492" y="12101"/>
                    <a:pt x="19749" y="11522"/>
                    <a:pt x="19909" y="10913"/>
                  </a:cubicBezTo>
                  <a:cubicBezTo>
                    <a:pt x="19909" y="10342"/>
                    <a:pt x="19909" y="9580"/>
                    <a:pt x="19909" y="9389"/>
                  </a:cubicBezTo>
                  <a:cubicBezTo>
                    <a:pt x="19370" y="9349"/>
                    <a:pt x="18829" y="9349"/>
                    <a:pt x="18290" y="9389"/>
                  </a:cubicBezTo>
                  <a:cubicBezTo>
                    <a:pt x="17635" y="9567"/>
                    <a:pt x="16944" y="9567"/>
                    <a:pt x="16290" y="9389"/>
                  </a:cubicBezTo>
                  <a:cubicBezTo>
                    <a:pt x="15718" y="9389"/>
                    <a:pt x="16290" y="8246"/>
                    <a:pt x="16290" y="7484"/>
                  </a:cubicBezTo>
                  <a:cubicBezTo>
                    <a:pt x="16280" y="6616"/>
                    <a:pt x="16051" y="5764"/>
                    <a:pt x="15623" y="5008"/>
                  </a:cubicBezTo>
                  <a:cubicBezTo>
                    <a:pt x="15480" y="4381"/>
                    <a:pt x="15480" y="3730"/>
                    <a:pt x="15623" y="3103"/>
                  </a:cubicBezTo>
                  <a:cubicBezTo>
                    <a:pt x="15623" y="3102"/>
                    <a:pt x="15623" y="1769"/>
                    <a:pt x="15623" y="1483"/>
                  </a:cubicBezTo>
                  <a:cubicBezTo>
                    <a:pt x="15623" y="1198"/>
                    <a:pt x="16671" y="721"/>
                    <a:pt x="17432" y="531"/>
                  </a:cubicBezTo>
                  <a:cubicBezTo>
                    <a:pt x="18195" y="340"/>
                    <a:pt x="19147" y="1578"/>
                    <a:pt x="19909" y="1864"/>
                  </a:cubicBezTo>
                  <a:cubicBezTo>
                    <a:pt x="22121" y="2143"/>
                    <a:pt x="24347" y="2302"/>
                    <a:pt x="26577" y="2341"/>
                  </a:cubicBezTo>
                  <a:lnTo>
                    <a:pt x="28672" y="2340"/>
                  </a:lnTo>
                  <a:cubicBezTo>
                    <a:pt x="30447" y="2273"/>
                    <a:pt x="32207" y="1985"/>
                    <a:pt x="33911" y="1483"/>
                  </a:cubicBezTo>
                  <a:cubicBezTo>
                    <a:pt x="34383" y="1401"/>
                    <a:pt x="34867" y="1401"/>
                    <a:pt x="35339" y="1483"/>
                  </a:cubicBezTo>
                  <a:cubicBezTo>
                    <a:pt x="35911" y="1483"/>
                    <a:pt x="36197" y="1483"/>
                    <a:pt x="36482" y="148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351BAFAE-A543-4472-8470-131F657CE6D3}"/>
                </a:ext>
              </a:extLst>
            </p:cNvPr>
            <p:cNvSpPr/>
            <p:nvPr/>
          </p:nvSpPr>
          <p:spPr>
            <a:xfrm>
              <a:off x="5453301" y="296651"/>
              <a:ext cx="40856" cy="40347"/>
            </a:xfrm>
            <a:custGeom>
              <a:avLst/>
              <a:gdLst>
                <a:gd name="connsiteX0" fmla="*/ 30877 w 40856"/>
                <a:gd name="connsiteY0" fmla="*/ -136 h 40347"/>
                <a:gd name="connsiteX1" fmla="*/ 32782 w 40856"/>
                <a:gd name="connsiteY1" fmla="*/ 1102 h 40347"/>
                <a:gd name="connsiteX2" fmla="*/ 33544 w 40856"/>
                <a:gd name="connsiteY2" fmla="*/ 3293 h 40347"/>
                <a:gd name="connsiteX3" fmla="*/ 33544 w 40856"/>
                <a:gd name="connsiteY3" fmla="*/ 4627 h 40347"/>
                <a:gd name="connsiteX4" fmla="*/ 33544 w 40856"/>
                <a:gd name="connsiteY4" fmla="*/ 5769 h 40347"/>
                <a:gd name="connsiteX5" fmla="*/ 31544 w 40856"/>
                <a:gd name="connsiteY5" fmla="*/ 7294 h 40347"/>
                <a:gd name="connsiteX6" fmla="*/ 30877 w 40856"/>
                <a:gd name="connsiteY6" fmla="*/ 8436 h 40347"/>
                <a:gd name="connsiteX7" fmla="*/ 31830 w 40856"/>
                <a:gd name="connsiteY7" fmla="*/ 8436 h 40347"/>
                <a:gd name="connsiteX8" fmla="*/ 33068 w 40856"/>
                <a:gd name="connsiteY8" fmla="*/ 8436 h 40347"/>
                <a:gd name="connsiteX9" fmla="*/ 34497 w 40856"/>
                <a:gd name="connsiteY9" fmla="*/ 8436 h 40347"/>
                <a:gd name="connsiteX10" fmla="*/ 36402 w 40856"/>
                <a:gd name="connsiteY10" fmla="*/ 8436 h 40347"/>
                <a:gd name="connsiteX11" fmla="*/ 38592 w 40856"/>
                <a:gd name="connsiteY11" fmla="*/ 9580 h 40347"/>
                <a:gd name="connsiteX12" fmla="*/ 40021 w 40856"/>
                <a:gd name="connsiteY12" fmla="*/ 11294 h 40347"/>
                <a:gd name="connsiteX13" fmla="*/ 40021 w 40856"/>
                <a:gd name="connsiteY13" fmla="*/ 14437 h 40347"/>
                <a:gd name="connsiteX14" fmla="*/ 39164 w 40856"/>
                <a:gd name="connsiteY14" fmla="*/ 14437 h 40347"/>
                <a:gd name="connsiteX15" fmla="*/ 37735 w 40856"/>
                <a:gd name="connsiteY15" fmla="*/ 14437 h 40347"/>
                <a:gd name="connsiteX16" fmla="*/ 34783 w 40856"/>
                <a:gd name="connsiteY16" fmla="*/ 14437 h 40347"/>
                <a:gd name="connsiteX17" fmla="*/ 33068 w 40856"/>
                <a:gd name="connsiteY17" fmla="*/ 14437 h 40347"/>
                <a:gd name="connsiteX18" fmla="*/ 31449 w 40856"/>
                <a:gd name="connsiteY18" fmla="*/ 13770 h 40347"/>
                <a:gd name="connsiteX19" fmla="*/ 28496 w 40856"/>
                <a:gd name="connsiteY19" fmla="*/ 13294 h 40347"/>
                <a:gd name="connsiteX20" fmla="*/ 26972 w 40856"/>
                <a:gd name="connsiteY20" fmla="*/ 13961 h 40347"/>
                <a:gd name="connsiteX21" fmla="*/ 26210 w 40856"/>
                <a:gd name="connsiteY21" fmla="*/ 15961 h 40347"/>
                <a:gd name="connsiteX22" fmla="*/ 27829 w 40856"/>
                <a:gd name="connsiteY22" fmla="*/ 22343 h 40347"/>
                <a:gd name="connsiteX23" fmla="*/ 28877 w 40856"/>
                <a:gd name="connsiteY23" fmla="*/ 27391 h 40347"/>
                <a:gd name="connsiteX24" fmla="*/ 30687 w 40856"/>
                <a:gd name="connsiteY24" fmla="*/ 31201 h 40347"/>
                <a:gd name="connsiteX25" fmla="*/ 32020 w 40856"/>
                <a:gd name="connsiteY25" fmla="*/ 32820 h 40347"/>
                <a:gd name="connsiteX26" fmla="*/ 32877 w 40856"/>
                <a:gd name="connsiteY26" fmla="*/ 34440 h 40347"/>
                <a:gd name="connsiteX27" fmla="*/ 35163 w 40856"/>
                <a:gd name="connsiteY27" fmla="*/ 37297 h 40347"/>
                <a:gd name="connsiteX28" fmla="*/ 35925 w 40856"/>
                <a:gd name="connsiteY28" fmla="*/ 38345 h 40347"/>
                <a:gd name="connsiteX29" fmla="*/ 35163 w 40856"/>
                <a:gd name="connsiteY29" fmla="*/ 38916 h 40347"/>
                <a:gd name="connsiteX30" fmla="*/ 34401 w 40856"/>
                <a:gd name="connsiteY30" fmla="*/ 39964 h 40347"/>
                <a:gd name="connsiteX31" fmla="*/ 32116 w 40856"/>
                <a:gd name="connsiteY31" fmla="*/ 39964 h 40347"/>
                <a:gd name="connsiteX32" fmla="*/ 31068 w 40856"/>
                <a:gd name="connsiteY32" fmla="*/ 39964 h 40347"/>
                <a:gd name="connsiteX33" fmla="*/ 30306 w 40856"/>
                <a:gd name="connsiteY33" fmla="*/ 39964 h 40347"/>
                <a:gd name="connsiteX34" fmla="*/ 28781 w 40856"/>
                <a:gd name="connsiteY34" fmla="*/ 39012 h 40347"/>
                <a:gd name="connsiteX35" fmla="*/ 27162 w 40856"/>
                <a:gd name="connsiteY35" fmla="*/ 38059 h 40347"/>
                <a:gd name="connsiteX36" fmla="*/ 25828 w 40856"/>
                <a:gd name="connsiteY36" fmla="*/ 36916 h 40347"/>
                <a:gd name="connsiteX37" fmla="*/ 23829 w 40856"/>
                <a:gd name="connsiteY37" fmla="*/ 35392 h 40347"/>
                <a:gd name="connsiteX38" fmla="*/ 22971 w 40856"/>
                <a:gd name="connsiteY38" fmla="*/ 33773 h 40347"/>
                <a:gd name="connsiteX39" fmla="*/ 22971 w 40856"/>
                <a:gd name="connsiteY39" fmla="*/ 29106 h 40347"/>
                <a:gd name="connsiteX40" fmla="*/ 22400 w 40856"/>
                <a:gd name="connsiteY40" fmla="*/ 25105 h 40347"/>
                <a:gd name="connsiteX41" fmla="*/ 21828 w 40856"/>
                <a:gd name="connsiteY41" fmla="*/ 22724 h 40347"/>
                <a:gd name="connsiteX42" fmla="*/ 20304 w 40856"/>
                <a:gd name="connsiteY42" fmla="*/ 18247 h 40347"/>
                <a:gd name="connsiteX43" fmla="*/ 16399 w 40856"/>
                <a:gd name="connsiteY43" fmla="*/ 20248 h 40347"/>
                <a:gd name="connsiteX44" fmla="*/ 11541 w 40856"/>
                <a:gd name="connsiteY44" fmla="*/ 21486 h 40347"/>
                <a:gd name="connsiteX45" fmla="*/ 7255 w 40856"/>
                <a:gd name="connsiteY45" fmla="*/ 21486 h 40347"/>
                <a:gd name="connsiteX46" fmla="*/ 4207 w 40856"/>
                <a:gd name="connsiteY46" fmla="*/ 21486 h 40347"/>
                <a:gd name="connsiteX47" fmla="*/ 1731 w 40856"/>
                <a:gd name="connsiteY47" fmla="*/ 20819 h 40347"/>
                <a:gd name="connsiteX48" fmla="*/ 397 w 40856"/>
                <a:gd name="connsiteY48" fmla="*/ 20343 h 40347"/>
                <a:gd name="connsiteX49" fmla="*/ 397 w 40856"/>
                <a:gd name="connsiteY49" fmla="*/ 19200 h 40347"/>
                <a:gd name="connsiteX50" fmla="*/ 397 w 40856"/>
                <a:gd name="connsiteY50" fmla="*/ 17581 h 40347"/>
                <a:gd name="connsiteX51" fmla="*/ -365 w 40856"/>
                <a:gd name="connsiteY51" fmla="*/ 16628 h 40347"/>
                <a:gd name="connsiteX52" fmla="*/ 683 w 40856"/>
                <a:gd name="connsiteY52" fmla="*/ 16628 h 40347"/>
                <a:gd name="connsiteX53" fmla="*/ 2683 w 40856"/>
                <a:gd name="connsiteY53" fmla="*/ 16628 h 40347"/>
                <a:gd name="connsiteX54" fmla="*/ 4207 w 40856"/>
                <a:gd name="connsiteY54" fmla="*/ 16628 h 40347"/>
                <a:gd name="connsiteX55" fmla="*/ 5160 w 40856"/>
                <a:gd name="connsiteY55" fmla="*/ 16628 h 40347"/>
                <a:gd name="connsiteX56" fmla="*/ 12685 w 40856"/>
                <a:gd name="connsiteY56" fmla="*/ 14723 h 40347"/>
                <a:gd name="connsiteX57" fmla="*/ 16494 w 40856"/>
                <a:gd name="connsiteY57" fmla="*/ 12532 h 40347"/>
                <a:gd name="connsiteX58" fmla="*/ 17637 w 40856"/>
                <a:gd name="connsiteY58" fmla="*/ 11389 h 40347"/>
                <a:gd name="connsiteX59" fmla="*/ 16685 w 40856"/>
                <a:gd name="connsiteY59" fmla="*/ 10818 h 40347"/>
                <a:gd name="connsiteX60" fmla="*/ 15923 w 40856"/>
                <a:gd name="connsiteY60" fmla="*/ 10818 h 40347"/>
                <a:gd name="connsiteX61" fmla="*/ 14780 w 40856"/>
                <a:gd name="connsiteY61" fmla="*/ 10818 h 40347"/>
                <a:gd name="connsiteX62" fmla="*/ 13827 w 40856"/>
                <a:gd name="connsiteY62" fmla="*/ 10246 h 40347"/>
                <a:gd name="connsiteX63" fmla="*/ 12685 w 40856"/>
                <a:gd name="connsiteY63" fmla="*/ 8722 h 40347"/>
                <a:gd name="connsiteX64" fmla="*/ 12208 w 40856"/>
                <a:gd name="connsiteY64" fmla="*/ 5579 h 40347"/>
                <a:gd name="connsiteX65" fmla="*/ 13446 w 40856"/>
                <a:gd name="connsiteY65" fmla="*/ 4531 h 40347"/>
                <a:gd name="connsiteX66" fmla="*/ 14780 w 40856"/>
                <a:gd name="connsiteY66" fmla="*/ 4531 h 40347"/>
                <a:gd name="connsiteX67" fmla="*/ 16018 w 40856"/>
                <a:gd name="connsiteY67" fmla="*/ 4531 h 40347"/>
                <a:gd name="connsiteX68" fmla="*/ 17256 w 40856"/>
                <a:gd name="connsiteY68" fmla="*/ 4531 h 40347"/>
                <a:gd name="connsiteX69" fmla="*/ 19352 w 40856"/>
                <a:gd name="connsiteY69" fmla="*/ 5769 h 40347"/>
                <a:gd name="connsiteX70" fmla="*/ 23448 w 40856"/>
                <a:gd name="connsiteY70" fmla="*/ 6627 h 40347"/>
                <a:gd name="connsiteX71" fmla="*/ 26019 w 40856"/>
                <a:gd name="connsiteY71" fmla="*/ 3769 h 40347"/>
                <a:gd name="connsiteX72" fmla="*/ 27353 w 40856"/>
                <a:gd name="connsiteY72" fmla="*/ 1864 h 40347"/>
                <a:gd name="connsiteX73" fmla="*/ 28305 w 40856"/>
                <a:gd name="connsiteY73" fmla="*/ 55 h 40347"/>
                <a:gd name="connsiteX74" fmla="*/ 29258 w 40856"/>
                <a:gd name="connsiteY74" fmla="*/ 55 h 40347"/>
                <a:gd name="connsiteX75" fmla="*/ 30496 w 40856"/>
                <a:gd name="connsiteY75" fmla="*/ 912 h 40347"/>
                <a:gd name="connsiteX76" fmla="*/ 31830 w 40856"/>
                <a:gd name="connsiteY76" fmla="*/ 912 h 4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856" h="40347">
                  <a:moveTo>
                    <a:pt x="30877" y="-136"/>
                  </a:moveTo>
                  <a:cubicBezTo>
                    <a:pt x="30877" y="-136"/>
                    <a:pt x="32782" y="816"/>
                    <a:pt x="32782" y="1102"/>
                  </a:cubicBezTo>
                  <a:cubicBezTo>
                    <a:pt x="32848" y="1885"/>
                    <a:pt x="33110" y="2638"/>
                    <a:pt x="33544" y="3293"/>
                  </a:cubicBezTo>
                  <a:cubicBezTo>
                    <a:pt x="33544" y="3865"/>
                    <a:pt x="33544" y="4055"/>
                    <a:pt x="33544" y="4627"/>
                  </a:cubicBezTo>
                  <a:cubicBezTo>
                    <a:pt x="33544" y="5198"/>
                    <a:pt x="33544" y="5484"/>
                    <a:pt x="33544" y="5769"/>
                  </a:cubicBezTo>
                  <a:lnTo>
                    <a:pt x="31544" y="7294"/>
                  </a:lnTo>
                  <a:cubicBezTo>
                    <a:pt x="31544" y="7294"/>
                    <a:pt x="30687" y="8246"/>
                    <a:pt x="30877" y="8436"/>
                  </a:cubicBezTo>
                  <a:cubicBezTo>
                    <a:pt x="31185" y="8545"/>
                    <a:pt x="31521" y="8545"/>
                    <a:pt x="31830" y="8436"/>
                  </a:cubicBezTo>
                  <a:lnTo>
                    <a:pt x="33068" y="8436"/>
                  </a:lnTo>
                  <a:cubicBezTo>
                    <a:pt x="33539" y="8534"/>
                    <a:pt x="34025" y="8534"/>
                    <a:pt x="34497" y="8436"/>
                  </a:cubicBezTo>
                  <a:cubicBezTo>
                    <a:pt x="35163" y="8436"/>
                    <a:pt x="36116" y="8436"/>
                    <a:pt x="36402" y="8436"/>
                  </a:cubicBezTo>
                  <a:cubicBezTo>
                    <a:pt x="36687" y="8436"/>
                    <a:pt x="38592" y="9008"/>
                    <a:pt x="38592" y="9580"/>
                  </a:cubicBezTo>
                  <a:cubicBezTo>
                    <a:pt x="38592" y="10151"/>
                    <a:pt x="39259" y="10627"/>
                    <a:pt x="40021" y="11294"/>
                  </a:cubicBezTo>
                  <a:cubicBezTo>
                    <a:pt x="40783" y="11961"/>
                    <a:pt x="40497" y="13294"/>
                    <a:pt x="40021" y="14437"/>
                  </a:cubicBezTo>
                  <a:cubicBezTo>
                    <a:pt x="39545" y="15580"/>
                    <a:pt x="40021" y="15009"/>
                    <a:pt x="39164" y="14437"/>
                  </a:cubicBezTo>
                  <a:cubicBezTo>
                    <a:pt x="38690" y="14365"/>
                    <a:pt x="38209" y="14365"/>
                    <a:pt x="37735" y="14437"/>
                  </a:cubicBezTo>
                  <a:cubicBezTo>
                    <a:pt x="36755" y="14568"/>
                    <a:pt x="35762" y="14568"/>
                    <a:pt x="34783" y="14437"/>
                  </a:cubicBezTo>
                  <a:cubicBezTo>
                    <a:pt x="34220" y="14578"/>
                    <a:pt x="33631" y="14578"/>
                    <a:pt x="33068" y="14437"/>
                  </a:cubicBezTo>
                  <a:cubicBezTo>
                    <a:pt x="32557" y="14151"/>
                    <a:pt x="32013" y="13927"/>
                    <a:pt x="31449" y="13770"/>
                  </a:cubicBezTo>
                  <a:cubicBezTo>
                    <a:pt x="30492" y="13474"/>
                    <a:pt x="29498" y="13314"/>
                    <a:pt x="28496" y="13294"/>
                  </a:cubicBezTo>
                  <a:cubicBezTo>
                    <a:pt x="27948" y="13410"/>
                    <a:pt x="27429" y="13637"/>
                    <a:pt x="26972" y="13961"/>
                  </a:cubicBezTo>
                  <a:cubicBezTo>
                    <a:pt x="26305" y="13961"/>
                    <a:pt x="26210" y="15580"/>
                    <a:pt x="26210" y="15961"/>
                  </a:cubicBezTo>
                  <a:cubicBezTo>
                    <a:pt x="26449" y="18154"/>
                    <a:pt x="26994" y="20302"/>
                    <a:pt x="27829" y="22343"/>
                  </a:cubicBezTo>
                  <a:cubicBezTo>
                    <a:pt x="27829" y="23295"/>
                    <a:pt x="27829" y="26058"/>
                    <a:pt x="28877" y="27391"/>
                  </a:cubicBezTo>
                  <a:cubicBezTo>
                    <a:pt x="29619" y="28590"/>
                    <a:pt x="30226" y="29868"/>
                    <a:pt x="30687" y="31201"/>
                  </a:cubicBezTo>
                  <a:cubicBezTo>
                    <a:pt x="31083" y="31779"/>
                    <a:pt x="31530" y="32320"/>
                    <a:pt x="32020" y="32820"/>
                  </a:cubicBezTo>
                  <a:cubicBezTo>
                    <a:pt x="32020" y="33392"/>
                    <a:pt x="32592" y="34154"/>
                    <a:pt x="32877" y="34440"/>
                  </a:cubicBezTo>
                  <a:cubicBezTo>
                    <a:pt x="33163" y="34726"/>
                    <a:pt x="34211" y="35964"/>
                    <a:pt x="35163" y="37297"/>
                  </a:cubicBezTo>
                  <a:cubicBezTo>
                    <a:pt x="36116" y="38631"/>
                    <a:pt x="35925" y="37964"/>
                    <a:pt x="35925" y="38345"/>
                  </a:cubicBezTo>
                  <a:cubicBezTo>
                    <a:pt x="35925" y="38726"/>
                    <a:pt x="35354" y="38345"/>
                    <a:pt x="35163" y="38916"/>
                  </a:cubicBezTo>
                  <a:cubicBezTo>
                    <a:pt x="34973" y="39488"/>
                    <a:pt x="35163" y="39869"/>
                    <a:pt x="34401" y="39964"/>
                  </a:cubicBezTo>
                  <a:cubicBezTo>
                    <a:pt x="33675" y="40294"/>
                    <a:pt x="32842" y="40294"/>
                    <a:pt x="32116" y="39964"/>
                  </a:cubicBezTo>
                  <a:cubicBezTo>
                    <a:pt x="31772" y="39876"/>
                    <a:pt x="31412" y="39876"/>
                    <a:pt x="31068" y="39964"/>
                  </a:cubicBezTo>
                  <a:cubicBezTo>
                    <a:pt x="31068" y="39964"/>
                    <a:pt x="30496" y="39964"/>
                    <a:pt x="30306" y="39964"/>
                  </a:cubicBezTo>
                  <a:cubicBezTo>
                    <a:pt x="29761" y="39709"/>
                    <a:pt x="29250" y="39389"/>
                    <a:pt x="28781" y="39012"/>
                  </a:cubicBezTo>
                  <a:cubicBezTo>
                    <a:pt x="28225" y="38724"/>
                    <a:pt x="27684" y="38406"/>
                    <a:pt x="27162" y="38059"/>
                  </a:cubicBezTo>
                  <a:cubicBezTo>
                    <a:pt x="26626" y="37800"/>
                    <a:pt x="26166" y="37406"/>
                    <a:pt x="25828" y="36916"/>
                  </a:cubicBezTo>
                  <a:cubicBezTo>
                    <a:pt x="25257" y="35964"/>
                    <a:pt x="24400" y="35964"/>
                    <a:pt x="23829" y="35392"/>
                  </a:cubicBezTo>
                  <a:cubicBezTo>
                    <a:pt x="23309" y="35013"/>
                    <a:pt x="22993" y="34416"/>
                    <a:pt x="22971" y="33773"/>
                  </a:cubicBezTo>
                  <a:cubicBezTo>
                    <a:pt x="23648" y="32291"/>
                    <a:pt x="23648" y="30588"/>
                    <a:pt x="22971" y="29106"/>
                  </a:cubicBezTo>
                  <a:cubicBezTo>
                    <a:pt x="22687" y="27787"/>
                    <a:pt x="22496" y="26450"/>
                    <a:pt x="22400" y="25105"/>
                  </a:cubicBezTo>
                  <a:cubicBezTo>
                    <a:pt x="22278" y="24297"/>
                    <a:pt x="22087" y="23500"/>
                    <a:pt x="21828" y="22724"/>
                  </a:cubicBezTo>
                  <a:cubicBezTo>
                    <a:pt x="21066" y="20914"/>
                    <a:pt x="20590" y="18819"/>
                    <a:pt x="20304" y="18247"/>
                  </a:cubicBezTo>
                  <a:cubicBezTo>
                    <a:pt x="20019" y="17676"/>
                    <a:pt x="17828" y="19771"/>
                    <a:pt x="16399" y="20248"/>
                  </a:cubicBezTo>
                  <a:cubicBezTo>
                    <a:pt x="14970" y="20724"/>
                    <a:pt x="13637" y="20819"/>
                    <a:pt x="11541" y="21486"/>
                  </a:cubicBezTo>
                  <a:cubicBezTo>
                    <a:pt x="10127" y="21768"/>
                    <a:pt x="8670" y="21768"/>
                    <a:pt x="7255" y="21486"/>
                  </a:cubicBezTo>
                  <a:lnTo>
                    <a:pt x="4207" y="21486"/>
                  </a:lnTo>
                  <a:cubicBezTo>
                    <a:pt x="3350" y="21486"/>
                    <a:pt x="2302" y="20819"/>
                    <a:pt x="1731" y="20819"/>
                  </a:cubicBezTo>
                  <a:cubicBezTo>
                    <a:pt x="1256" y="20761"/>
                    <a:pt x="801" y="20598"/>
                    <a:pt x="397" y="20343"/>
                  </a:cubicBezTo>
                  <a:cubicBezTo>
                    <a:pt x="397" y="20343"/>
                    <a:pt x="397" y="19581"/>
                    <a:pt x="397" y="19200"/>
                  </a:cubicBezTo>
                  <a:cubicBezTo>
                    <a:pt x="397" y="18819"/>
                    <a:pt x="397" y="17961"/>
                    <a:pt x="397" y="17581"/>
                  </a:cubicBezTo>
                  <a:cubicBezTo>
                    <a:pt x="397" y="17199"/>
                    <a:pt x="-365" y="16914"/>
                    <a:pt x="-365" y="16628"/>
                  </a:cubicBezTo>
                  <a:cubicBezTo>
                    <a:pt x="-365" y="16342"/>
                    <a:pt x="-365" y="16152"/>
                    <a:pt x="683" y="16628"/>
                  </a:cubicBezTo>
                  <a:cubicBezTo>
                    <a:pt x="1336" y="16821"/>
                    <a:pt x="2031" y="16821"/>
                    <a:pt x="2683" y="16628"/>
                  </a:cubicBezTo>
                  <a:cubicBezTo>
                    <a:pt x="3188" y="16710"/>
                    <a:pt x="3702" y="16710"/>
                    <a:pt x="4207" y="16628"/>
                  </a:cubicBezTo>
                  <a:lnTo>
                    <a:pt x="5160" y="16628"/>
                  </a:lnTo>
                  <a:cubicBezTo>
                    <a:pt x="7703" y="16140"/>
                    <a:pt x="10215" y="15504"/>
                    <a:pt x="12685" y="14723"/>
                  </a:cubicBezTo>
                  <a:cubicBezTo>
                    <a:pt x="14093" y="14265"/>
                    <a:pt x="15390" y="13519"/>
                    <a:pt x="16494" y="12532"/>
                  </a:cubicBezTo>
                  <a:cubicBezTo>
                    <a:pt x="16944" y="12227"/>
                    <a:pt x="17332" y="11839"/>
                    <a:pt x="17637" y="11389"/>
                  </a:cubicBezTo>
                  <a:cubicBezTo>
                    <a:pt x="17637" y="11389"/>
                    <a:pt x="16971" y="11389"/>
                    <a:pt x="16685" y="10818"/>
                  </a:cubicBezTo>
                  <a:lnTo>
                    <a:pt x="15923" y="10818"/>
                  </a:lnTo>
                  <a:cubicBezTo>
                    <a:pt x="15544" y="10763"/>
                    <a:pt x="15159" y="10763"/>
                    <a:pt x="14780" y="10818"/>
                  </a:cubicBezTo>
                  <a:cubicBezTo>
                    <a:pt x="14420" y="10708"/>
                    <a:pt x="14093" y="10512"/>
                    <a:pt x="13827" y="10246"/>
                  </a:cubicBezTo>
                  <a:cubicBezTo>
                    <a:pt x="13351" y="9770"/>
                    <a:pt x="13351" y="9198"/>
                    <a:pt x="12685" y="8722"/>
                  </a:cubicBezTo>
                  <a:cubicBezTo>
                    <a:pt x="11969" y="7838"/>
                    <a:pt x="11786" y="6636"/>
                    <a:pt x="12208" y="5579"/>
                  </a:cubicBezTo>
                  <a:cubicBezTo>
                    <a:pt x="12208" y="4912"/>
                    <a:pt x="12875" y="4531"/>
                    <a:pt x="13446" y="4531"/>
                  </a:cubicBezTo>
                  <a:cubicBezTo>
                    <a:pt x="14018" y="4531"/>
                    <a:pt x="14399" y="4531"/>
                    <a:pt x="14780" y="4531"/>
                  </a:cubicBezTo>
                  <a:cubicBezTo>
                    <a:pt x="15161" y="4531"/>
                    <a:pt x="15542" y="4531"/>
                    <a:pt x="16018" y="4531"/>
                  </a:cubicBezTo>
                  <a:cubicBezTo>
                    <a:pt x="16428" y="4471"/>
                    <a:pt x="16846" y="4471"/>
                    <a:pt x="17256" y="4531"/>
                  </a:cubicBezTo>
                  <a:cubicBezTo>
                    <a:pt x="17256" y="4531"/>
                    <a:pt x="18590" y="5389"/>
                    <a:pt x="19352" y="5769"/>
                  </a:cubicBezTo>
                  <a:cubicBezTo>
                    <a:pt x="20628" y="6382"/>
                    <a:pt x="22033" y="6676"/>
                    <a:pt x="23448" y="6627"/>
                  </a:cubicBezTo>
                  <a:cubicBezTo>
                    <a:pt x="24066" y="5484"/>
                    <a:pt x="24947" y="4504"/>
                    <a:pt x="26019" y="3769"/>
                  </a:cubicBezTo>
                  <a:cubicBezTo>
                    <a:pt x="26561" y="3208"/>
                    <a:pt x="27011" y="2565"/>
                    <a:pt x="27353" y="1864"/>
                  </a:cubicBezTo>
                  <a:cubicBezTo>
                    <a:pt x="28305" y="531"/>
                    <a:pt x="28210" y="340"/>
                    <a:pt x="28305" y="55"/>
                  </a:cubicBezTo>
                  <a:cubicBezTo>
                    <a:pt x="28401" y="-231"/>
                    <a:pt x="28877" y="55"/>
                    <a:pt x="29258" y="55"/>
                  </a:cubicBezTo>
                  <a:cubicBezTo>
                    <a:pt x="29639" y="55"/>
                    <a:pt x="30210" y="721"/>
                    <a:pt x="30496" y="912"/>
                  </a:cubicBezTo>
                  <a:cubicBezTo>
                    <a:pt x="30782" y="1102"/>
                    <a:pt x="31544" y="912"/>
                    <a:pt x="31830" y="91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9D62B467-EE41-4198-B46C-F88DFA256920}"/>
                </a:ext>
              </a:extLst>
            </p:cNvPr>
            <p:cNvSpPr/>
            <p:nvPr/>
          </p:nvSpPr>
          <p:spPr>
            <a:xfrm>
              <a:off x="5195269" y="552588"/>
              <a:ext cx="326707" cy="82581"/>
            </a:xfrm>
            <a:custGeom>
              <a:avLst/>
              <a:gdLst>
                <a:gd name="connsiteX0" fmla="*/ 162798 w 326707"/>
                <a:gd name="connsiteY0" fmla="*/ 82446 h 82581"/>
                <a:gd name="connsiteX1" fmla="*/ 135081 w 326707"/>
                <a:gd name="connsiteY1" fmla="*/ 76445 h 82581"/>
                <a:gd name="connsiteX2" fmla="*/ 143081 w 326707"/>
                <a:gd name="connsiteY2" fmla="*/ 44536 h 82581"/>
                <a:gd name="connsiteX3" fmla="*/ 19256 w 326707"/>
                <a:gd name="connsiteY3" fmla="*/ 21867 h 82581"/>
                <a:gd name="connsiteX4" fmla="*/ -365 w 326707"/>
                <a:gd name="connsiteY4" fmla="*/ -136 h 82581"/>
                <a:gd name="connsiteX5" fmla="*/ 30877 w 326707"/>
                <a:gd name="connsiteY5" fmla="*/ 4817 h 82581"/>
                <a:gd name="connsiteX6" fmla="*/ 133842 w 326707"/>
                <a:gd name="connsiteY6" fmla="*/ 5674 h 82581"/>
                <a:gd name="connsiteX7" fmla="*/ 162989 w 326707"/>
                <a:gd name="connsiteY7" fmla="*/ 5674 h 82581"/>
                <a:gd name="connsiteX8" fmla="*/ 192135 w 326707"/>
                <a:gd name="connsiteY8" fmla="*/ 5674 h 82581"/>
                <a:gd name="connsiteX9" fmla="*/ 295101 w 326707"/>
                <a:gd name="connsiteY9" fmla="*/ 4817 h 82581"/>
                <a:gd name="connsiteX10" fmla="*/ 326343 w 326707"/>
                <a:gd name="connsiteY10" fmla="*/ -136 h 82581"/>
                <a:gd name="connsiteX11" fmla="*/ 306626 w 326707"/>
                <a:gd name="connsiteY11" fmla="*/ 21867 h 82581"/>
                <a:gd name="connsiteX12" fmla="*/ 182801 w 326707"/>
                <a:gd name="connsiteY12" fmla="*/ 44536 h 82581"/>
                <a:gd name="connsiteX13" fmla="*/ 190802 w 326707"/>
                <a:gd name="connsiteY13" fmla="*/ 76445 h 8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707" h="82581">
                  <a:moveTo>
                    <a:pt x="162798" y="82446"/>
                  </a:moveTo>
                  <a:lnTo>
                    <a:pt x="135081" y="76445"/>
                  </a:lnTo>
                  <a:lnTo>
                    <a:pt x="143081" y="44536"/>
                  </a:lnTo>
                  <a:cubicBezTo>
                    <a:pt x="101152" y="41142"/>
                    <a:pt x="59669" y="33547"/>
                    <a:pt x="19256" y="21867"/>
                  </a:cubicBezTo>
                  <a:cubicBezTo>
                    <a:pt x="11520" y="15693"/>
                    <a:pt x="4886" y="8254"/>
                    <a:pt x="-365" y="-136"/>
                  </a:cubicBezTo>
                  <a:cubicBezTo>
                    <a:pt x="9890" y="2398"/>
                    <a:pt x="20341" y="4055"/>
                    <a:pt x="30877" y="4817"/>
                  </a:cubicBezTo>
                  <a:cubicBezTo>
                    <a:pt x="58690" y="5960"/>
                    <a:pt x="102410" y="2245"/>
                    <a:pt x="133842" y="5674"/>
                  </a:cubicBezTo>
                  <a:cubicBezTo>
                    <a:pt x="133842" y="5674"/>
                    <a:pt x="148415" y="5674"/>
                    <a:pt x="162989" y="5674"/>
                  </a:cubicBezTo>
                  <a:cubicBezTo>
                    <a:pt x="177562" y="5674"/>
                    <a:pt x="192135" y="5674"/>
                    <a:pt x="192135" y="5674"/>
                  </a:cubicBezTo>
                  <a:cubicBezTo>
                    <a:pt x="223568" y="2245"/>
                    <a:pt x="267192" y="5674"/>
                    <a:pt x="295101" y="4817"/>
                  </a:cubicBezTo>
                  <a:cubicBezTo>
                    <a:pt x="305636" y="4055"/>
                    <a:pt x="316088" y="2398"/>
                    <a:pt x="326343" y="-136"/>
                  </a:cubicBezTo>
                  <a:cubicBezTo>
                    <a:pt x="321076" y="8272"/>
                    <a:pt x="314408" y="15713"/>
                    <a:pt x="306626" y="21867"/>
                  </a:cubicBezTo>
                  <a:cubicBezTo>
                    <a:pt x="266217" y="33563"/>
                    <a:pt x="224733" y="41158"/>
                    <a:pt x="182801" y="44536"/>
                  </a:cubicBezTo>
                  <a:lnTo>
                    <a:pt x="190802" y="76445"/>
                  </a:lnTo>
                  <a:close/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5832E9F5-17DC-4320-9295-F1FEBDA88005}"/>
                </a:ext>
              </a:extLst>
            </p:cNvPr>
            <p:cNvSpPr/>
            <p:nvPr/>
          </p:nvSpPr>
          <p:spPr>
            <a:xfrm>
              <a:off x="5208604" y="513821"/>
              <a:ext cx="299847" cy="83248"/>
            </a:xfrm>
            <a:custGeom>
              <a:avLst/>
              <a:gdLst>
                <a:gd name="connsiteX0" fmla="*/ 149463 w 299847"/>
                <a:gd name="connsiteY0" fmla="*/ 6055 h 83248"/>
                <a:gd name="connsiteX1" fmla="*/ 191564 w 299847"/>
                <a:gd name="connsiteY1" fmla="*/ 6055 h 83248"/>
                <a:gd name="connsiteX2" fmla="*/ 277289 w 299847"/>
                <a:gd name="connsiteY2" fmla="*/ 2722 h 83248"/>
                <a:gd name="connsiteX3" fmla="*/ 299482 w 299847"/>
                <a:gd name="connsiteY3" fmla="*/ -136 h 83248"/>
                <a:gd name="connsiteX4" fmla="*/ 279289 w 299847"/>
                <a:gd name="connsiteY4" fmla="*/ 21295 h 83248"/>
                <a:gd name="connsiteX5" fmla="*/ 254619 w 299847"/>
                <a:gd name="connsiteY5" fmla="*/ 32630 h 83248"/>
                <a:gd name="connsiteX6" fmla="*/ 195279 w 299847"/>
                <a:gd name="connsiteY6" fmla="*/ 45775 h 83248"/>
                <a:gd name="connsiteX7" fmla="*/ 168799 w 299847"/>
                <a:gd name="connsiteY7" fmla="*/ 48727 h 83248"/>
                <a:gd name="connsiteX8" fmla="*/ 176229 w 299847"/>
                <a:gd name="connsiteY8" fmla="*/ 78636 h 83248"/>
                <a:gd name="connsiteX9" fmla="*/ 149559 w 299847"/>
                <a:gd name="connsiteY9" fmla="*/ 83113 h 83248"/>
                <a:gd name="connsiteX10" fmla="*/ 122889 w 299847"/>
                <a:gd name="connsiteY10" fmla="*/ 78636 h 83248"/>
                <a:gd name="connsiteX11" fmla="*/ 130318 w 299847"/>
                <a:gd name="connsiteY11" fmla="*/ 48727 h 83248"/>
                <a:gd name="connsiteX12" fmla="*/ 103839 w 299847"/>
                <a:gd name="connsiteY12" fmla="*/ 45775 h 83248"/>
                <a:gd name="connsiteX13" fmla="*/ 44498 w 299847"/>
                <a:gd name="connsiteY13" fmla="*/ 32630 h 83248"/>
                <a:gd name="connsiteX14" fmla="*/ 19828 w 299847"/>
                <a:gd name="connsiteY14" fmla="*/ 21295 h 83248"/>
                <a:gd name="connsiteX15" fmla="*/ -365 w 299847"/>
                <a:gd name="connsiteY15" fmla="*/ -136 h 83248"/>
                <a:gd name="connsiteX16" fmla="*/ 21828 w 299847"/>
                <a:gd name="connsiteY16" fmla="*/ 2722 h 83248"/>
                <a:gd name="connsiteX17" fmla="*/ 107553 w 299847"/>
                <a:gd name="connsiteY17" fmla="*/ 6055 h 83248"/>
                <a:gd name="connsiteX18" fmla="*/ 149654 w 299847"/>
                <a:gd name="connsiteY18" fmla="*/ 6055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847" h="83248">
                  <a:moveTo>
                    <a:pt x="149463" y="6055"/>
                  </a:moveTo>
                  <a:cubicBezTo>
                    <a:pt x="170323" y="6055"/>
                    <a:pt x="191659" y="6055"/>
                    <a:pt x="191564" y="6055"/>
                  </a:cubicBezTo>
                  <a:cubicBezTo>
                    <a:pt x="220001" y="2621"/>
                    <a:pt x="248671" y="1507"/>
                    <a:pt x="277289" y="2722"/>
                  </a:cubicBezTo>
                  <a:cubicBezTo>
                    <a:pt x="284753" y="2386"/>
                    <a:pt x="292176" y="1430"/>
                    <a:pt x="299482" y="-136"/>
                  </a:cubicBezTo>
                  <a:cubicBezTo>
                    <a:pt x="294209" y="8253"/>
                    <a:pt x="287349" y="15532"/>
                    <a:pt x="279289" y="21295"/>
                  </a:cubicBezTo>
                  <a:cubicBezTo>
                    <a:pt x="271432" y="25824"/>
                    <a:pt x="263174" y="29618"/>
                    <a:pt x="254619" y="32630"/>
                  </a:cubicBezTo>
                  <a:cubicBezTo>
                    <a:pt x="235133" y="38246"/>
                    <a:pt x="215314" y="42636"/>
                    <a:pt x="195279" y="45775"/>
                  </a:cubicBezTo>
                  <a:cubicBezTo>
                    <a:pt x="185754" y="46918"/>
                    <a:pt x="176800" y="48156"/>
                    <a:pt x="168799" y="48727"/>
                  </a:cubicBezTo>
                  <a:lnTo>
                    <a:pt x="176229" y="78636"/>
                  </a:lnTo>
                  <a:lnTo>
                    <a:pt x="149559" y="83113"/>
                  </a:lnTo>
                  <a:lnTo>
                    <a:pt x="122889" y="78636"/>
                  </a:lnTo>
                  <a:lnTo>
                    <a:pt x="130318" y="48727"/>
                  </a:lnTo>
                  <a:cubicBezTo>
                    <a:pt x="122317" y="48156"/>
                    <a:pt x="113078" y="46918"/>
                    <a:pt x="103839" y="45775"/>
                  </a:cubicBezTo>
                  <a:cubicBezTo>
                    <a:pt x="83803" y="42636"/>
                    <a:pt x="63984" y="38246"/>
                    <a:pt x="44498" y="32630"/>
                  </a:cubicBezTo>
                  <a:cubicBezTo>
                    <a:pt x="35943" y="29618"/>
                    <a:pt x="27685" y="25824"/>
                    <a:pt x="19828" y="21295"/>
                  </a:cubicBezTo>
                  <a:cubicBezTo>
                    <a:pt x="11768" y="15532"/>
                    <a:pt x="4909" y="8253"/>
                    <a:pt x="-365" y="-136"/>
                  </a:cubicBezTo>
                  <a:cubicBezTo>
                    <a:pt x="6941" y="1430"/>
                    <a:pt x="14364" y="2386"/>
                    <a:pt x="21828" y="2722"/>
                  </a:cubicBezTo>
                  <a:cubicBezTo>
                    <a:pt x="50446" y="1506"/>
                    <a:pt x="79116" y="2621"/>
                    <a:pt x="107553" y="6055"/>
                  </a:cubicBezTo>
                  <a:cubicBezTo>
                    <a:pt x="107553" y="6055"/>
                    <a:pt x="128794" y="6055"/>
                    <a:pt x="149654" y="6055"/>
                  </a:cubicBezTo>
                </a:path>
              </a:pathLst>
            </a:custGeom>
            <a:solidFill>
              <a:srgbClr val="13A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F30CC5BB-09E4-4366-AB81-E3280980E4C6}"/>
                </a:ext>
              </a:extLst>
            </p:cNvPr>
            <p:cNvSpPr/>
            <p:nvPr/>
          </p:nvSpPr>
          <p:spPr>
            <a:xfrm>
              <a:off x="5225559" y="473816"/>
              <a:ext cx="266319" cy="85820"/>
            </a:xfrm>
            <a:custGeom>
              <a:avLst/>
              <a:gdLst>
                <a:gd name="connsiteX0" fmla="*/ 132699 w 266319"/>
                <a:gd name="connsiteY0" fmla="*/ 85684 h 85820"/>
                <a:gd name="connsiteX1" fmla="*/ 132223 w 266319"/>
                <a:gd name="connsiteY1" fmla="*/ 85684 h 85820"/>
                <a:gd name="connsiteX2" fmla="*/ 107172 w 266319"/>
                <a:gd name="connsiteY2" fmla="*/ 82636 h 85820"/>
                <a:gd name="connsiteX3" fmla="*/ 113935 w 266319"/>
                <a:gd name="connsiteY3" fmla="*/ 54061 h 85820"/>
                <a:gd name="connsiteX4" fmla="*/ 91551 w 266319"/>
                <a:gd name="connsiteY4" fmla="*/ 52728 h 85820"/>
                <a:gd name="connsiteX5" fmla="*/ 43355 w 266319"/>
                <a:gd name="connsiteY5" fmla="*/ 38536 h 85820"/>
                <a:gd name="connsiteX6" fmla="*/ 18685 w 266319"/>
                <a:gd name="connsiteY6" fmla="*/ 22629 h 85820"/>
                <a:gd name="connsiteX7" fmla="*/ -365 w 266319"/>
                <a:gd name="connsiteY7" fmla="*/ -136 h 85820"/>
                <a:gd name="connsiteX8" fmla="*/ 21352 w 266319"/>
                <a:gd name="connsiteY8" fmla="*/ 2626 h 85820"/>
                <a:gd name="connsiteX9" fmla="*/ 91456 w 266319"/>
                <a:gd name="connsiteY9" fmla="*/ 6913 h 85820"/>
                <a:gd name="connsiteX10" fmla="*/ 132795 w 266319"/>
                <a:gd name="connsiteY10" fmla="*/ 6913 h 85820"/>
                <a:gd name="connsiteX11" fmla="*/ 174038 w 266319"/>
                <a:gd name="connsiteY11" fmla="*/ 6913 h 85820"/>
                <a:gd name="connsiteX12" fmla="*/ 244237 w 266319"/>
                <a:gd name="connsiteY12" fmla="*/ 2626 h 85820"/>
                <a:gd name="connsiteX13" fmla="*/ 265954 w 266319"/>
                <a:gd name="connsiteY13" fmla="*/ -136 h 85820"/>
                <a:gd name="connsiteX14" fmla="*/ 246904 w 266319"/>
                <a:gd name="connsiteY14" fmla="*/ 22629 h 85820"/>
                <a:gd name="connsiteX15" fmla="*/ 222235 w 266319"/>
                <a:gd name="connsiteY15" fmla="*/ 38536 h 85820"/>
                <a:gd name="connsiteX16" fmla="*/ 174038 w 266319"/>
                <a:gd name="connsiteY16" fmla="*/ 52728 h 85820"/>
                <a:gd name="connsiteX17" fmla="*/ 151750 w 266319"/>
                <a:gd name="connsiteY17" fmla="*/ 54061 h 85820"/>
                <a:gd name="connsiteX18" fmla="*/ 158512 w 266319"/>
                <a:gd name="connsiteY18" fmla="*/ 82636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319" h="85820">
                  <a:moveTo>
                    <a:pt x="132699" y="85684"/>
                  </a:moveTo>
                  <a:lnTo>
                    <a:pt x="132223" y="85684"/>
                  </a:lnTo>
                  <a:lnTo>
                    <a:pt x="107172" y="82636"/>
                  </a:lnTo>
                  <a:lnTo>
                    <a:pt x="113935" y="54061"/>
                  </a:lnTo>
                  <a:cubicBezTo>
                    <a:pt x="106448" y="54657"/>
                    <a:pt x="98914" y="54208"/>
                    <a:pt x="91551" y="52728"/>
                  </a:cubicBezTo>
                  <a:cubicBezTo>
                    <a:pt x="74914" y="50216"/>
                    <a:pt x="58698" y="45441"/>
                    <a:pt x="43355" y="38536"/>
                  </a:cubicBezTo>
                  <a:cubicBezTo>
                    <a:pt x="34479" y="34321"/>
                    <a:pt x="26187" y="28974"/>
                    <a:pt x="18685" y="22629"/>
                  </a:cubicBezTo>
                  <a:cubicBezTo>
                    <a:pt x="10997" y="16269"/>
                    <a:pt x="4540" y="8553"/>
                    <a:pt x="-365" y="-136"/>
                  </a:cubicBezTo>
                  <a:cubicBezTo>
                    <a:pt x="6818" y="1181"/>
                    <a:pt x="14068" y="2103"/>
                    <a:pt x="21352" y="2626"/>
                  </a:cubicBezTo>
                  <a:cubicBezTo>
                    <a:pt x="34020" y="3198"/>
                    <a:pt x="58404" y="4150"/>
                    <a:pt x="91456" y="6913"/>
                  </a:cubicBezTo>
                  <a:cubicBezTo>
                    <a:pt x="91456" y="6913"/>
                    <a:pt x="112411" y="6913"/>
                    <a:pt x="132795" y="6913"/>
                  </a:cubicBezTo>
                  <a:cubicBezTo>
                    <a:pt x="153178" y="6913"/>
                    <a:pt x="173943" y="6913"/>
                    <a:pt x="174038" y="6913"/>
                  </a:cubicBezTo>
                  <a:cubicBezTo>
                    <a:pt x="207185" y="4150"/>
                    <a:pt x="231188" y="3198"/>
                    <a:pt x="244237" y="2626"/>
                  </a:cubicBezTo>
                  <a:cubicBezTo>
                    <a:pt x="251521" y="2103"/>
                    <a:pt x="258771" y="1181"/>
                    <a:pt x="265954" y="-136"/>
                  </a:cubicBezTo>
                  <a:cubicBezTo>
                    <a:pt x="261067" y="8565"/>
                    <a:pt x="254608" y="16284"/>
                    <a:pt x="246904" y="22629"/>
                  </a:cubicBezTo>
                  <a:cubicBezTo>
                    <a:pt x="239418" y="28996"/>
                    <a:pt x="231123" y="34344"/>
                    <a:pt x="222235" y="38536"/>
                  </a:cubicBezTo>
                  <a:cubicBezTo>
                    <a:pt x="206900" y="45466"/>
                    <a:pt x="190681" y="50242"/>
                    <a:pt x="174038" y="52728"/>
                  </a:cubicBezTo>
                  <a:cubicBezTo>
                    <a:pt x="166707" y="54210"/>
                    <a:pt x="159205" y="54658"/>
                    <a:pt x="151750" y="54061"/>
                  </a:cubicBezTo>
                  <a:lnTo>
                    <a:pt x="158512" y="82636"/>
                  </a:lnTo>
                  <a:close/>
                </a:path>
              </a:pathLst>
            </a:custGeom>
            <a:solidFill>
              <a:srgbClr val="89C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8F148AD3-777C-4647-8E29-E6D1D499A566}"/>
                </a:ext>
              </a:extLst>
            </p:cNvPr>
            <p:cNvSpPr/>
            <p:nvPr/>
          </p:nvSpPr>
          <p:spPr>
            <a:xfrm>
              <a:off x="5241275" y="429525"/>
              <a:ext cx="234124" cy="88963"/>
            </a:xfrm>
            <a:custGeom>
              <a:avLst/>
              <a:gdLst>
                <a:gd name="connsiteX0" fmla="*/ 116792 w 234124"/>
                <a:gd name="connsiteY0" fmla="*/ 88827 h 88963"/>
                <a:gd name="connsiteX1" fmla="*/ 92790 w 234124"/>
                <a:gd name="connsiteY1" fmla="*/ 87303 h 88963"/>
                <a:gd name="connsiteX2" fmla="*/ 98981 w 234124"/>
                <a:gd name="connsiteY2" fmla="*/ 61396 h 88963"/>
                <a:gd name="connsiteX3" fmla="*/ 82407 w 234124"/>
                <a:gd name="connsiteY3" fmla="*/ 61396 h 88963"/>
                <a:gd name="connsiteX4" fmla="*/ 47641 w 234124"/>
                <a:gd name="connsiteY4" fmla="*/ 50251 h 88963"/>
                <a:gd name="connsiteX5" fmla="*/ 15351 w 234124"/>
                <a:gd name="connsiteY5" fmla="*/ 24534 h 88963"/>
                <a:gd name="connsiteX6" fmla="*/ -365 w 234124"/>
                <a:gd name="connsiteY6" fmla="*/ -136 h 88963"/>
                <a:gd name="connsiteX7" fmla="*/ 12684 w 234124"/>
                <a:gd name="connsiteY7" fmla="*/ 2912 h 88963"/>
                <a:gd name="connsiteX8" fmla="*/ 88884 w 234124"/>
                <a:gd name="connsiteY8" fmla="*/ 12437 h 88963"/>
                <a:gd name="connsiteX9" fmla="*/ 144510 w 234124"/>
                <a:gd name="connsiteY9" fmla="*/ 12437 h 88963"/>
                <a:gd name="connsiteX10" fmla="*/ 220710 w 234124"/>
                <a:gd name="connsiteY10" fmla="*/ 2912 h 88963"/>
                <a:gd name="connsiteX11" fmla="*/ 233759 w 234124"/>
                <a:gd name="connsiteY11" fmla="*/ -136 h 88963"/>
                <a:gd name="connsiteX12" fmla="*/ 218043 w 234124"/>
                <a:gd name="connsiteY12" fmla="*/ 24534 h 88963"/>
                <a:gd name="connsiteX13" fmla="*/ 185658 w 234124"/>
                <a:gd name="connsiteY13" fmla="*/ 50251 h 88963"/>
                <a:gd name="connsiteX14" fmla="*/ 150987 w 234124"/>
                <a:gd name="connsiteY14" fmla="*/ 61395 h 88963"/>
                <a:gd name="connsiteX15" fmla="*/ 134318 w 234124"/>
                <a:gd name="connsiteY15" fmla="*/ 61395 h 88963"/>
                <a:gd name="connsiteX16" fmla="*/ 140605 w 234124"/>
                <a:gd name="connsiteY16" fmla="*/ 87303 h 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4124" h="88963">
                  <a:moveTo>
                    <a:pt x="116792" y="88827"/>
                  </a:moveTo>
                  <a:lnTo>
                    <a:pt x="92790" y="87303"/>
                  </a:lnTo>
                  <a:lnTo>
                    <a:pt x="98981" y="61396"/>
                  </a:lnTo>
                  <a:cubicBezTo>
                    <a:pt x="93550" y="62838"/>
                    <a:pt x="87837" y="62838"/>
                    <a:pt x="82407" y="61396"/>
                  </a:cubicBezTo>
                  <a:cubicBezTo>
                    <a:pt x="70300" y="59550"/>
                    <a:pt x="58565" y="55788"/>
                    <a:pt x="47641" y="50251"/>
                  </a:cubicBezTo>
                  <a:cubicBezTo>
                    <a:pt x="35279" y="43905"/>
                    <a:pt x="24303" y="35163"/>
                    <a:pt x="15351" y="24534"/>
                  </a:cubicBezTo>
                  <a:cubicBezTo>
                    <a:pt x="8893" y="17154"/>
                    <a:pt x="3593" y="8836"/>
                    <a:pt x="-365" y="-136"/>
                  </a:cubicBezTo>
                  <a:cubicBezTo>
                    <a:pt x="3919" y="1143"/>
                    <a:pt x="8277" y="2161"/>
                    <a:pt x="12684" y="2912"/>
                  </a:cubicBezTo>
                  <a:cubicBezTo>
                    <a:pt x="37817" y="7947"/>
                    <a:pt x="63285" y="11131"/>
                    <a:pt x="88884" y="12437"/>
                  </a:cubicBezTo>
                  <a:lnTo>
                    <a:pt x="144510" y="12437"/>
                  </a:lnTo>
                  <a:cubicBezTo>
                    <a:pt x="170109" y="11130"/>
                    <a:pt x="195577" y="7947"/>
                    <a:pt x="220710" y="2912"/>
                  </a:cubicBezTo>
                  <a:cubicBezTo>
                    <a:pt x="225117" y="2161"/>
                    <a:pt x="229475" y="1143"/>
                    <a:pt x="233759" y="-136"/>
                  </a:cubicBezTo>
                  <a:cubicBezTo>
                    <a:pt x="229801" y="8836"/>
                    <a:pt x="224502" y="17154"/>
                    <a:pt x="218043" y="24534"/>
                  </a:cubicBezTo>
                  <a:cubicBezTo>
                    <a:pt x="209064" y="35173"/>
                    <a:pt x="198055" y="43915"/>
                    <a:pt x="185658" y="50251"/>
                  </a:cubicBezTo>
                  <a:cubicBezTo>
                    <a:pt x="174771" y="55795"/>
                    <a:pt x="163065" y="59558"/>
                    <a:pt x="150987" y="61395"/>
                  </a:cubicBezTo>
                  <a:cubicBezTo>
                    <a:pt x="145524" y="62837"/>
                    <a:pt x="139781" y="62837"/>
                    <a:pt x="134318" y="61395"/>
                  </a:cubicBezTo>
                  <a:lnTo>
                    <a:pt x="140605" y="87303"/>
                  </a:lnTo>
                  <a:close/>
                </a:path>
              </a:pathLst>
            </a:custGeom>
            <a:solidFill>
              <a:srgbClr val="CAE5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3F7685A6-B725-4943-B107-5BB9C3B2288C}"/>
                </a:ext>
              </a:extLst>
            </p:cNvPr>
            <p:cNvSpPr/>
            <p:nvPr/>
          </p:nvSpPr>
          <p:spPr>
            <a:xfrm>
              <a:off x="5257277" y="363993"/>
              <a:ext cx="201644" cy="112204"/>
            </a:xfrm>
            <a:custGeom>
              <a:avLst/>
              <a:gdLst>
                <a:gd name="connsiteX0" fmla="*/ 78787 w 201644"/>
                <a:gd name="connsiteY0" fmla="*/ 112069 h 112204"/>
                <a:gd name="connsiteX1" fmla="*/ 84407 w 201644"/>
                <a:gd name="connsiteY1" fmla="*/ 89113 h 112204"/>
                <a:gd name="connsiteX2" fmla="*/ 69262 w 201644"/>
                <a:gd name="connsiteY2" fmla="*/ 89113 h 112204"/>
                <a:gd name="connsiteX3" fmla="*/ 56213 w 201644"/>
                <a:gd name="connsiteY3" fmla="*/ 78255 h 112204"/>
                <a:gd name="connsiteX4" fmla="*/ 37163 w 201644"/>
                <a:gd name="connsiteY4" fmla="*/ 72921 h 112204"/>
                <a:gd name="connsiteX5" fmla="*/ 28972 w 201644"/>
                <a:gd name="connsiteY5" fmla="*/ 56538 h 112204"/>
                <a:gd name="connsiteX6" fmla="*/ 7636 w 201644"/>
                <a:gd name="connsiteY6" fmla="*/ 43203 h 112204"/>
                <a:gd name="connsiteX7" fmla="*/ -365 w 201644"/>
                <a:gd name="connsiteY7" fmla="*/ 20533 h 112204"/>
                <a:gd name="connsiteX8" fmla="*/ 87932 w 201644"/>
                <a:gd name="connsiteY8" fmla="*/ 33583 h 112204"/>
                <a:gd name="connsiteX9" fmla="*/ 92694 w 201644"/>
                <a:gd name="connsiteY9" fmla="*/ 9389 h 112204"/>
                <a:gd name="connsiteX10" fmla="*/ 100504 w 201644"/>
                <a:gd name="connsiteY10" fmla="*/ -136 h 112204"/>
                <a:gd name="connsiteX11" fmla="*/ 100504 w 201644"/>
                <a:gd name="connsiteY11" fmla="*/ -136 h 112204"/>
                <a:gd name="connsiteX12" fmla="*/ 108315 w 201644"/>
                <a:gd name="connsiteY12" fmla="*/ 9389 h 112204"/>
                <a:gd name="connsiteX13" fmla="*/ 113078 w 201644"/>
                <a:gd name="connsiteY13" fmla="*/ 33583 h 112204"/>
                <a:gd name="connsiteX14" fmla="*/ 201279 w 201644"/>
                <a:gd name="connsiteY14" fmla="*/ 20533 h 112204"/>
                <a:gd name="connsiteX15" fmla="*/ 193278 w 201644"/>
                <a:gd name="connsiteY15" fmla="*/ 43203 h 112204"/>
                <a:gd name="connsiteX16" fmla="*/ 171942 w 201644"/>
                <a:gd name="connsiteY16" fmla="*/ 56538 h 112204"/>
                <a:gd name="connsiteX17" fmla="*/ 163751 w 201644"/>
                <a:gd name="connsiteY17" fmla="*/ 72921 h 112204"/>
                <a:gd name="connsiteX18" fmla="*/ 144701 w 201644"/>
                <a:gd name="connsiteY18" fmla="*/ 78255 h 112204"/>
                <a:gd name="connsiteX19" fmla="*/ 131747 w 201644"/>
                <a:gd name="connsiteY19" fmla="*/ 89113 h 112204"/>
                <a:gd name="connsiteX20" fmla="*/ 116602 w 201644"/>
                <a:gd name="connsiteY20" fmla="*/ 89113 h 112204"/>
                <a:gd name="connsiteX21" fmla="*/ 122221 w 201644"/>
                <a:gd name="connsiteY21" fmla="*/ 112069 h 11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44" h="112204">
                  <a:moveTo>
                    <a:pt x="78787" y="112069"/>
                  </a:moveTo>
                  <a:lnTo>
                    <a:pt x="84407" y="89113"/>
                  </a:lnTo>
                  <a:cubicBezTo>
                    <a:pt x="79494" y="90762"/>
                    <a:pt x="74176" y="90762"/>
                    <a:pt x="69262" y="89113"/>
                  </a:cubicBezTo>
                  <a:cubicBezTo>
                    <a:pt x="63558" y="87530"/>
                    <a:pt x="58807" y="83576"/>
                    <a:pt x="56213" y="78255"/>
                  </a:cubicBezTo>
                  <a:cubicBezTo>
                    <a:pt x="49431" y="78802"/>
                    <a:pt x="42676" y="76910"/>
                    <a:pt x="37163" y="72921"/>
                  </a:cubicBezTo>
                  <a:cubicBezTo>
                    <a:pt x="32550" y="68624"/>
                    <a:pt x="29642" y="62807"/>
                    <a:pt x="28972" y="56538"/>
                  </a:cubicBezTo>
                  <a:cubicBezTo>
                    <a:pt x="20629" y="54460"/>
                    <a:pt x="13160" y="49791"/>
                    <a:pt x="7636" y="43203"/>
                  </a:cubicBezTo>
                  <a:cubicBezTo>
                    <a:pt x="2504" y="36757"/>
                    <a:pt x="-314" y="28773"/>
                    <a:pt x="-365" y="20533"/>
                  </a:cubicBezTo>
                  <a:cubicBezTo>
                    <a:pt x="28197" y="29505"/>
                    <a:pt x="57996" y="33909"/>
                    <a:pt x="87932" y="33583"/>
                  </a:cubicBezTo>
                  <a:lnTo>
                    <a:pt x="92694" y="9389"/>
                  </a:lnTo>
                  <a:cubicBezTo>
                    <a:pt x="92694" y="6817"/>
                    <a:pt x="94313" y="-136"/>
                    <a:pt x="100504" y="-136"/>
                  </a:cubicBezTo>
                  <a:lnTo>
                    <a:pt x="100504" y="-136"/>
                  </a:lnTo>
                  <a:cubicBezTo>
                    <a:pt x="106696" y="-136"/>
                    <a:pt x="107839" y="7294"/>
                    <a:pt x="108315" y="9389"/>
                  </a:cubicBezTo>
                  <a:lnTo>
                    <a:pt x="113078" y="33583"/>
                  </a:lnTo>
                  <a:cubicBezTo>
                    <a:pt x="142982" y="33910"/>
                    <a:pt x="172750" y="29506"/>
                    <a:pt x="201279" y="20533"/>
                  </a:cubicBezTo>
                  <a:cubicBezTo>
                    <a:pt x="201280" y="28782"/>
                    <a:pt x="198457" y="36782"/>
                    <a:pt x="193278" y="43203"/>
                  </a:cubicBezTo>
                  <a:cubicBezTo>
                    <a:pt x="187772" y="49812"/>
                    <a:pt x="180295" y="54485"/>
                    <a:pt x="171942" y="56538"/>
                  </a:cubicBezTo>
                  <a:cubicBezTo>
                    <a:pt x="171324" y="62822"/>
                    <a:pt x="168407" y="68656"/>
                    <a:pt x="163751" y="72921"/>
                  </a:cubicBezTo>
                  <a:cubicBezTo>
                    <a:pt x="158238" y="76910"/>
                    <a:pt x="151483" y="78802"/>
                    <a:pt x="144701" y="78255"/>
                  </a:cubicBezTo>
                  <a:cubicBezTo>
                    <a:pt x="142158" y="83579"/>
                    <a:pt x="137433" y="87539"/>
                    <a:pt x="131747" y="89113"/>
                  </a:cubicBezTo>
                  <a:cubicBezTo>
                    <a:pt x="126833" y="90762"/>
                    <a:pt x="121516" y="90762"/>
                    <a:pt x="116602" y="89113"/>
                  </a:cubicBezTo>
                  <a:lnTo>
                    <a:pt x="122221" y="1120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922BE65E-0F4D-4ED7-9FD5-ABDF0228D86C}"/>
                </a:ext>
              </a:extLst>
            </p:cNvPr>
            <p:cNvSpPr/>
            <p:nvPr/>
          </p:nvSpPr>
          <p:spPr>
            <a:xfrm>
              <a:off x="5255943" y="362564"/>
              <a:ext cx="204597" cy="115347"/>
            </a:xfrm>
            <a:custGeom>
              <a:avLst/>
              <a:gdLst>
                <a:gd name="connsiteX0" fmla="*/ 126032 w 204597"/>
                <a:gd name="connsiteY0" fmla="*/ 115212 h 115347"/>
                <a:gd name="connsiteX1" fmla="*/ 78407 w 204597"/>
                <a:gd name="connsiteY1" fmla="*/ 115212 h 115347"/>
                <a:gd name="connsiteX2" fmla="*/ 83836 w 204597"/>
                <a:gd name="connsiteY2" fmla="*/ 93019 h 115347"/>
                <a:gd name="connsiteX3" fmla="*/ 77740 w 204597"/>
                <a:gd name="connsiteY3" fmla="*/ 93781 h 115347"/>
                <a:gd name="connsiteX4" fmla="*/ 57071 w 204597"/>
                <a:gd name="connsiteY4" fmla="*/ 81874 h 115347"/>
                <a:gd name="connsiteX5" fmla="*/ 55737 w 204597"/>
                <a:gd name="connsiteY5" fmla="*/ 81874 h 115347"/>
                <a:gd name="connsiteX6" fmla="*/ 37735 w 204597"/>
                <a:gd name="connsiteY6" fmla="*/ 76064 h 115347"/>
                <a:gd name="connsiteX7" fmla="*/ 29067 w 204597"/>
                <a:gd name="connsiteY7" fmla="*/ 59681 h 115347"/>
                <a:gd name="connsiteX8" fmla="*/ 7922 w 204597"/>
                <a:gd name="connsiteY8" fmla="*/ 46060 h 115347"/>
                <a:gd name="connsiteX9" fmla="*/ -365 w 204597"/>
                <a:gd name="connsiteY9" fmla="*/ 22343 h 115347"/>
                <a:gd name="connsiteX10" fmla="*/ -365 w 204597"/>
                <a:gd name="connsiteY10" fmla="*/ 19962 h 115347"/>
                <a:gd name="connsiteX11" fmla="*/ 1826 w 204597"/>
                <a:gd name="connsiteY11" fmla="*/ 20724 h 115347"/>
                <a:gd name="connsiteX12" fmla="*/ 88027 w 204597"/>
                <a:gd name="connsiteY12" fmla="*/ 33678 h 115347"/>
                <a:gd name="connsiteX13" fmla="*/ 88027 w 204597"/>
                <a:gd name="connsiteY13" fmla="*/ 33678 h 115347"/>
                <a:gd name="connsiteX14" fmla="*/ 92409 w 204597"/>
                <a:gd name="connsiteY14" fmla="*/ 10913 h 115347"/>
                <a:gd name="connsiteX15" fmla="*/ 92409 w 204597"/>
                <a:gd name="connsiteY15" fmla="*/ 10913 h 115347"/>
                <a:gd name="connsiteX16" fmla="*/ 101934 w 204597"/>
                <a:gd name="connsiteY16" fmla="*/ -136 h 115347"/>
                <a:gd name="connsiteX17" fmla="*/ 101934 w 204597"/>
                <a:gd name="connsiteY17" fmla="*/ -136 h 115347"/>
                <a:gd name="connsiteX18" fmla="*/ 111459 w 204597"/>
                <a:gd name="connsiteY18" fmla="*/ 10913 h 115347"/>
                <a:gd name="connsiteX19" fmla="*/ 111459 w 204597"/>
                <a:gd name="connsiteY19" fmla="*/ 10913 h 115347"/>
                <a:gd name="connsiteX20" fmla="*/ 115840 w 204597"/>
                <a:gd name="connsiteY20" fmla="*/ 33678 h 115347"/>
                <a:gd name="connsiteX21" fmla="*/ 115840 w 204597"/>
                <a:gd name="connsiteY21" fmla="*/ 33678 h 115347"/>
                <a:gd name="connsiteX22" fmla="*/ 202041 w 204597"/>
                <a:gd name="connsiteY22" fmla="*/ 20724 h 115347"/>
                <a:gd name="connsiteX23" fmla="*/ 204232 w 204597"/>
                <a:gd name="connsiteY23" fmla="*/ 19962 h 115347"/>
                <a:gd name="connsiteX24" fmla="*/ 204232 w 204597"/>
                <a:gd name="connsiteY24" fmla="*/ 22343 h 115347"/>
                <a:gd name="connsiteX25" fmla="*/ 195850 w 204597"/>
                <a:gd name="connsiteY25" fmla="*/ 46060 h 115347"/>
                <a:gd name="connsiteX26" fmla="*/ 174800 w 204597"/>
                <a:gd name="connsiteY26" fmla="*/ 59681 h 115347"/>
                <a:gd name="connsiteX27" fmla="*/ 166132 w 204597"/>
                <a:gd name="connsiteY27" fmla="*/ 76064 h 115347"/>
                <a:gd name="connsiteX28" fmla="*/ 147082 w 204597"/>
                <a:gd name="connsiteY28" fmla="*/ 81779 h 115347"/>
                <a:gd name="connsiteX29" fmla="*/ 133556 w 204597"/>
                <a:gd name="connsiteY29" fmla="*/ 92542 h 115347"/>
                <a:gd name="connsiteX30" fmla="*/ 126413 w 204597"/>
                <a:gd name="connsiteY30" fmla="*/ 93685 h 115347"/>
                <a:gd name="connsiteX31" fmla="*/ 120317 w 204597"/>
                <a:gd name="connsiteY31" fmla="*/ 92923 h 115347"/>
                <a:gd name="connsiteX32" fmla="*/ 82598 w 204597"/>
                <a:gd name="connsiteY32" fmla="*/ 111783 h 115347"/>
                <a:gd name="connsiteX33" fmla="*/ 121650 w 204597"/>
                <a:gd name="connsiteY33" fmla="*/ 111783 h 115347"/>
                <a:gd name="connsiteX34" fmla="*/ 115745 w 204597"/>
                <a:gd name="connsiteY34" fmla="*/ 87685 h 115347"/>
                <a:gd name="connsiteX35" fmla="*/ 118888 w 204597"/>
                <a:gd name="connsiteY35" fmla="*/ 88923 h 115347"/>
                <a:gd name="connsiteX36" fmla="*/ 126699 w 204597"/>
                <a:gd name="connsiteY36" fmla="*/ 90352 h 115347"/>
                <a:gd name="connsiteX37" fmla="*/ 132795 w 204597"/>
                <a:gd name="connsiteY37" fmla="*/ 89399 h 115347"/>
                <a:gd name="connsiteX38" fmla="*/ 144797 w 204597"/>
                <a:gd name="connsiteY38" fmla="*/ 79874 h 115347"/>
                <a:gd name="connsiteX39" fmla="*/ 144796 w 204597"/>
                <a:gd name="connsiteY39" fmla="*/ 78636 h 115347"/>
                <a:gd name="connsiteX40" fmla="*/ 146035 w 204597"/>
                <a:gd name="connsiteY40" fmla="*/ 78636 h 115347"/>
                <a:gd name="connsiteX41" fmla="*/ 148225 w 204597"/>
                <a:gd name="connsiteY41" fmla="*/ 78636 h 115347"/>
                <a:gd name="connsiteX42" fmla="*/ 164037 w 204597"/>
                <a:gd name="connsiteY42" fmla="*/ 73588 h 115347"/>
                <a:gd name="connsiteX43" fmla="*/ 171656 w 204597"/>
                <a:gd name="connsiteY43" fmla="*/ 58443 h 115347"/>
                <a:gd name="connsiteX44" fmla="*/ 171656 w 204597"/>
                <a:gd name="connsiteY44" fmla="*/ 57109 h 115347"/>
                <a:gd name="connsiteX45" fmla="*/ 172895 w 204597"/>
                <a:gd name="connsiteY45" fmla="*/ 57109 h 115347"/>
                <a:gd name="connsiteX46" fmla="*/ 193183 w 204597"/>
                <a:gd name="connsiteY46" fmla="*/ 44441 h 115347"/>
                <a:gd name="connsiteX47" fmla="*/ 200803 w 204597"/>
                <a:gd name="connsiteY47" fmla="*/ 25391 h 115347"/>
                <a:gd name="connsiteX48" fmla="*/ 115840 w 204597"/>
                <a:gd name="connsiteY48" fmla="*/ 37773 h 115347"/>
                <a:gd name="connsiteX49" fmla="*/ 112887 w 204597"/>
                <a:gd name="connsiteY49" fmla="*/ 37773 h 115347"/>
                <a:gd name="connsiteX50" fmla="*/ 112887 w 204597"/>
                <a:gd name="connsiteY50" fmla="*/ 36440 h 115347"/>
                <a:gd name="connsiteX51" fmla="*/ 108220 w 204597"/>
                <a:gd name="connsiteY51" fmla="*/ 12247 h 115347"/>
                <a:gd name="connsiteX52" fmla="*/ 108220 w 204597"/>
                <a:gd name="connsiteY52" fmla="*/ 12247 h 115347"/>
                <a:gd name="connsiteX53" fmla="*/ 102124 w 204597"/>
                <a:gd name="connsiteY53" fmla="*/ 3865 h 115347"/>
                <a:gd name="connsiteX54" fmla="*/ 102124 w 204597"/>
                <a:gd name="connsiteY54" fmla="*/ 3865 h 115347"/>
                <a:gd name="connsiteX55" fmla="*/ 96028 w 204597"/>
                <a:gd name="connsiteY55" fmla="*/ 12151 h 115347"/>
                <a:gd name="connsiteX56" fmla="*/ 96028 w 204597"/>
                <a:gd name="connsiteY56" fmla="*/ 12627 h 115347"/>
                <a:gd name="connsiteX57" fmla="*/ 91361 w 204597"/>
                <a:gd name="connsiteY57" fmla="*/ 36821 h 115347"/>
                <a:gd name="connsiteX58" fmla="*/ 91361 w 204597"/>
                <a:gd name="connsiteY58" fmla="*/ 38155 h 115347"/>
                <a:gd name="connsiteX59" fmla="*/ 88408 w 204597"/>
                <a:gd name="connsiteY59" fmla="*/ 38155 h 115347"/>
                <a:gd name="connsiteX60" fmla="*/ 3445 w 204597"/>
                <a:gd name="connsiteY60" fmla="*/ 25772 h 115347"/>
                <a:gd name="connsiteX61" fmla="*/ 10970 w 204597"/>
                <a:gd name="connsiteY61" fmla="*/ 44822 h 115347"/>
                <a:gd name="connsiteX62" fmla="*/ 31353 w 204597"/>
                <a:gd name="connsiteY62" fmla="*/ 57490 h 115347"/>
                <a:gd name="connsiteX63" fmla="*/ 32592 w 204597"/>
                <a:gd name="connsiteY63" fmla="*/ 57490 h 115347"/>
                <a:gd name="connsiteX64" fmla="*/ 32592 w 204597"/>
                <a:gd name="connsiteY64" fmla="*/ 58728 h 115347"/>
                <a:gd name="connsiteX65" fmla="*/ 40212 w 204597"/>
                <a:gd name="connsiteY65" fmla="*/ 73969 h 115347"/>
                <a:gd name="connsiteX66" fmla="*/ 56023 w 204597"/>
                <a:gd name="connsiteY66" fmla="*/ 79017 h 115347"/>
                <a:gd name="connsiteX67" fmla="*/ 58119 w 204597"/>
                <a:gd name="connsiteY67" fmla="*/ 79017 h 115347"/>
                <a:gd name="connsiteX68" fmla="*/ 59452 w 204597"/>
                <a:gd name="connsiteY68" fmla="*/ 79017 h 115347"/>
                <a:gd name="connsiteX69" fmla="*/ 59928 w 204597"/>
                <a:gd name="connsiteY69" fmla="*/ 80255 h 115347"/>
                <a:gd name="connsiteX70" fmla="*/ 71835 w 204597"/>
                <a:gd name="connsiteY70" fmla="*/ 89780 h 115347"/>
                <a:gd name="connsiteX71" fmla="*/ 78026 w 204597"/>
                <a:gd name="connsiteY71" fmla="*/ 90733 h 115347"/>
                <a:gd name="connsiteX72" fmla="*/ 85836 w 204597"/>
                <a:gd name="connsiteY72" fmla="*/ 89304 h 115347"/>
                <a:gd name="connsiteX73" fmla="*/ 88980 w 204597"/>
                <a:gd name="connsiteY73" fmla="*/ 88065 h 1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04597" h="115347">
                  <a:moveTo>
                    <a:pt x="126032" y="115212"/>
                  </a:moveTo>
                  <a:lnTo>
                    <a:pt x="78407" y="115212"/>
                  </a:lnTo>
                  <a:lnTo>
                    <a:pt x="83836" y="93019"/>
                  </a:lnTo>
                  <a:cubicBezTo>
                    <a:pt x="81842" y="93514"/>
                    <a:pt x="79795" y="93770"/>
                    <a:pt x="77740" y="93781"/>
                  </a:cubicBezTo>
                  <a:cubicBezTo>
                    <a:pt x="69226" y="93758"/>
                    <a:pt x="61361" y="89228"/>
                    <a:pt x="57071" y="81874"/>
                  </a:cubicBezTo>
                  <a:lnTo>
                    <a:pt x="55737" y="81874"/>
                  </a:lnTo>
                  <a:cubicBezTo>
                    <a:pt x="49256" y="82000"/>
                    <a:pt x="42920" y="79955"/>
                    <a:pt x="37735" y="76064"/>
                  </a:cubicBezTo>
                  <a:cubicBezTo>
                    <a:pt x="32980" y="71815"/>
                    <a:pt x="29905" y="66003"/>
                    <a:pt x="29067" y="59681"/>
                  </a:cubicBezTo>
                  <a:cubicBezTo>
                    <a:pt x="20788" y="57419"/>
                    <a:pt x="13405" y="52663"/>
                    <a:pt x="7922" y="46060"/>
                  </a:cubicBezTo>
                  <a:cubicBezTo>
                    <a:pt x="2558" y="39319"/>
                    <a:pt x="-364" y="30958"/>
                    <a:pt x="-365" y="22343"/>
                  </a:cubicBezTo>
                  <a:lnTo>
                    <a:pt x="-365" y="19962"/>
                  </a:lnTo>
                  <a:lnTo>
                    <a:pt x="1826" y="20724"/>
                  </a:lnTo>
                  <a:cubicBezTo>
                    <a:pt x="29712" y="29495"/>
                    <a:pt x="58795" y="33866"/>
                    <a:pt x="88027" y="33678"/>
                  </a:cubicBezTo>
                  <a:lnTo>
                    <a:pt x="88027" y="33678"/>
                  </a:lnTo>
                  <a:cubicBezTo>
                    <a:pt x="88885" y="28820"/>
                    <a:pt x="92123" y="12437"/>
                    <a:pt x="92409" y="10913"/>
                  </a:cubicBezTo>
                  <a:lnTo>
                    <a:pt x="92409" y="10913"/>
                  </a:lnTo>
                  <a:cubicBezTo>
                    <a:pt x="92980" y="7865"/>
                    <a:pt x="94504" y="-136"/>
                    <a:pt x="101934" y="-136"/>
                  </a:cubicBezTo>
                  <a:lnTo>
                    <a:pt x="101934" y="-136"/>
                  </a:lnTo>
                  <a:cubicBezTo>
                    <a:pt x="109173" y="-136"/>
                    <a:pt x="110792" y="7865"/>
                    <a:pt x="111459" y="10913"/>
                  </a:cubicBezTo>
                  <a:lnTo>
                    <a:pt x="111459" y="10913"/>
                  </a:lnTo>
                  <a:lnTo>
                    <a:pt x="115840" y="33678"/>
                  </a:lnTo>
                  <a:lnTo>
                    <a:pt x="115840" y="33678"/>
                  </a:lnTo>
                  <a:cubicBezTo>
                    <a:pt x="145072" y="33866"/>
                    <a:pt x="174155" y="29495"/>
                    <a:pt x="202041" y="20724"/>
                  </a:cubicBezTo>
                  <a:lnTo>
                    <a:pt x="204232" y="19962"/>
                  </a:lnTo>
                  <a:lnTo>
                    <a:pt x="204232" y="22343"/>
                  </a:lnTo>
                  <a:cubicBezTo>
                    <a:pt x="204204" y="30970"/>
                    <a:pt x="201249" y="39332"/>
                    <a:pt x="195850" y="46060"/>
                  </a:cubicBezTo>
                  <a:cubicBezTo>
                    <a:pt x="190396" y="52652"/>
                    <a:pt x="183047" y="57407"/>
                    <a:pt x="174800" y="59681"/>
                  </a:cubicBezTo>
                  <a:cubicBezTo>
                    <a:pt x="173962" y="66003"/>
                    <a:pt x="170887" y="71815"/>
                    <a:pt x="166132" y="76064"/>
                  </a:cubicBezTo>
                  <a:cubicBezTo>
                    <a:pt x="160623" y="80093"/>
                    <a:pt x="153899" y="82111"/>
                    <a:pt x="147082" y="81779"/>
                  </a:cubicBezTo>
                  <a:cubicBezTo>
                    <a:pt x="144172" y="87012"/>
                    <a:pt x="139310" y="90882"/>
                    <a:pt x="133556" y="92542"/>
                  </a:cubicBezTo>
                  <a:cubicBezTo>
                    <a:pt x="131256" y="93322"/>
                    <a:pt x="128841" y="93708"/>
                    <a:pt x="126413" y="93685"/>
                  </a:cubicBezTo>
                  <a:cubicBezTo>
                    <a:pt x="124358" y="93675"/>
                    <a:pt x="122311" y="93419"/>
                    <a:pt x="120317" y="92923"/>
                  </a:cubicBezTo>
                  <a:close/>
                  <a:moveTo>
                    <a:pt x="82598" y="111783"/>
                  </a:moveTo>
                  <a:lnTo>
                    <a:pt x="121650" y="111783"/>
                  </a:lnTo>
                  <a:lnTo>
                    <a:pt x="115745" y="87685"/>
                  </a:lnTo>
                  <a:lnTo>
                    <a:pt x="118888" y="88923"/>
                  </a:lnTo>
                  <a:cubicBezTo>
                    <a:pt x="121367" y="89926"/>
                    <a:pt x="124025" y="90413"/>
                    <a:pt x="126699" y="90352"/>
                  </a:cubicBezTo>
                  <a:cubicBezTo>
                    <a:pt x="128770" y="90383"/>
                    <a:pt x="130832" y="90061"/>
                    <a:pt x="132795" y="89399"/>
                  </a:cubicBezTo>
                  <a:cubicBezTo>
                    <a:pt x="137952" y="88044"/>
                    <a:pt x="142305" y="84589"/>
                    <a:pt x="144797" y="79874"/>
                  </a:cubicBezTo>
                  <a:lnTo>
                    <a:pt x="144796" y="78636"/>
                  </a:lnTo>
                  <a:lnTo>
                    <a:pt x="146035" y="78636"/>
                  </a:lnTo>
                  <a:lnTo>
                    <a:pt x="148225" y="78636"/>
                  </a:lnTo>
                  <a:cubicBezTo>
                    <a:pt x="153911" y="78761"/>
                    <a:pt x="159476" y="76985"/>
                    <a:pt x="164037" y="73588"/>
                  </a:cubicBezTo>
                  <a:cubicBezTo>
                    <a:pt x="168293" y="69603"/>
                    <a:pt x="170993" y="64235"/>
                    <a:pt x="171656" y="58443"/>
                  </a:cubicBezTo>
                  <a:lnTo>
                    <a:pt x="171656" y="57109"/>
                  </a:lnTo>
                  <a:lnTo>
                    <a:pt x="172895" y="57109"/>
                  </a:lnTo>
                  <a:cubicBezTo>
                    <a:pt x="180824" y="55130"/>
                    <a:pt x="187925" y="50697"/>
                    <a:pt x="193183" y="44441"/>
                  </a:cubicBezTo>
                  <a:cubicBezTo>
                    <a:pt x="197597" y="39011"/>
                    <a:pt x="200255" y="32367"/>
                    <a:pt x="200803" y="25391"/>
                  </a:cubicBezTo>
                  <a:cubicBezTo>
                    <a:pt x="173257" y="33728"/>
                    <a:pt x="144620" y="37901"/>
                    <a:pt x="115840" y="37773"/>
                  </a:cubicBezTo>
                  <a:lnTo>
                    <a:pt x="112887" y="37773"/>
                  </a:lnTo>
                  <a:lnTo>
                    <a:pt x="112887" y="36440"/>
                  </a:lnTo>
                  <a:cubicBezTo>
                    <a:pt x="112887" y="36440"/>
                    <a:pt x="108601" y="14056"/>
                    <a:pt x="108220" y="12247"/>
                  </a:cubicBezTo>
                  <a:lnTo>
                    <a:pt x="108220" y="12247"/>
                  </a:lnTo>
                  <a:cubicBezTo>
                    <a:pt x="107458" y="8056"/>
                    <a:pt x="106029" y="3865"/>
                    <a:pt x="102124" y="3865"/>
                  </a:cubicBezTo>
                  <a:lnTo>
                    <a:pt x="102124" y="3865"/>
                  </a:lnTo>
                  <a:cubicBezTo>
                    <a:pt x="98219" y="3865"/>
                    <a:pt x="96790" y="8056"/>
                    <a:pt x="96028" y="12151"/>
                  </a:cubicBezTo>
                  <a:lnTo>
                    <a:pt x="96028" y="12627"/>
                  </a:lnTo>
                  <a:cubicBezTo>
                    <a:pt x="96028" y="14437"/>
                    <a:pt x="91361" y="36821"/>
                    <a:pt x="91361" y="36821"/>
                  </a:cubicBezTo>
                  <a:lnTo>
                    <a:pt x="91361" y="38155"/>
                  </a:lnTo>
                  <a:lnTo>
                    <a:pt x="88408" y="38155"/>
                  </a:lnTo>
                  <a:cubicBezTo>
                    <a:pt x="59628" y="38292"/>
                    <a:pt x="30989" y="34118"/>
                    <a:pt x="3445" y="25772"/>
                  </a:cubicBezTo>
                  <a:cubicBezTo>
                    <a:pt x="3995" y="32731"/>
                    <a:pt x="6616" y="39366"/>
                    <a:pt x="10970" y="44822"/>
                  </a:cubicBezTo>
                  <a:cubicBezTo>
                    <a:pt x="16258" y="51090"/>
                    <a:pt x="23392" y="55524"/>
                    <a:pt x="31353" y="57490"/>
                  </a:cubicBezTo>
                  <a:lnTo>
                    <a:pt x="32592" y="57490"/>
                  </a:lnTo>
                  <a:lnTo>
                    <a:pt x="32592" y="58728"/>
                  </a:lnTo>
                  <a:cubicBezTo>
                    <a:pt x="33183" y="64569"/>
                    <a:pt x="35894" y="69991"/>
                    <a:pt x="40212" y="73969"/>
                  </a:cubicBezTo>
                  <a:cubicBezTo>
                    <a:pt x="44769" y="77372"/>
                    <a:pt x="50336" y="79150"/>
                    <a:pt x="56023" y="79017"/>
                  </a:cubicBezTo>
                  <a:lnTo>
                    <a:pt x="58119" y="79017"/>
                  </a:lnTo>
                  <a:lnTo>
                    <a:pt x="59452" y="79017"/>
                  </a:lnTo>
                  <a:lnTo>
                    <a:pt x="59928" y="80255"/>
                  </a:lnTo>
                  <a:cubicBezTo>
                    <a:pt x="62398" y="84949"/>
                    <a:pt x="66713" y="88401"/>
                    <a:pt x="71835" y="89780"/>
                  </a:cubicBezTo>
                  <a:cubicBezTo>
                    <a:pt x="73832" y="90437"/>
                    <a:pt x="75924" y="90759"/>
                    <a:pt x="78026" y="90733"/>
                  </a:cubicBezTo>
                  <a:cubicBezTo>
                    <a:pt x="80698" y="90781"/>
                    <a:pt x="83354" y="90295"/>
                    <a:pt x="85836" y="89304"/>
                  </a:cubicBezTo>
                  <a:lnTo>
                    <a:pt x="88980" y="88065"/>
                  </a:lnTo>
                  <a:close/>
                </a:path>
              </a:pathLst>
            </a:custGeom>
            <a:solidFill>
              <a:srgbClr val="005C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5CEA281D-AF40-4F88-9BE5-1E02F4C92D53}"/>
                </a:ext>
              </a:extLst>
            </p:cNvPr>
            <p:cNvSpPr/>
            <p:nvPr/>
          </p:nvSpPr>
          <p:spPr>
            <a:xfrm>
              <a:off x="5354287" y="343398"/>
              <a:ext cx="58256" cy="35210"/>
            </a:xfrm>
            <a:custGeom>
              <a:avLst/>
              <a:gdLst>
                <a:gd name="connsiteX0" fmla="*/ 1495 w 58256"/>
                <a:gd name="connsiteY0" fmla="*/ 31984 h 35210"/>
                <a:gd name="connsiteX1" fmla="*/ 6829 w 58256"/>
                <a:gd name="connsiteY1" fmla="*/ 30841 h 35210"/>
                <a:gd name="connsiteX2" fmla="*/ 54454 w 58256"/>
                <a:gd name="connsiteY2" fmla="*/ 3409 h 35210"/>
                <a:gd name="connsiteX3" fmla="*/ 56930 w 58256"/>
                <a:gd name="connsiteY3" fmla="*/ 456 h 35210"/>
                <a:gd name="connsiteX4" fmla="*/ 55025 w 58256"/>
                <a:gd name="connsiteY4" fmla="*/ 6457 h 35210"/>
                <a:gd name="connsiteX5" fmla="*/ 1781 w 58256"/>
                <a:gd name="connsiteY5" fmla="*/ 35032 h 35210"/>
                <a:gd name="connsiteX6" fmla="*/ 1781 w 58256"/>
                <a:gd name="connsiteY6" fmla="*/ 31508 h 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56" h="35210">
                  <a:moveTo>
                    <a:pt x="1495" y="31984"/>
                  </a:moveTo>
                  <a:lnTo>
                    <a:pt x="6829" y="30841"/>
                  </a:lnTo>
                  <a:cubicBezTo>
                    <a:pt x="24822" y="26001"/>
                    <a:pt x="41239" y="16545"/>
                    <a:pt x="54454" y="3409"/>
                  </a:cubicBezTo>
                  <a:cubicBezTo>
                    <a:pt x="55339" y="2476"/>
                    <a:pt x="56166" y="1490"/>
                    <a:pt x="56930" y="456"/>
                  </a:cubicBezTo>
                  <a:cubicBezTo>
                    <a:pt x="58073" y="-1544"/>
                    <a:pt x="58931" y="1790"/>
                    <a:pt x="55025" y="6457"/>
                  </a:cubicBezTo>
                  <a:cubicBezTo>
                    <a:pt x="40625" y="21214"/>
                    <a:pt x="22038" y="31189"/>
                    <a:pt x="1781" y="35032"/>
                  </a:cubicBezTo>
                  <a:cubicBezTo>
                    <a:pt x="-886" y="35508"/>
                    <a:pt x="-1268" y="31889"/>
                    <a:pt x="1781" y="3150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7AD33F30-DFB5-49B5-874F-700E4D94DF84}"/>
                </a:ext>
              </a:extLst>
            </p:cNvPr>
            <p:cNvSpPr/>
            <p:nvPr/>
          </p:nvSpPr>
          <p:spPr>
            <a:xfrm>
              <a:off x="5371675" y="346562"/>
              <a:ext cx="8855" cy="23336"/>
            </a:xfrm>
            <a:custGeom>
              <a:avLst/>
              <a:gdLst>
                <a:gd name="connsiteX0" fmla="*/ 2490 w 8855"/>
                <a:gd name="connsiteY0" fmla="*/ 23200 h 23336"/>
                <a:gd name="connsiteX1" fmla="*/ -272 w 8855"/>
                <a:gd name="connsiteY1" fmla="*/ 11294 h 23336"/>
                <a:gd name="connsiteX2" fmla="*/ 6395 w 8855"/>
                <a:gd name="connsiteY2" fmla="*/ -136 h 23336"/>
                <a:gd name="connsiteX3" fmla="*/ 8491 w 8855"/>
                <a:gd name="connsiteY3" fmla="*/ 12627 h 23336"/>
                <a:gd name="connsiteX4" fmla="*/ 2490 w 8855"/>
                <a:gd name="connsiteY4" fmla="*/ 23200 h 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" h="23336">
                  <a:moveTo>
                    <a:pt x="2490" y="23200"/>
                  </a:moveTo>
                  <a:cubicBezTo>
                    <a:pt x="287" y="19643"/>
                    <a:pt x="-684" y="15458"/>
                    <a:pt x="-272" y="11294"/>
                  </a:cubicBezTo>
                  <a:cubicBezTo>
                    <a:pt x="775" y="6910"/>
                    <a:pt x="3094" y="2933"/>
                    <a:pt x="6395" y="-136"/>
                  </a:cubicBezTo>
                  <a:cubicBezTo>
                    <a:pt x="7599" y="4020"/>
                    <a:pt x="8302" y="8305"/>
                    <a:pt x="8491" y="12627"/>
                  </a:cubicBezTo>
                  <a:cubicBezTo>
                    <a:pt x="8491" y="18057"/>
                    <a:pt x="2490" y="23200"/>
                    <a:pt x="2490" y="2320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1CC508EB-B94B-42AB-B09C-2900FB2B61FA}"/>
                </a:ext>
              </a:extLst>
            </p:cNvPr>
            <p:cNvSpPr/>
            <p:nvPr/>
          </p:nvSpPr>
          <p:spPr>
            <a:xfrm>
              <a:off x="5385992" y="339037"/>
              <a:ext cx="8350" cy="23622"/>
            </a:xfrm>
            <a:custGeom>
              <a:avLst/>
              <a:gdLst>
                <a:gd name="connsiteX0" fmla="*/ 2556 w 8350"/>
                <a:gd name="connsiteY0" fmla="*/ 23486 h 23622"/>
                <a:gd name="connsiteX1" fmla="*/ -301 w 8350"/>
                <a:gd name="connsiteY1" fmla="*/ 11485 h 23622"/>
                <a:gd name="connsiteX2" fmla="*/ 5795 w 8350"/>
                <a:gd name="connsiteY2" fmla="*/ -136 h 23622"/>
                <a:gd name="connsiteX3" fmla="*/ 7986 w 8350"/>
                <a:gd name="connsiteY3" fmla="*/ 12723 h 23622"/>
                <a:gd name="connsiteX4" fmla="*/ 2556 w 8350"/>
                <a:gd name="connsiteY4" fmla="*/ 23486 h 2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0" h="23622">
                  <a:moveTo>
                    <a:pt x="2556" y="23486"/>
                  </a:moveTo>
                  <a:cubicBezTo>
                    <a:pt x="363" y="19887"/>
                    <a:pt x="-637" y="15686"/>
                    <a:pt x="-301" y="11485"/>
                  </a:cubicBezTo>
                  <a:cubicBezTo>
                    <a:pt x="582" y="7110"/>
                    <a:pt x="2697" y="3078"/>
                    <a:pt x="5795" y="-136"/>
                  </a:cubicBezTo>
                  <a:cubicBezTo>
                    <a:pt x="7013" y="4053"/>
                    <a:pt x="7748" y="8367"/>
                    <a:pt x="7986" y="12723"/>
                  </a:cubicBezTo>
                  <a:cubicBezTo>
                    <a:pt x="7539" y="16849"/>
                    <a:pt x="5609" y="20674"/>
                    <a:pt x="2556" y="2348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60C31A6-FC9A-40E7-BFAA-7EA187C3DF74}"/>
                </a:ext>
              </a:extLst>
            </p:cNvPr>
            <p:cNvSpPr/>
            <p:nvPr/>
          </p:nvSpPr>
          <p:spPr>
            <a:xfrm>
              <a:off x="5375863" y="371962"/>
              <a:ext cx="21431" cy="9750"/>
            </a:xfrm>
            <a:custGeom>
              <a:avLst/>
              <a:gdLst>
                <a:gd name="connsiteX0" fmla="*/ -365 w 21431"/>
                <a:gd name="connsiteY0" fmla="*/ 944 h 9750"/>
                <a:gd name="connsiteX1" fmla="*/ 10494 w 21431"/>
                <a:gd name="connsiteY1" fmla="*/ 944 h 9750"/>
                <a:gd name="connsiteX2" fmla="*/ 21066 w 21431"/>
                <a:gd name="connsiteY2" fmla="*/ 8564 h 9750"/>
                <a:gd name="connsiteX3" fmla="*/ 8589 w 21431"/>
                <a:gd name="connsiteY3" fmla="*/ 8564 h 9750"/>
                <a:gd name="connsiteX4" fmla="*/ -365 w 21431"/>
                <a:gd name="connsiteY4" fmla="*/ 372 h 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9750">
                  <a:moveTo>
                    <a:pt x="-365" y="944"/>
                  </a:moveTo>
                  <a:cubicBezTo>
                    <a:pt x="3112" y="-496"/>
                    <a:pt x="7017" y="-496"/>
                    <a:pt x="10494" y="944"/>
                  </a:cubicBezTo>
                  <a:cubicBezTo>
                    <a:pt x="14429" y="2858"/>
                    <a:pt x="18006" y="5435"/>
                    <a:pt x="21066" y="8564"/>
                  </a:cubicBezTo>
                  <a:cubicBezTo>
                    <a:pt x="17025" y="9964"/>
                    <a:pt x="12630" y="9964"/>
                    <a:pt x="8589" y="8564"/>
                  </a:cubicBezTo>
                  <a:cubicBezTo>
                    <a:pt x="4470" y="7414"/>
                    <a:pt x="1145" y="4372"/>
                    <a:pt x="-365" y="37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E55E6B40-11EC-4824-91EC-847BEA6447BE}"/>
                </a:ext>
              </a:extLst>
            </p:cNvPr>
            <p:cNvSpPr/>
            <p:nvPr/>
          </p:nvSpPr>
          <p:spPr>
            <a:xfrm>
              <a:off x="5398363" y="331703"/>
              <a:ext cx="7694" cy="22764"/>
            </a:xfrm>
            <a:custGeom>
              <a:avLst/>
              <a:gdLst>
                <a:gd name="connsiteX0" fmla="*/ 2376 w 7694"/>
                <a:gd name="connsiteY0" fmla="*/ 22629 h 22764"/>
                <a:gd name="connsiteX1" fmla="*/ -291 w 7694"/>
                <a:gd name="connsiteY1" fmla="*/ 11103 h 22764"/>
                <a:gd name="connsiteX2" fmla="*/ 5329 w 7694"/>
                <a:gd name="connsiteY2" fmla="*/ -136 h 22764"/>
                <a:gd name="connsiteX3" fmla="*/ 7329 w 7694"/>
                <a:gd name="connsiteY3" fmla="*/ 12247 h 22764"/>
                <a:gd name="connsiteX4" fmla="*/ 2376 w 7694"/>
                <a:gd name="connsiteY4" fmla="*/ 22629 h 2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4" h="22764">
                  <a:moveTo>
                    <a:pt x="2376" y="22629"/>
                  </a:moveTo>
                  <a:cubicBezTo>
                    <a:pt x="287" y="19167"/>
                    <a:pt x="-647" y="15131"/>
                    <a:pt x="-291" y="11103"/>
                  </a:cubicBezTo>
                  <a:cubicBezTo>
                    <a:pt x="481" y="6901"/>
                    <a:pt x="2430" y="3003"/>
                    <a:pt x="5329" y="-136"/>
                  </a:cubicBezTo>
                  <a:cubicBezTo>
                    <a:pt x="6474" y="3900"/>
                    <a:pt x="7145" y="8055"/>
                    <a:pt x="7329" y="12247"/>
                  </a:cubicBezTo>
                  <a:cubicBezTo>
                    <a:pt x="6971" y="16188"/>
                    <a:pt x="5214" y="19870"/>
                    <a:pt x="2376" y="226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71E2D3DF-1269-4E95-A891-C0A5DBD11D16}"/>
                </a:ext>
              </a:extLst>
            </p:cNvPr>
            <p:cNvSpPr/>
            <p:nvPr/>
          </p:nvSpPr>
          <p:spPr>
            <a:xfrm>
              <a:off x="5410824" y="326655"/>
              <a:ext cx="10092" cy="19431"/>
            </a:xfrm>
            <a:custGeom>
              <a:avLst/>
              <a:gdLst>
                <a:gd name="connsiteX0" fmla="*/ 202 w 10092"/>
                <a:gd name="connsiteY0" fmla="*/ 19295 h 19431"/>
                <a:gd name="connsiteX1" fmla="*/ 7632 w 10092"/>
                <a:gd name="connsiteY1" fmla="*/ 12247 h 19431"/>
                <a:gd name="connsiteX2" fmla="*/ 9727 w 10092"/>
                <a:gd name="connsiteY2" fmla="*/ -136 h 19431"/>
                <a:gd name="connsiteX3" fmla="*/ 1440 w 10092"/>
                <a:gd name="connsiteY3" fmla="*/ 8056 h 19431"/>
                <a:gd name="connsiteX4" fmla="*/ 202 w 10092"/>
                <a:gd name="connsiteY4" fmla="*/ 19295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2" h="19431">
                  <a:moveTo>
                    <a:pt x="202" y="19295"/>
                  </a:moveTo>
                  <a:cubicBezTo>
                    <a:pt x="3765" y="18451"/>
                    <a:pt x="6601" y="15760"/>
                    <a:pt x="7632" y="12247"/>
                  </a:cubicBezTo>
                  <a:cubicBezTo>
                    <a:pt x="8954" y="8249"/>
                    <a:pt x="9660" y="4074"/>
                    <a:pt x="9727" y="-136"/>
                  </a:cubicBezTo>
                  <a:cubicBezTo>
                    <a:pt x="6177" y="1662"/>
                    <a:pt x="3279" y="4527"/>
                    <a:pt x="1440" y="8056"/>
                  </a:cubicBezTo>
                  <a:cubicBezTo>
                    <a:pt x="-418" y="11499"/>
                    <a:pt x="-862" y="15530"/>
                    <a:pt x="202" y="1929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5084F7BE-BFD3-4F8E-AC8A-0B14BAAE2BEA}"/>
                </a:ext>
              </a:extLst>
            </p:cNvPr>
            <p:cNvSpPr/>
            <p:nvPr/>
          </p:nvSpPr>
          <p:spPr>
            <a:xfrm>
              <a:off x="5390151" y="364608"/>
              <a:ext cx="22479" cy="8561"/>
            </a:xfrm>
            <a:custGeom>
              <a:avLst/>
              <a:gdLst>
                <a:gd name="connsiteX0" fmla="*/ -365 w 22479"/>
                <a:gd name="connsiteY0" fmla="*/ 1249 h 8561"/>
                <a:gd name="connsiteX1" fmla="*/ 11256 w 22479"/>
                <a:gd name="connsiteY1" fmla="*/ 487 h 8561"/>
                <a:gd name="connsiteX2" fmla="*/ 22114 w 22479"/>
                <a:gd name="connsiteY2" fmla="*/ 7536 h 8561"/>
                <a:gd name="connsiteX3" fmla="*/ 9255 w 22479"/>
                <a:gd name="connsiteY3" fmla="*/ 8203 h 8561"/>
                <a:gd name="connsiteX4" fmla="*/ -270 w 22479"/>
                <a:gd name="connsiteY4" fmla="*/ 1249 h 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" h="8561">
                  <a:moveTo>
                    <a:pt x="-365" y="1249"/>
                  </a:moveTo>
                  <a:cubicBezTo>
                    <a:pt x="3317" y="-285"/>
                    <a:pt x="7405" y="-553"/>
                    <a:pt x="11256" y="487"/>
                  </a:cubicBezTo>
                  <a:cubicBezTo>
                    <a:pt x="15397" y="1913"/>
                    <a:pt x="19126" y="4333"/>
                    <a:pt x="22114" y="7536"/>
                  </a:cubicBezTo>
                  <a:cubicBezTo>
                    <a:pt x="17889" y="8424"/>
                    <a:pt x="13550" y="8649"/>
                    <a:pt x="9255" y="8203"/>
                  </a:cubicBezTo>
                  <a:cubicBezTo>
                    <a:pt x="5339" y="7123"/>
                    <a:pt x="1952" y="4650"/>
                    <a:pt x="-270" y="124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7DD807F5-F286-4AB2-ADC1-4209C76E48DB}"/>
                </a:ext>
              </a:extLst>
            </p:cNvPr>
            <p:cNvSpPr/>
            <p:nvPr/>
          </p:nvSpPr>
          <p:spPr>
            <a:xfrm>
              <a:off x="5403105" y="352848"/>
              <a:ext cx="21716" cy="7532"/>
            </a:xfrm>
            <a:custGeom>
              <a:avLst/>
              <a:gdLst>
                <a:gd name="connsiteX0" fmla="*/ -365 w 21716"/>
                <a:gd name="connsiteY0" fmla="*/ 3769 h 7532"/>
                <a:gd name="connsiteX1" fmla="*/ 10303 w 21716"/>
                <a:gd name="connsiteY1" fmla="*/ -136 h 7532"/>
                <a:gd name="connsiteX2" fmla="*/ 21352 w 21716"/>
                <a:gd name="connsiteY2" fmla="*/ 1388 h 7532"/>
                <a:gd name="connsiteX3" fmla="*/ 10874 w 21716"/>
                <a:gd name="connsiteY3" fmla="*/ 7389 h 7532"/>
                <a:gd name="connsiteX4" fmla="*/ -365 w 21716"/>
                <a:gd name="connsiteY4" fmla="*/ 3769 h 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" h="7532">
                  <a:moveTo>
                    <a:pt x="-365" y="3769"/>
                  </a:moveTo>
                  <a:cubicBezTo>
                    <a:pt x="2620" y="1251"/>
                    <a:pt x="6398" y="-132"/>
                    <a:pt x="10303" y="-136"/>
                  </a:cubicBezTo>
                  <a:cubicBezTo>
                    <a:pt x="14022" y="63"/>
                    <a:pt x="17718" y="572"/>
                    <a:pt x="21352" y="1388"/>
                  </a:cubicBezTo>
                  <a:cubicBezTo>
                    <a:pt x="18542" y="4396"/>
                    <a:pt x="14891" y="6487"/>
                    <a:pt x="10874" y="7389"/>
                  </a:cubicBezTo>
                  <a:cubicBezTo>
                    <a:pt x="6823" y="7511"/>
                    <a:pt x="2854" y="6233"/>
                    <a:pt x="-365" y="376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A18BEEE6-1590-4AA4-BFFE-2AAC227A2C59}"/>
                </a:ext>
              </a:extLst>
            </p:cNvPr>
            <p:cNvSpPr/>
            <p:nvPr/>
          </p:nvSpPr>
          <p:spPr>
            <a:xfrm>
              <a:off x="5110535" y="500962"/>
              <a:ext cx="26924" cy="20124"/>
            </a:xfrm>
            <a:custGeom>
              <a:avLst/>
              <a:gdLst>
                <a:gd name="connsiteX0" fmla="*/ 26553 w 26924"/>
                <a:gd name="connsiteY0" fmla="*/ -136 h 20124"/>
                <a:gd name="connsiteX1" fmla="*/ 26553 w 26924"/>
                <a:gd name="connsiteY1" fmla="*/ 2340 h 20124"/>
                <a:gd name="connsiteX2" fmla="*/ 26553 w 26924"/>
                <a:gd name="connsiteY2" fmla="*/ 11865 h 20124"/>
                <a:gd name="connsiteX3" fmla="*/ 24648 w 26924"/>
                <a:gd name="connsiteY3" fmla="*/ 17390 h 20124"/>
                <a:gd name="connsiteX4" fmla="*/ 19599 w 26924"/>
                <a:gd name="connsiteY4" fmla="*/ 19390 h 20124"/>
                <a:gd name="connsiteX5" fmla="*/ 14551 w 26924"/>
                <a:gd name="connsiteY5" fmla="*/ 17009 h 20124"/>
                <a:gd name="connsiteX6" fmla="*/ 14075 w 26924"/>
                <a:gd name="connsiteY6" fmla="*/ 16152 h 20124"/>
                <a:gd name="connsiteX7" fmla="*/ 13122 w 26924"/>
                <a:gd name="connsiteY7" fmla="*/ 17676 h 20124"/>
                <a:gd name="connsiteX8" fmla="*/ 7979 w 26924"/>
                <a:gd name="connsiteY8" fmla="*/ 19962 h 20124"/>
                <a:gd name="connsiteX9" fmla="*/ 1692 w 26924"/>
                <a:gd name="connsiteY9" fmla="*/ 17581 h 20124"/>
                <a:gd name="connsiteX10" fmla="*/ -308 w 26924"/>
                <a:gd name="connsiteY10" fmla="*/ 10627 h 20124"/>
                <a:gd name="connsiteX11" fmla="*/ -308 w 26924"/>
                <a:gd name="connsiteY11" fmla="*/ 1864 h 20124"/>
                <a:gd name="connsiteX12" fmla="*/ -308 w 26924"/>
                <a:gd name="connsiteY12" fmla="*/ -136 h 20124"/>
                <a:gd name="connsiteX13" fmla="*/ 4264 w 26924"/>
                <a:gd name="connsiteY13" fmla="*/ 4436 h 20124"/>
                <a:gd name="connsiteX14" fmla="*/ 4264 w 26924"/>
                <a:gd name="connsiteY14" fmla="*/ 10723 h 20124"/>
                <a:gd name="connsiteX15" fmla="*/ 5121 w 26924"/>
                <a:gd name="connsiteY15" fmla="*/ 13771 h 20124"/>
                <a:gd name="connsiteX16" fmla="*/ 7979 w 26924"/>
                <a:gd name="connsiteY16" fmla="*/ 14818 h 20124"/>
                <a:gd name="connsiteX17" fmla="*/ 10550 w 26924"/>
                <a:gd name="connsiteY17" fmla="*/ 13866 h 20124"/>
                <a:gd name="connsiteX18" fmla="*/ 11408 w 26924"/>
                <a:gd name="connsiteY18" fmla="*/ 10723 h 20124"/>
                <a:gd name="connsiteX19" fmla="*/ 11408 w 26924"/>
                <a:gd name="connsiteY19" fmla="*/ 4531 h 20124"/>
                <a:gd name="connsiteX20" fmla="*/ 15980 w 26924"/>
                <a:gd name="connsiteY20" fmla="*/ 4436 h 20124"/>
                <a:gd name="connsiteX21" fmla="*/ 15980 w 26924"/>
                <a:gd name="connsiteY21" fmla="*/ 10342 h 20124"/>
                <a:gd name="connsiteX22" fmla="*/ 16647 w 26924"/>
                <a:gd name="connsiteY22" fmla="*/ 13294 h 20124"/>
                <a:gd name="connsiteX23" fmla="*/ 19028 w 26924"/>
                <a:gd name="connsiteY23" fmla="*/ 14247 h 20124"/>
                <a:gd name="connsiteX24" fmla="*/ 21124 w 26924"/>
                <a:gd name="connsiteY24" fmla="*/ 13294 h 20124"/>
                <a:gd name="connsiteX25" fmla="*/ 21886 w 26924"/>
                <a:gd name="connsiteY25" fmla="*/ 10246 h 20124"/>
                <a:gd name="connsiteX26" fmla="*/ 21886 w 26924"/>
                <a:gd name="connsiteY26" fmla="*/ 4531 h 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924" h="20124">
                  <a:moveTo>
                    <a:pt x="26553" y="-136"/>
                  </a:moveTo>
                  <a:lnTo>
                    <a:pt x="26553" y="2340"/>
                  </a:lnTo>
                  <a:lnTo>
                    <a:pt x="26553" y="11865"/>
                  </a:lnTo>
                  <a:cubicBezTo>
                    <a:pt x="26637" y="13881"/>
                    <a:pt x="25956" y="15854"/>
                    <a:pt x="24648" y="17390"/>
                  </a:cubicBezTo>
                  <a:cubicBezTo>
                    <a:pt x="23332" y="18753"/>
                    <a:pt x="21492" y="19482"/>
                    <a:pt x="19599" y="19390"/>
                  </a:cubicBezTo>
                  <a:cubicBezTo>
                    <a:pt x="17637" y="19428"/>
                    <a:pt x="15770" y="18547"/>
                    <a:pt x="14551" y="17009"/>
                  </a:cubicBezTo>
                  <a:cubicBezTo>
                    <a:pt x="14357" y="16744"/>
                    <a:pt x="14197" y="16456"/>
                    <a:pt x="14075" y="16152"/>
                  </a:cubicBezTo>
                  <a:cubicBezTo>
                    <a:pt x="13837" y="16705"/>
                    <a:pt x="13516" y="17219"/>
                    <a:pt x="13122" y="17676"/>
                  </a:cubicBezTo>
                  <a:cubicBezTo>
                    <a:pt x="11928" y="19288"/>
                    <a:pt x="9976" y="20156"/>
                    <a:pt x="7979" y="19962"/>
                  </a:cubicBezTo>
                  <a:cubicBezTo>
                    <a:pt x="5641" y="20092"/>
                    <a:pt x="3357" y="19227"/>
                    <a:pt x="1692" y="17581"/>
                  </a:cubicBezTo>
                  <a:cubicBezTo>
                    <a:pt x="137" y="15616"/>
                    <a:pt x="-582" y="13118"/>
                    <a:pt x="-308" y="10627"/>
                  </a:cubicBezTo>
                  <a:lnTo>
                    <a:pt x="-308" y="1864"/>
                  </a:lnTo>
                  <a:lnTo>
                    <a:pt x="-308" y="-136"/>
                  </a:lnTo>
                  <a:close/>
                  <a:moveTo>
                    <a:pt x="4264" y="4436"/>
                  </a:moveTo>
                  <a:lnTo>
                    <a:pt x="4264" y="10723"/>
                  </a:lnTo>
                  <a:cubicBezTo>
                    <a:pt x="4186" y="11807"/>
                    <a:pt x="4489" y="12885"/>
                    <a:pt x="5121" y="13771"/>
                  </a:cubicBezTo>
                  <a:cubicBezTo>
                    <a:pt x="5893" y="14492"/>
                    <a:pt x="6924" y="14870"/>
                    <a:pt x="7979" y="14818"/>
                  </a:cubicBezTo>
                  <a:cubicBezTo>
                    <a:pt x="8937" y="14911"/>
                    <a:pt x="9884" y="14560"/>
                    <a:pt x="10550" y="13866"/>
                  </a:cubicBezTo>
                  <a:cubicBezTo>
                    <a:pt x="11182" y="12945"/>
                    <a:pt x="11485" y="11837"/>
                    <a:pt x="11408" y="10723"/>
                  </a:cubicBezTo>
                  <a:lnTo>
                    <a:pt x="11408" y="4531"/>
                  </a:lnTo>
                  <a:close/>
                  <a:moveTo>
                    <a:pt x="15980" y="4436"/>
                  </a:moveTo>
                  <a:lnTo>
                    <a:pt x="15980" y="10342"/>
                  </a:lnTo>
                  <a:cubicBezTo>
                    <a:pt x="15844" y="11374"/>
                    <a:pt x="16081" y="12421"/>
                    <a:pt x="16647" y="13294"/>
                  </a:cubicBezTo>
                  <a:cubicBezTo>
                    <a:pt x="17246" y="13970"/>
                    <a:pt x="18128" y="14323"/>
                    <a:pt x="19028" y="14247"/>
                  </a:cubicBezTo>
                  <a:cubicBezTo>
                    <a:pt x="19844" y="14311"/>
                    <a:pt x="20635" y="13951"/>
                    <a:pt x="21124" y="13294"/>
                  </a:cubicBezTo>
                  <a:cubicBezTo>
                    <a:pt x="21636" y="12361"/>
                    <a:pt x="21898" y="11311"/>
                    <a:pt x="21886" y="10246"/>
                  </a:cubicBezTo>
                  <a:lnTo>
                    <a:pt x="21886" y="45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3786D80A-7D72-4699-95FD-32154F9190A5}"/>
                </a:ext>
              </a:extLst>
            </p:cNvPr>
            <p:cNvSpPr/>
            <p:nvPr/>
          </p:nvSpPr>
          <p:spPr>
            <a:xfrm>
              <a:off x="5110973" y="528966"/>
              <a:ext cx="28955" cy="21907"/>
            </a:xfrm>
            <a:custGeom>
              <a:avLst/>
              <a:gdLst>
                <a:gd name="connsiteX0" fmla="*/ 0 w 28955"/>
                <a:gd name="connsiteY0" fmla="*/ 3334 h 21907"/>
                <a:gd name="connsiteX1" fmla="*/ 26670 w 28955"/>
                <a:gd name="connsiteY1" fmla="*/ 0 h 21907"/>
                <a:gd name="connsiteX2" fmla="*/ 28956 w 28955"/>
                <a:gd name="connsiteY2" fmla="*/ 18098 h 21907"/>
                <a:gd name="connsiteX3" fmla="*/ 26575 w 28955"/>
                <a:gd name="connsiteY3" fmla="*/ 18383 h 21907"/>
                <a:gd name="connsiteX4" fmla="*/ 24193 w 28955"/>
                <a:gd name="connsiteY4" fmla="*/ 18669 h 21907"/>
                <a:gd name="connsiteX5" fmla="*/ 22574 w 28955"/>
                <a:gd name="connsiteY5" fmla="*/ 5715 h 21907"/>
                <a:gd name="connsiteX6" fmla="*/ 16955 w 28955"/>
                <a:gd name="connsiteY6" fmla="*/ 6382 h 21907"/>
                <a:gd name="connsiteX7" fmla="*/ 18383 w 28955"/>
                <a:gd name="connsiteY7" fmla="*/ 18383 h 21907"/>
                <a:gd name="connsiteX8" fmla="*/ 16097 w 28955"/>
                <a:gd name="connsiteY8" fmla="*/ 18669 h 21907"/>
                <a:gd name="connsiteX9" fmla="*/ 13811 w 28955"/>
                <a:gd name="connsiteY9" fmla="*/ 18955 h 21907"/>
                <a:gd name="connsiteX10" fmla="*/ 12383 w 28955"/>
                <a:gd name="connsiteY10" fmla="*/ 6953 h 21907"/>
                <a:gd name="connsiteX11" fmla="*/ 5429 w 28955"/>
                <a:gd name="connsiteY11" fmla="*/ 7811 h 21907"/>
                <a:gd name="connsiteX12" fmla="*/ 7048 w 28955"/>
                <a:gd name="connsiteY12" fmla="*/ 21336 h 21907"/>
                <a:gd name="connsiteX13" fmla="*/ 4667 w 28955"/>
                <a:gd name="connsiteY13" fmla="*/ 21622 h 21907"/>
                <a:gd name="connsiteX14" fmla="*/ 2286 w 28955"/>
                <a:gd name="connsiteY14" fmla="*/ 21908 h 21907"/>
                <a:gd name="connsiteX15" fmla="*/ 0 w 28955"/>
                <a:gd name="connsiteY15" fmla="*/ 3334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55" h="21907">
                  <a:moveTo>
                    <a:pt x="0" y="3334"/>
                  </a:moveTo>
                  <a:lnTo>
                    <a:pt x="26670" y="0"/>
                  </a:lnTo>
                  <a:lnTo>
                    <a:pt x="28956" y="18098"/>
                  </a:lnTo>
                  <a:lnTo>
                    <a:pt x="26575" y="18383"/>
                  </a:lnTo>
                  <a:lnTo>
                    <a:pt x="24193" y="18669"/>
                  </a:lnTo>
                  <a:lnTo>
                    <a:pt x="22574" y="5715"/>
                  </a:lnTo>
                  <a:lnTo>
                    <a:pt x="16955" y="6382"/>
                  </a:lnTo>
                  <a:lnTo>
                    <a:pt x="18383" y="18383"/>
                  </a:lnTo>
                  <a:lnTo>
                    <a:pt x="16097" y="18669"/>
                  </a:lnTo>
                  <a:lnTo>
                    <a:pt x="13811" y="18955"/>
                  </a:lnTo>
                  <a:lnTo>
                    <a:pt x="12383" y="6953"/>
                  </a:lnTo>
                  <a:lnTo>
                    <a:pt x="5429" y="7811"/>
                  </a:lnTo>
                  <a:lnTo>
                    <a:pt x="7048" y="21336"/>
                  </a:lnTo>
                  <a:lnTo>
                    <a:pt x="4667" y="21622"/>
                  </a:lnTo>
                  <a:lnTo>
                    <a:pt x="2286" y="21908"/>
                  </a:lnTo>
                  <a:lnTo>
                    <a:pt x="0" y="333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67CC6523-6462-4177-B762-AF43115FD9FA}"/>
                </a:ext>
              </a:extLst>
            </p:cNvPr>
            <p:cNvSpPr/>
            <p:nvPr/>
          </p:nvSpPr>
          <p:spPr>
            <a:xfrm>
              <a:off x="5114497" y="554397"/>
              <a:ext cx="27336" cy="10191"/>
            </a:xfrm>
            <a:custGeom>
              <a:avLst/>
              <a:gdLst>
                <a:gd name="connsiteX0" fmla="*/ 26384 w 27336"/>
                <a:gd name="connsiteY0" fmla="*/ 0 h 10191"/>
                <a:gd name="connsiteX1" fmla="*/ 26861 w 27336"/>
                <a:gd name="connsiteY1" fmla="*/ 2477 h 10191"/>
                <a:gd name="connsiteX2" fmla="*/ 27337 w 27336"/>
                <a:gd name="connsiteY2" fmla="*/ 5048 h 10191"/>
                <a:gd name="connsiteX3" fmla="*/ 953 w 27336"/>
                <a:gd name="connsiteY3" fmla="*/ 10192 h 10191"/>
                <a:gd name="connsiteX4" fmla="*/ 476 w 27336"/>
                <a:gd name="connsiteY4" fmla="*/ 7620 h 10191"/>
                <a:gd name="connsiteX5" fmla="*/ 0 w 27336"/>
                <a:gd name="connsiteY5" fmla="*/ 5048 h 10191"/>
                <a:gd name="connsiteX6" fmla="*/ 26384 w 27336"/>
                <a:gd name="connsiteY6" fmla="*/ 0 h 1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" h="10191">
                  <a:moveTo>
                    <a:pt x="26384" y="0"/>
                  </a:moveTo>
                  <a:lnTo>
                    <a:pt x="26861" y="2477"/>
                  </a:lnTo>
                  <a:lnTo>
                    <a:pt x="27337" y="5048"/>
                  </a:lnTo>
                  <a:lnTo>
                    <a:pt x="953" y="10192"/>
                  </a:lnTo>
                  <a:lnTo>
                    <a:pt x="476" y="7620"/>
                  </a:lnTo>
                  <a:lnTo>
                    <a:pt x="0" y="5048"/>
                  </a:lnTo>
                  <a:lnTo>
                    <a:pt x="26384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6384D606-C2E3-41BC-AB89-E13355F3ACF7}"/>
                </a:ext>
              </a:extLst>
            </p:cNvPr>
            <p:cNvSpPr/>
            <p:nvPr/>
          </p:nvSpPr>
          <p:spPr>
            <a:xfrm>
              <a:off x="5117690" y="570590"/>
              <a:ext cx="29572" cy="15963"/>
            </a:xfrm>
            <a:custGeom>
              <a:avLst/>
              <a:gdLst>
                <a:gd name="connsiteX0" fmla="*/ 27874 w 29572"/>
                <a:gd name="connsiteY0" fmla="*/ 5198 h 15963"/>
                <a:gd name="connsiteX1" fmla="*/ 28541 w 29572"/>
                <a:gd name="connsiteY1" fmla="*/ 7675 h 15963"/>
                <a:gd name="connsiteX2" fmla="*/ 29208 w 29572"/>
                <a:gd name="connsiteY2" fmla="*/ 10151 h 15963"/>
                <a:gd name="connsiteX3" fmla="*/ 10158 w 29572"/>
                <a:gd name="connsiteY3" fmla="*/ 15199 h 15963"/>
                <a:gd name="connsiteX4" fmla="*/ 3681 w 29572"/>
                <a:gd name="connsiteY4" fmla="*/ 15199 h 15963"/>
                <a:gd name="connsiteX5" fmla="*/ 61 w 29572"/>
                <a:gd name="connsiteY5" fmla="*/ 10056 h 15963"/>
                <a:gd name="connsiteX6" fmla="*/ 728 w 29572"/>
                <a:gd name="connsiteY6" fmla="*/ 3484 h 15963"/>
                <a:gd name="connsiteX7" fmla="*/ 7110 w 29572"/>
                <a:gd name="connsiteY7" fmla="*/ -136 h 15963"/>
                <a:gd name="connsiteX8" fmla="*/ 8729 w 29572"/>
                <a:gd name="connsiteY8" fmla="*/ -136 h 15963"/>
                <a:gd name="connsiteX9" fmla="*/ 9967 w 29572"/>
                <a:gd name="connsiteY9" fmla="*/ 4627 h 15963"/>
                <a:gd name="connsiteX10" fmla="*/ 8443 w 29572"/>
                <a:gd name="connsiteY10" fmla="*/ 4627 h 15963"/>
                <a:gd name="connsiteX11" fmla="*/ 5109 w 29572"/>
                <a:gd name="connsiteY11" fmla="*/ 6246 h 15963"/>
                <a:gd name="connsiteX12" fmla="*/ 4538 w 29572"/>
                <a:gd name="connsiteY12" fmla="*/ 8818 h 15963"/>
                <a:gd name="connsiteX13" fmla="*/ 5967 w 29572"/>
                <a:gd name="connsiteY13" fmla="*/ 10627 h 15963"/>
                <a:gd name="connsiteX14" fmla="*/ 8824 w 29572"/>
                <a:gd name="connsiteY14" fmla="*/ 10627 h 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72" h="15963">
                  <a:moveTo>
                    <a:pt x="27874" y="5198"/>
                  </a:moveTo>
                  <a:lnTo>
                    <a:pt x="28541" y="7675"/>
                  </a:lnTo>
                  <a:lnTo>
                    <a:pt x="29208" y="10151"/>
                  </a:lnTo>
                  <a:lnTo>
                    <a:pt x="10158" y="15199"/>
                  </a:lnTo>
                  <a:cubicBezTo>
                    <a:pt x="8080" y="16036"/>
                    <a:pt x="5759" y="16036"/>
                    <a:pt x="3681" y="15199"/>
                  </a:cubicBezTo>
                  <a:cubicBezTo>
                    <a:pt x="1838" y="14035"/>
                    <a:pt x="536" y="12184"/>
                    <a:pt x="61" y="10056"/>
                  </a:cubicBezTo>
                  <a:cubicBezTo>
                    <a:pt x="-686" y="7873"/>
                    <a:pt x="-443" y="5472"/>
                    <a:pt x="728" y="3484"/>
                  </a:cubicBezTo>
                  <a:cubicBezTo>
                    <a:pt x="2366" y="1567"/>
                    <a:pt x="4625" y="286"/>
                    <a:pt x="7110" y="-136"/>
                  </a:cubicBezTo>
                  <a:lnTo>
                    <a:pt x="8729" y="-136"/>
                  </a:lnTo>
                  <a:lnTo>
                    <a:pt x="9967" y="4627"/>
                  </a:lnTo>
                  <a:lnTo>
                    <a:pt x="8443" y="4627"/>
                  </a:lnTo>
                  <a:cubicBezTo>
                    <a:pt x="7196" y="4825"/>
                    <a:pt x="6036" y="5388"/>
                    <a:pt x="5109" y="6246"/>
                  </a:cubicBezTo>
                  <a:cubicBezTo>
                    <a:pt x="4441" y="6922"/>
                    <a:pt x="4219" y="7922"/>
                    <a:pt x="4538" y="8818"/>
                  </a:cubicBezTo>
                  <a:cubicBezTo>
                    <a:pt x="4671" y="9627"/>
                    <a:pt x="5211" y="10310"/>
                    <a:pt x="5967" y="10627"/>
                  </a:cubicBezTo>
                  <a:cubicBezTo>
                    <a:pt x="6897" y="10920"/>
                    <a:pt x="7894" y="10920"/>
                    <a:pt x="8824" y="106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86274F2E-85CB-4F75-B903-FB3C2EDB47C5}"/>
                </a:ext>
              </a:extLst>
            </p:cNvPr>
            <p:cNvSpPr/>
            <p:nvPr/>
          </p:nvSpPr>
          <p:spPr>
            <a:xfrm>
              <a:off x="5125070" y="588116"/>
              <a:ext cx="26860" cy="14478"/>
            </a:xfrm>
            <a:custGeom>
              <a:avLst/>
              <a:gdLst>
                <a:gd name="connsiteX0" fmla="*/ 25051 w 26860"/>
                <a:gd name="connsiteY0" fmla="*/ 0 h 14478"/>
                <a:gd name="connsiteX1" fmla="*/ 26003 w 26860"/>
                <a:gd name="connsiteY1" fmla="*/ 2381 h 14478"/>
                <a:gd name="connsiteX2" fmla="*/ 26860 w 26860"/>
                <a:gd name="connsiteY2" fmla="*/ 4858 h 14478"/>
                <a:gd name="connsiteX3" fmla="*/ 1810 w 26860"/>
                <a:gd name="connsiteY3" fmla="*/ 14478 h 14478"/>
                <a:gd name="connsiteX4" fmla="*/ 857 w 26860"/>
                <a:gd name="connsiteY4" fmla="*/ 12097 h 14478"/>
                <a:gd name="connsiteX5" fmla="*/ 0 w 26860"/>
                <a:gd name="connsiteY5" fmla="*/ 9620 h 14478"/>
                <a:gd name="connsiteX6" fmla="*/ 25051 w 26860"/>
                <a:gd name="connsiteY6" fmla="*/ 0 h 1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" h="14478">
                  <a:moveTo>
                    <a:pt x="25051" y="0"/>
                  </a:moveTo>
                  <a:lnTo>
                    <a:pt x="26003" y="2381"/>
                  </a:lnTo>
                  <a:lnTo>
                    <a:pt x="26860" y="4858"/>
                  </a:lnTo>
                  <a:lnTo>
                    <a:pt x="1810" y="14478"/>
                  </a:lnTo>
                  <a:lnTo>
                    <a:pt x="857" y="12097"/>
                  </a:lnTo>
                  <a:lnTo>
                    <a:pt x="0" y="9620"/>
                  </a:lnTo>
                  <a:lnTo>
                    <a:pt x="2505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2F54D2A9-62A8-413B-96C9-F0EAC71526D0}"/>
                </a:ext>
              </a:extLst>
            </p:cNvPr>
            <p:cNvSpPr/>
            <p:nvPr/>
          </p:nvSpPr>
          <p:spPr>
            <a:xfrm>
              <a:off x="5130499" y="600022"/>
              <a:ext cx="32861" cy="29622"/>
            </a:xfrm>
            <a:custGeom>
              <a:avLst/>
              <a:gdLst>
                <a:gd name="connsiteX0" fmla="*/ 2000 w 32861"/>
                <a:gd name="connsiteY0" fmla="*/ 15811 h 29622"/>
                <a:gd name="connsiteX1" fmla="*/ 1048 w 32861"/>
                <a:gd name="connsiteY1" fmla="*/ 13621 h 29622"/>
                <a:gd name="connsiteX2" fmla="*/ 0 w 32861"/>
                <a:gd name="connsiteY2" fmla="*/ 11430 h 29622"/>
                <a:gd name="connsiteX3" fmla="*/ 24384 w 32861"/>
                <a:gd name="connsiteY3" fmla="*/ 0 h 29622"/>
                <a:gd name="connsiteX4" fmla="*/ 25527 w 32861"/>
                <a:gd name="connsiteY4" fmla="*/ 2476 h 29622"/>
                <a:gd name="connsiteX5" fmla="*/ 26670 w 32861"/>
                <a:gd name="connsiteY5" fmla="*/ 4953 h 29622"/>
                <a:gd name="connsiteX6" fmla="*/ 13716 w 32861"/>
                <a:gd name="connsiteY6" fmla="*/ 21907 h 29622"/>
                <a:gd name="connsiteX7" fmla="*/ 30861 w 32861"/>
                <a:gd name="connsiteY7" fmla="*/ 13906 h 29622"/>
                <a:gd name="connsiteX8" fmla="*/ 31814 w 32861"/>
                <a:gd name="connsiteY8" fmla="*/ 16097 h 29622"/>
                <a:gd name="connsiteX9" fmla="*/ 32861 w 32861"/>
                <a:gd name="connsiteY9" fmla="*/ 18288 h 29622"/>
                <a:gd name="connsiteX10" fmla="*/ 8477 w 32861"/>
                <a:gd name="connsiteY10" fmla="*/ 29623 h 29622"/>
                <a:gd name="connsiteX11" fmla="*/ 7430 w 32861"/>
                <a:gd name="connsiteY11" fmla="*/ 27337 h 29622"/>
                <a:gd name="connsiteX12" fmla="*/ 6286 w 32861"/>
                <a:gd name="connsiteY12" fmla="*/ 24955 h 29622"/>
                <a:gd name="connsiteX13" fmla="*/ 19622 w 32861"/>
                <a:gd name="connsiteY13" fmla="*/ 7620 h 29622"/>
                <a:gd name="connsiteX14" fmla="*/ 2000 w 32861"/>
                <a:gd name="connsiteY14" fmla="*/ 15811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861" h="29622">
                  <a:moveTo>
                    <a:pt x="2000" y="15811"/>
                  </a:moveTo>
                  <a:lnTo>
                    <a:pt x="1048" y="13621"/>
                  </a:lnTo>
                  <a:lnTo>
                    <a:pt x="0" y="11430"/>
                  </a:lnTo>
                  <a:lnTo>
                    <a:pt x="24384" y="0"/>
                  </a:lnTo>
                  <a:lnTo>
                    <a:pt x="25527" y="2476"/>
                  </a:lnTo>
                  <a:lnTo>
                    <a:pt x="26670" y="4953"/>
                  </a:lnTo>
                  <a:lnTo>
                    <a:pt x="13716" y="21907"/>
                  </a:lnTo>
                  <a:lnTo>
                    <a:pt x="30861" y="13906"/>
                  </a:lnTo>
                  <a:lnTo>
                    <a:pt x="31814" y="16097"/>
                  </a:lnTo>
                  <a:lnTo>
                    <a:pt x="32861" y="18288"/>
                  </a:lnTo>
                  <a:lnTo>
                    <a:pt x="8477" y="29623"/>
                  </a:lnTo>
                  <a:lnTo>
                    <a:pt x="7430" y="27337"/>
                  </a:lnTo>
                  <a:lnTo>
                    <a:pt x="6286" y="24955"/>
                  </a:lnTo>
                  <a:lnTo>
                    <a:pt x="19622" y="7620"/>
                  </a:lnTo>
                  <a:lnTo>
                    <a:pt x="2000" y="158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6974C236-2754-4B23-8B7E-D6CFD1637F00}"/>
                </a:ext>
              </a:extLst>
            </p:cNvPr>
            <p:cNvSpPr/>
            <p:nvPr/>
          </p:nvSpPr>
          <p:spPr>
            <a:xfrm>
              <a:off x="5147780" y="628742"/>
              <a:ext cx="28078" cy="30049"/>
            </a:xfrm>
            <a:custGeom>
              <a:avLst/>
              <a:gdLst>
                <a:gd name="connsiteX0" fmla="*/ 1690 w 28078"/>
                <a:gd name="connsiteY0" fmla="*/ 20579 h 30049"/>
                <a:gd name="connsiteX1" fmla="*/ 166 w 28078"/>
                <a:gd name="connsiteY1" fmla="*/ 11054 h 30049"/>
                <a:gd name="connsiteX2" fmla="*/ 7024 w 28078"/>
                <a:gd name="connsiteY2" fmla="*/ 2863 h 30049"/>
                <a:gd name="connsiteX3" fmla="*/ 17597 w 28078"/>
                <a:gd name="connsiteY3" fmla="*/ -90 h 30049"/>
                <a:gd name="connsiteX4" fmla="*/ 27693 w 28078"/>
                <a:gd name="connsiteY4" fmla="*/ 12864 h 30049"/>
                <a:gd name="connsiteX5" fmla="*/ 23978 w 28078"/>
                <a:gd name="connsiteY5" fmla="*/ 19341 h 30049"/>
                <a:gd name="connsiteX6" fmla="*/ 21216 w 28078"/>
                <a:gd name="connsiteY6" fmla="*/ 14960 h 30049"/>
                <a:gd name="connsiteX7" fmla="*/ 22740 w 28078"/>
                <a:gd name="connsiteY7" fmla="*/ 11816 h 30049"/>
                <a:gd name="connsiteX8" fmla="*/ 21978 w 28078"/>
                <a:gd name="connsiteY8" fmla="*/ 8102 h 30049"/>
                <a:gd name="connsiteX9" fmla="*/ 16835 w 28078"/>
                <a:gd name="connsiteY9" fmla="*/ 5435 h 30049"/>
                <a:gd name="connsiteX10" fmla="*/ 9881 w 28078"/>
                <a:gd name="connsiteY10" fmla="*/ 7625 h 30049"/>
                <a:gd name="connsiteX11" fmla="*/ 5024 w 28078"/>
                <a:gd name="connsiteY11" fmla="*/ 12959 h 30049"/>
                <a:gd name="connsiteX12" fmla="*/ 5976 w 28078"/>
                <a:gd name="connsiteY12" fmla="*/ 18770 h 30049"/>
                <a:gd name="connsiteX13" fmla="*/ 5976 w 28078"/>
                <a:gd name="connsiteY13" fmla="*/ 18770 h 30049"/>
                <a:gd name="connsiteX14" fmla="*/ 10643 w 28078"/>
                <a:gd name="connsiteY14" fmla="*/ 21341 h 30049"/>
                <a:gd name="connsiteX15" fmla="*/ 14072 w 28078"/>
                <a:gd name="connsiteY15" fmla="*/ 20674 h 30049"/>
                <a:gd name="connsiteX16" fmla="*/ 14072 w 28078"/>
                <a:gd name="connsiteY16" fmla="*/ 20675 h 30049"/>
                <a:gd name="connsiteX17" fmla="*/ 10929 w 28078"/>
                <a:gd name="connsiteY17" fmla="*/ 15817 h 30049"/>
                <a:gd name="connsiteX18" fmla="*/ 14739 w 28078"/>
                <a:gd name="connsiteY18" fmla="*/ 13340 h 30049"/>
                <a:gd name="connsiteX19" fmla="*/ 20454 w 28078"/>
                <a:gd name="connsiteY19" fmla="*/ 22008 h 30049"/>
                <a:gd name="connsiteX20" fmla="*/ 8262 w 28078"/>
                <a:gd name="connsiteY20" fmla="*/ 29914 h 30049"/>
                <a:gd name="connsiteX21" fmla="*/ 6357 w 28078"/>
                <a:gd name="connsiteY21" fmla="*/ 26961 h 30049"/>
                <a:gd name="connsiteX22" fmla="*/ 9024 w 28078"/>
                <a:gd name="connsiteY22" fmla="*/ 24675 h 30049"/>
                <a:gd name="connsiteX23" fmla="*/ 8453 w 28078"/>
                <a:gd name="connsiteY23" fmla="*/ 24675 h 30049"/>
                <a:gd name="connsiteX24" fmla="*/ 1499 w 28078"/>
                <a:gd name="connsiteY24" fmla="*/ 20770 h 3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078" h="30049">
                  <a:moveTo>
                    <a:pt x="1690" y="20579"/>
                  </a:moveTo>
                  <a:cubicBezTo>
                    <a:pt x="-336" y="17841"/>
                    <a:pt x="-905" y="14288"/>
                    <a:pt x="166" y="11054"/>
                  </a:cubicBezTo>
                  <a:cubicBezTo>
                    <a:pt x="1404" y="7594"/>
                    <a:pt x="3836" y="4690"/>
                    <a:pt x="7024" y="2863"/>
                  </a:cubicBezTo>
                  <a:cubicBezTo>
                    <a:pt x="10093" y="670"/>
                    <a:pt x="13836" y="-375"/>
                    <a:pt x="17597" y="-90"/>
                  </a:cubicBezTo>
                  <a:cubicBezTo>
                    <a:pt x="23730" y="1092"/>
                    <a:pt x="28045" y="6628"/>
                    <a:pt x="27693" y="12864"/>
                  </a:cubicBezTo>
                  <a:cubicBezTo>
                    <a:pt x="27388" y="15439"/>
                    <a:pt x="26046" y="17778"/>
                    <a:pt x="23978" y="19341"/>
                  </a:cubicBezTo>
                  <a:lnTo>
                    <a:pt x="21216" y="14960"/>
                  </a:lnTo>
                  <a:cubicBezTo>
                    <a:pt x="22129" y="14161"/>
                    <a:pt x="22679" y="13027"/>
                    <a:pt x="22740" y="11816"/>
                  </a:cubicBezTo>
                  <a:cubicBezTo>
                    <a:pt x="22941" y="10527"/>
                    <a:pt x="22670" y="9208"/>
                    <a:pt x="21978" y="8102"/>
                  </a:cubicBezTo>
                  <a:cubicBezTo>
                    <a:pt x="20811" y="6416"/>
                    <a:pt x="18885" y="5417"/>
                    <a:pt x="16835" y="5435"/>
                  </a:cubicBezTo>
                  <a:cubicBezTo>
                    <a:pt x="14339" y="5379"/>
                    <a:pt x="11895" y="6149"/>
                    <a:pt x="9881" y="7625"/>
                  </a:cubicBezTo>
                  <a:cubicBezTo>
                    <a:pt x="7753" y="8863"/>
                    <a:pt x="6057" y="10725"/>
                    <a:pt x="5024" y="12959"/>
                  </a:cubicBezTo>
                  <a:cubicBezTo>
                    <a:pt x="4407" y="14938"/>
                    <a:pt x="4760" y="17091"/>
                    <a:pt x="5976" y="18770"/>
                  </a:cubicBezTo>
                  <a:lnTo>
                    <a:pt x="5976" y="18770"/>
                  </a:lnTo>
                  <a:cubicBezTo>
                    <a:pt x="7001" y="20357"/>
                    <a:pt x="8754" y="21323"/>
                    <a:pt x="10643" y="21341"/>
                  </a:cubicBezTo>
                  <a:cubicBezTo>
                    <a:pt x="11814" y="21295"/>
                    <a:pt x="12970" y="21070"/>
                    <a:pt x="14072" y="20674"/>
                  </a:cubicBezTo>
                  <a:lnTo>
                    <a:pt x="14072" y="20675"/>
                  </a:lnTo>
                  <a:lnTo>
                    <a:pt x="10929" y="15817"/>
                  </a:lnTo>
                  <a:lnTo>
                    <a:pt x="14739" y="13340"/>
                  </a:lnTo>
                  <a:lnTo>
                    <a:pt x="20454" y="22008"/>
                  </a:lnTo>
                  <a:lnTo>
                    <a:pt x="8262" y="29914"/>
                  </a:lnTo>
                  <a:lnTo>
                    <a:pt x="6357" y="26961"/>
                  </a:lnTo>
                  <a:lnTo>
                    <a:pt x="9024" y="24675"/>
                  </a:lnTo>
                  <a:lnTo>
                    <a:pt x="8453" y="24675"/>
                  </a:lnTo>
                  <a:cubicBezTo>
                    <a:pt x="5615" y="24666"/>
                    <a:pt x="2984" y="23188"/>
                    <a:pt x="1499" y="207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0EF974AD-592E-463F-939D-71CB7696D63E}"/>
                </a:ext>
              </a:extLst>
            </p:cNvPr>
            <p:cNvSpPr/>
            <p:nvPr/>
          </p:nvSpPr>
          <p:spPr>
            <a:xfrm>
              <a:off x="5171742" y="659172"/>
              <a:ext cx="23431" cy="21812"/>
            </a:xfrm>
            <a:custGeom>
              <a:avLst/>
              <a:gdLst>
                <a:gd name="connsiteX0" fmla="*/ 20003 w 23431"/>
                <a:gd name="connsiteY0" fmla="*/ 0 h 21812"/>
                <a:gd name="connsiteX1" fmla="*/ 21717 w 23431"/>
                <a:gd name="connsiteY1" fmla="*/ 1905 h 21812"/>
                <a:gd name="connsiteX2" fmla="*/ 23432 w 23431"/>
                <a:gd name="connsiteY2" fmla="*/ 3810 h 21812"/>
                <a:gd name="connsiteX3" fmla="*/ 3429 w 23431"/>
                <a:gd name="connsiteY3" fmla="*/ 21812 h 21812"/>
                <a:gd name="connsiteX4" fmla="*/ 1715 w 23431"/>
                <a:gd name="connsiteY4" fmla="*/ 19907 h 21812"/>
                <a:gd name="connsiteX5" fmla="*/ 0 w 23431"/>
                <a:gd name="connsiteY5" fmla="*/ 18002 h 21812"/>
                <a:gd name="connsiteX6" fmla="*/ 20003 w 23431"/>
                <a:gd name="connsiteY6" fmla="*/ 0 h 2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1" h="21812">
                  <a:moveTo>
                    <a:pt x="20003" y="0"/>
                  </a:moveTo>
                  <a:lnTo>
                    <a:pt x="21717" y="1905"/>
                  </a:lnTo>
                  <a:lnTo>
                    <a:pt x="23432" y="3810"/>
                  </a:lnTo>
                  <a:lnTo>
                    <a:pt x="3429" y="21812"/>
                  </a:lnTo>
                  <a:lnTo>
                    <a:pt x="1715" y="19907"/>
                  </a:lnTo>
                  <a:lnTo>
                    <a:pt x="0" y="18002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13D63138-94FF-46B1-900A-4EC56795AB1F}"/>
                </a:ext>
              </a:extLst>
            </p:cNvPr>
            <p:cNvSpPr/>
            <p:nvPr/>
          </p:nvSpPr>
          <p:spPr>
            <a:xfrm>
              <a:off x="5182029" y="668793"/>
              <a:ext cx="33051" cy="33337"/>
            </a:xfrm>
            <a:custGeom>
              <a:avLst/>
              <a:gdLst>
                <a:gd name="connsiteX0" fmla="*/ 3524 w 33051"/>
                <a:gd name="connsiteY0" fmla="*/ 22860 h 33337"/>
                <a:gd name="connsiteX1" fmla="*/ 1810 w 33051"/>
                <a:gd name="connsiteY1" fmla="*/ 21241 h 33337"/>
                <a:gd name="connsiteX2" fmla="*/ 0 w 33051"/>
                <a:gd name="connsiteY2" fmla="*/ 19621 h 33337"/>
                <a:gd name="connsiteX3" fmla="*/ 18383 w 33051"/>
                <a:gd name="connsiteY3" fmla="*/ 0 h 33337"/>
                <a:gd name="connsiteX4" fmla="*/ 20288 w 33051"/>
                <a:gd name="connsiteY4" fmla="*/ 1810 h 33337"/>
                <a:gd name="connsiteX5" fmla="*/ 22289 w 33051"/>
                <a:gd name="connsiteY5" fmla="*/ 3619 h 33337"/>
                <a:gd name="connsiteX6" fmla="*/ 16669 w 33051"/>
                <a:gd name="connsiteY6" fmla="*/ 24193 h 33337"/>
                <a:gd name="connsiteX7" fmla="*/ 29528 w 33051"/>
                <a:gd name="connsiteY7" fmla="*/ 10382 h 33337"/>
                <a:gd name="connsiteX8" fmla="*/ 31337 w 33051"/>
                <a:gd name="connsiteY8" fmla="*/ 12001 h 33337"/>
                <a:gd name="connsiteX9" fmla="*/ 33052 w 33051"/>
                <a:gd name="connsiteY9" fmla="*/ 13716 h 33337"/>
                <a:gd name="connsiteX10" fmla="*/ 14764 w 33051"/>
                <a:gd name="connsiteY10" fmla="*/ 33338 h 33337"/>
                <a:gd name="connsiteX11" fmla="*/ 12859 w 33051"/>
                <a:gd name="connsiteY11" fmla="*/ 31623 h 33337"/>
                <a:gd name="connsiteX12" fmla="*/ 10954 w 33051"/>
                <a:gd name="connsiteY12" fmla="*/ 29813 h 33337"/>
                <a:gd name="connsiteX13" fmla="*/ 16764 w 33051"/>
                <a:gd name="connsiteY13" fmla="*/ 8763 h 33337"/>
                <a:gd name="connsiteX14" fmla="*/ 3524 w 33051"/>
                <a:gd name="connsiteY14" fmla="*/ 22860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051" h="33337">
                  <a:moveTo>
                    <a:pt x="3524" y="22860"/>
                  </a:moveTo>
                  <a:lnTo>
                    <a:pt x="1810" y="21241"/>
                  </a:lnTo>
                  <a:lnTo>
                    <a:pt x="0" y="19621"/>
                  </a:lnTo>
                  <a:lnTo>
                    <a:pt x="18383" y="0"/>
                  </a:lnTo>
                  <a:lnTo>
                    <a:pt x="20288" y="1810"/>
                  </a:lnTo>
                  <a:lnTo>
                    <a:pt x="22289" y="3619"/>
                  </a:lnTo>
                  <a:lnTo>
                    <a:pt x="16669" y="24193"/>
                  </a:lnTo>
                  <a:lnTo>
                    <a:pt x="29528" y="10382"/>
                  </a:lnTo>
                  <a:lnTo>
                    <a:pt x="31337" y="12001"/>
                  </a:lnTo>
                  <a:lnTo>
                    <a:pt x="33052" y="13716"/>
                  </a:lnTo>
                  <a:lnTo>
                    <a:pt x="14764" y="33338"/>
                  </a:lnTo>
                  <a:lnTo>
                    <a:pt x="12859" y="31623"/>
                  </a:lnTo>
                  <a:lnTo>
                    <a:pt x="10954" y="29813"/>
                  </a:lnTo>
                  <a:lnTo>
                    <a:pt x="16764" y="8763"/>
                  </a:lnTo>
                  <a:lnTo>
                    <a:pt x="3524" y="228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749F6254-F6E5-4136-B3EF-6094546536DA}"/>
                </a:ext>
              </a:extLst>
            </p:cNvPr>
            <p:cNvSpPr/>
            <p:nvPr/>
          </p:nvSpPr>
          <p:spPr>
            <a:xfrm>
              <a:off x="5208034" y="689544"/>
              <a:ext cx="25487" cy="27921"/>
            </a:xfrm>
            <a:custGeom>
              <a:avLst/>
              <a:gdLst>
                <a:gd name="connsiteX0" fmla="*/ 19256 w 25487"/>
                <a:gd name="connsiteY0" fmla="*/ 12070 h 27921"/>
                <a:gd name="connsiteX1" fmla="*/ 19827 w 25487"/>
                <a:gd name="connsiteY1" fmla="*/ 8641 h 27921"/>
                <a:gd name="connsiteX2" fmla="*/ 17541 w 25487"/>
                <a:gd name="connsiteY2" fmla="*/ 5593 h 27921"/>
                <a:gd name="connsiteX3" fmla="*/ 14493 w 25487"/>
                <a:gd name="connsiteY3" fmla="*/ 4545 h 27921"/>
                <a:gd name="connsiteX4" fmla="*/ 12016 w 25487"/>
                <a:gd name="connsiteY4" fmla="*/ 5974 h 27921"/>
                <a:gd name="connsiteX5" fmla="*/ 12016 w 25487"/>
                <a:gd name="connsiteY5" fmla="*/ 8164 h 27921"/>
                <a:gd name="connsiteX6" fmla="*/ 15064 w 25487"/>
                <a:gd name="connsiteY6" fmla="*/ 12355 h 27921"/>
                <a:gd name="connsiteX7" fmla="*/ 19160 w 25487"/>
                <a:gd name="connsiteY7" fmla="*/ 19023 h 27921"/>
                <a:gd name="connsiteX8" fmla="*/ 11635 w 25487"/>
                <a:gd name="connsiteY8" fmla="*/ 27786 h 27921"/>
                <a:gd name="connsiteX9" fmla="*/ 4301 w 25487"/>
                <a:gd name="connsiteY9" fmla="*/ 25214 h 27921"/>
                <a:gd name="connsiteX10" fmla="*/ -176 w 25487"/>
                <a:gd name="connsiteY10" fmla="*/ 19023 h 27921"/>
                <a:gd name="connsiteX11" fmla="*/ 1444 w 25487"/>
                <a:gd name="connsiteY11" fmla="*/ 11879 h 27921"/>
                <a:gd name="connsiteX12" fmla="*/ 5444 w 25487"/>
                <a:gd name="connsiteY12" fmla="*/ 14832 h 27921"/>
                <a:gd name="connsiteX13" fmla="*/ 4683 w 25487"/>
                <a:gd name="connsiteY13" fmla="*/ 18356 h 27921"/>
                <a:gd name="connsiteX14" fmla="*/ 7064 w 25487"/>
                <a:gd name="connsiteY14" fmla="*/ 21499 h 27921"/>
                <a:gd name="connsiteX15" fmla="*/ 10683 w 25487"/>
                <a:gd name="connsiteY15" fmla="*/ 23023 h 27921"/>
                <a:gd name="connsiteX16" fmla="*/ 13255 w 25487"/>
                <a:gd name="connsiteY16" fmla="*/ 21880 h 27921"/>
                <a:gd name="connsiteX17" fmla="*/ 13731 w 25487"/>
                <a:gd name="connsiteY17" fmla="*/ 19499 h 27921"/>
                <a:gd name="connsiteX18" fmla="*/ 11255 w 25487"/>
                <a:gd name="connsiteY18" fmla="*/ 15880 h 27921"/>
                <a:gd name="connsiteX19" fmla="*/ 6682 w 25487"/>
                <a:gd name="connsiteY19" fmla="*/ 8736 h 27921"/>
                <a:gd name="connsiteX20" fmla="*/ 8111 w 25487"/>
                <a:gd name="connsiteY20" fmla="*/ 3402 h 27921"/>
                <a:gd name="connsiteX21" fmla="*/ 13826 w 25487"/>
                <a:gd name="connsiteY21" fmla="*/ -122 h 27921"/>
                <a:gd name="connsiteX22" fmla="*/ 20875 w 25487"/>
                <a:gd name="connsiteY22" fmla="*/ 2164 h 27921"/>
                <a:gd name="connsiteX23" fmla="*/ 24970 w 25487"/>
                <a:gd name="connsiteY23" fmla="*/ 8069 h 27921"/>
                <a:gd name="connsiteX24" fmla="*/ 23542 w 25487"/>
                <a:gd name="connsiteY24" fmla="*/ 15022 h 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87" h="27921">
                  <a:moveTo>
                    <a:pt x="19256" y="12070"/>
                  </a:moveTo>
                  <a:cubicBezTo>
                    <a:pt x="19900" y="11050"/>
                    <a:pt x="20106" y="9814"/>
                    <a:pt x="19827" y="8641"/>
                  </a:cubicBezTo>
                  <a:cubicBezTo>
                    <a:pt x="19466" y="7378"/>
                    <a:pt x="18652" y="6293"/>
                    <a:pt x="17541" y="5593"/>
                  </a:cubicBezTo>
                  <a:cubicBezTo>
                    <a:pt x="16686" y="4885"/>
                    <a:pt x="15603" y="4513"/>
                    <a:pt x="14493" y="4545"/>
                  </a:cubicBezTo>
                  <a:cubicBezTo>
                    <a:pt x="13503" y="4650"/>
                    <a:pt x="12603" y="5169"/>
                    <a:pt x="12016" y="5974"/>
                  </a:cubicBezTo>
                  <a:cubicBezTo>
                    <a:pt x="11644" y="6656"/>
                    <a:pt x="11644" y="7482"/>
                    <a:pt x="12016" y="8164"/>
                  </a:cubicBezTo>
                  <a:cubicBezTo>
                    <a:pt x="12889" y="9660"/>
                    <a:pt x="13910" y="11065"/>
                    <a:pt x="15064" y="12355"/>
                  </a:cubicBezTo>
                  <a:cubicBezTo>
                    <a:pt x="16902" y="14251"/>
                    <a:pt x="18300" y="16527"/>
                    <a:pt x="19160" y="19023"/>
                  </a:cubicBezTo>
                  <a:cubicBezTo>
                    <a:pt x="19292" y="23449"/>
                    <a:pt x="16030" y="27247"/>
                    <a:pt x="11635" y="27786"/>
                  </a:cubicBezTo>
                  <a:cubicBezTo>
                    <a:pt x="8972" y="27773"/>
                    <a:pt x="6389" y="26867"/>
                    <a:pt x="4301" y="25214"/>
                  </a:cubicBezTo>
                  <a:cubicBezTo>
                    <a:pt x="2108" y="23761"/>
                    <a:pt x="517" y="21561"/>
                    <a:pt x="-176" y="19023"/>
                  </a:cubicBezTo>
                  <a:cubicBezTo>
                    <a:pt x="-705" y="16519"/>
                    <a:pt x="-113" y="13910"/>
                    <a:pt x="1444" y="11879"/>
                  </a:cubicBezTo>
                  <a:lnTo>
                    <a:pt x="5444" y="14832"/>
                  </a:lnTo>
                  <a:cubicBezTo>
                    <a:pt x="4697" y="15843"/>
                    <a:pt x="4419" y="17126"/>
                    <a:pt x="4683" y="18356"/>
                  </a:cubicBezTo>
                  <a:cubicBezTo>
                    <a:pt x="5071" y="19657"/>
                    <a:pt x="5916" y="20774"/>
                    <a:pt x="7064" y="21499"/>
                  </a:cubicBezTo>
                  <a:cubicBezTo>
                    <a:pt x="8116" y="22315"/>
                    <a:pt x="9364" y="22840"/>
                    <a:pt x="10683" y="23023"/>
                  </a:cubicBezTo>
                  <a:cubicBezTo>
                    <a:pt x="11685" y="23140"/>
                    <a:pt x="12671" y="22702"/>
                    <a:pt x="13255" y="21880"/>
                  </a:cubicBezTo>
                  <a:cubicBezTo>
                    <a:pt x="13802" y="21216"/>
                    <a:pt x="13981" y="20323"/>
                    <a:pt x="13731" y="19499"/>
                  </a:cubicBezTo>
                  <a:cubicBezTo>
                    <a:pt x="13111" y="18164"/>
                    <a:pt x="12274" y="16941"/>
                    <a:pt x="11255" y="15880"/>
                  </a:cubicBezTo>
                  <a:cubicBezTo>
                    <a:pt x="9257" y="13837"/>
                    <a:pt x="7701" y="11405"/>
                    <a:pt x="6682" y="8736"/>
                  </a:cubicBezTo>
                  <a:cubicBezTo>
                    <a:pt x="6353" y="6834"/>
                    <a:pt x="6875" y="4884"/>
                    <a:pt x="8111" y="3402"/>
                  </a:cubicBezTo>
                  <a:cubicBezTo>
                    <a:pt x="9416" y="1455"/>
                    <a:pt x="11501" y="170"/>
                    <a:pt x="13826" y="-122"/>
                  </a:cubicBezTo>
                  <a:cubicBezTo>
                    <a:pt x="16377" y="-253"/>
                    <a:pt x="18886" y="561"/>
                    <a:pt x="20875" y="2164"/>
                  </a:cubicBezTo>
                  <a:cubicBezTo>
                    <a:pt x="22958" y="3522"/>
                    <a:pt x="24429" y="5641"/>
                    <a:pt x="24970" y="8069"/>
                  </a:cubicBezTo>
                  <a:cubicBezTo>
                    <a:pt x="25408" y="10484"/>
                    <a:pt x="24896" y="12975"/>
                    <a:pt x="23542" y="150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C81AF031-7AC7-4346-9F08-2286B10BC4E1}"/>
                </a:ext>
              </a:extLst>
            </p:cNvPr>
            <p:cNvSpPr/>
            <p:nvPr/>
          </p:nvSpPr>
          <p:spPr>
            <a:xfrm>
              <a:off x="5234607" y="700987"/>
              <a:ext cx="24003" cy="29622"/>
            </a:xfrm>
            <a:custGeom>
              <a:avLst/>
              <a:gdLst>
                <a:gd name="connsiteX0" fmla="*/ 10668 w 24003"/>
                <a:gd name="connsiteY0" fmla="*/ 7810 h 29622"/>
                <a:gd name="connsiteX1" fmla="*/ 4096 w 24003"/>
                <a:gd name="connsiteY1" fmla="*/ 4191 h 29622"/>
                <a:gd name="connsiteX2" fmla="*/ 5334 w 24003"/>
                <a:gd name="connsiteY2" fmla="*/ 2096 h 29622"/>
                <a:gd name="connsiteX3" fmla="*/ 6477 w 24003"/>
                <a:gd name="connsiteY3" fmla="*/ 0 h 29622"/>
                <a:gd name="connsiteX4" fmla="*/ 24003 w 24003"/>
                <a:gd name="connsiteY4" fmla="*/ 9716 h 29622"/>
                <a:gd name="connsiteX5" fmla="*/ 22860 w 24003"/>
                <a:gd name="connsiteY5" fmla="*/ 11811 h 29622"/>
                <a:gd name="connsiteX6" fmla="*/ 21717 w 24003"/>
                <a:gd name="connsiteY6" fmla="*/ 13907 h 29622"/>
                <a:gd name="connsiteX7" fmla="*/ 15145 w 24003"/>
                <a:gd name="connsiteY7" fmla="*/ 10287 h 29622"/>
                <a:gd name="connsiteX8" fmla="*/ 4477 w 24003"/>
                <a:gd name="connsiteY8" fmla="*/ 29623 h 29622"/>
                <a:gd name="connsiteX9" fmla="*/ 2191 w 24003"/>
                <a:gd name="connsiteY9" fmla="*/ 28384 h 29622"/>
                <a:gd name="connsiteX10" fmla="*/ 0 w 24003"/>
                <a:gd name="connsiteY10" fmla="*/ 27146 h 29622"/>
                <a:gd name="connsiteX11" fmla="*/ 10668 w 24003"/>
                <a:gd name="connsiteY11" fmla="*/ 7810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03" h="29622">
                  <a:moveTo>
                    <a:pt x="10668" y="7810"/>
                  </a:moveTo>
                  <a:lnTo>
                    <a:pt x="4096" y="4191"/>
                  </a:lnTo>
                  <a:lnTo>
                    <a:pt x="5334" y="2096"/>
                  </a:lnTo>
                  <a:lnTo>
                    <a:pt x="6477" y="0"/>
                  </a:lnTo>
                  <a:lnTo>
                    <a:pt x="24003" y="9716"/>
                  </a:lnTo>
                  <a:lnTo>
                    <a:pt x="22860" y="11811"/>
                  </a:lnTo>
                  <a:lnTo>
                    <a:pt x="21717" y="13907"/>
                  </a:lnTo>
                  <a:lnTo>
                    <a:pt x="15145" y="10287"/>
                  </a:lnTo>
                  <a:lnTo>
                    <a:pt x="4477" y="29623"/>
                  </a:lnTo>
                  <a:lnTo>
                    <a:pt x="2191" y="28384"/>
                  </a:lnTo>
                  <a:lnTo>
                    <a:pt x="0" y="27146"/>
                  </a:lnTo>
                  <a:lnTo>
                    <a:pt x="10668" y="78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991E7C00-86D7-4BCF-A3BA-8BE9D2A505D8}"/>
                </a:ext>
              </a:extLst>
            </p:cNvPr>
            <p:cNvSpPr/>
            <p:nvPr/>
          </p:nvSpPr>
          <p:spPr>
            <a:xfrm>
              <a:off x="5252705" y="713370"/>
              <a:ext cx="16097" cy="26574"/>
            </a:xfrm>
            <a:custGeom>
              <a:avLst/>
              <a:gdLst>
                <a:gd name="connsiteX0" fmla="*/ 11335 w 16097"/>
                <a:gd name="connsiteY0" fmla="*/ 0 h 26574"/>
                <a:gd name="connsiteX1" fmla="*/ 13716 w 16097"/>
                <a:gd name="connsiteY1" fmla="*/ 1143 h 26574"/>
                <a:gd name="connsiteX2" fmla="*/ 16097 w 16097"/>
                <a:gd name="connsiteY2" fmla="*/ 2191 h 26574"/>
                <a:gd name="connsiteX3" fmla="*/ 4667 w 16097"/>
                <a:gd name="connsiteY3" fmla="*/ 26575 h 26574"/>
                <a:gd name="connsiteX4" fmla="*/ 2381 w 16097"/>
                <a:gd name="connsiteY4" fmla="*/ 25432 h 26574"/>
                <a:gd name="connsiteX5" fmla="*/ 0 w 16097"/>
                <a:gd name="connsiteY5" fmla="*/ 24384 h 26574"/>
                <a:gd name="connsiteX6" fmla="*/ 11335 w 16097"/>
                <a:gd name="connsiteY6" fmla="*/ 0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" h="26574">
                  <a:moveTo>
                    <a:pt x="11335" y="0"/>
                  </a:moveTo>
                  <a:lnTo>
                    <a:pt x="13716" y="1143"/>
                  </a:lnTo>
                  <a:lnTo>
                    <a:pt x="16097" y="2191"/>
                  </a:lnTo>
                  <a:lnTo>
                    <a:pt x="4667" y="26575"/>
                  </a:lnTo>
                  <a:lnTo>
                    <a:pt x="2381" y="25432"/>
                  </a:lnTo>
                  <a:lnTo>
                    <a:pt x="0" y="24384"/>
                  </a:lnTo>
                  <a:lnTo>
                    <a:pt x="1133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86B483F4-A5FC-415A-857A-E497BBA67A85}"/>
                </a:ext>
              </a:extLst>
            </p:cNvPr>
            <p:cNvSpPr/>
            <p:nvPr/>
          </p:nvSpPr>
          <p:spPr>
            <a:xfrm>
              <a:off x="5272136" y="718228"/>
              <a:ext cx="20764" cy="29527"/>
            </a:xfrm>
            <a:custGeom>
              <a:avLst/>
              <a:gdLst>
                <a:gd name="connsiteX0" fmla="*/ 7239 w 20764"/>
                <a:gd name="connsiteY0" fmla="*/ 6858 h 29527"/>
                <a:gd name="connsiteX1" fmla="*/ 191 w 20764"/>
                <a:gd name="connsiteY1" fmla="*/ 4477 h 29527"/>
                <a:gd name="connsiteX2" fmla="*/ 953 w 20764"/>
                <a:gd name="connsiteY2" fmla="*/ 2191 h 29527"/>
                <a:gd name="connsiteX3" fmla="*/ 1715 w 20764"/>
                <a:gd name="connsiteY3" fmla="*/ 0 h 29527"/>
                <a:gd name="connsiteX4" fmla="*/ 20764 w 20764"/>
                <a:gd name="connsiteY4" fmla="*/ 6477 h 29527"/>
                <a:gd name="connsiteX5" fmla="*/ 19907 w 20764"/>
                <a:gd name="connsiteY5" fmla="*/ 8763 h 29527"/>
                <a:gd name="connsiteX6" fmla="*/ 19145 w 20764"/>
                <a:gd name="connsiteY6" fmla="*/ 11049 h 29527"/>
                <a:gd name="connsiteX7" fmla="*/ 12097 w 20764"/>
                <a:gd name="connsiteY7" fmla="*/ 8573 h 29527"/>
                <a:gd name="connsiteX8" fmla="*/ 4858 w 20764"/>
                <a:gd name="connsiteY8" fmla="*/ 29527 h 29527"/>
                <a:gd name="connsiteX9" fmla="*/ 2477 w 20764"/>
                <a:gd name="connsiteY9" fmla="*/ 28670 h 29527"/>
                <a:gd name="connsiteX10" fmla="*/ 0 w 20764"/>
                <a:gd name="connsiteY10" fmla="*/ 27813 h 29527"/>
                <a:gd name="connsiteX11" fmla="*/ 7239 w 20764"/>
                <a:gd name="connsiteY11" fmla="*/ 6858 h 2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64" h="29527">
                  <a:moveTo>
                    <a:pt x="7239" y="6858"/>
                  </a:moveTo>
                  <a:lnTo>
                    <a:pt x="191" y="4477"/>
                  </a:lnTo>
                  <a:lnTo>
                    <a:pt x="953" y="2191"/>
                  </a:lnTo>
                  <a:lnTo>
                    <a:pt x="1715" y="0"/>
                  </a:lnTo>
                  <a:lnTo>
                    <a:pt x="20764" y="6477"/>
                  </a:lnTo>
                  <a:lnTo>
                    <a:pt x="19907" y="8763"/>
                  </a:lnTo>
                  <a:lnTo>
                    <a:pt x="19145" y="11049"/>
                  </a:lnTo>
                  <a:lnTo>
                    <a:pt x="12097" y="8573"/>
                  </a:lnTo>
                  <a:lnTo>
                    <a:pt x="4858" y="29527"/>
                  </a:lnTo>
                  <a:lnTo>
                    <a:pt x="2477" y="28670"/>
                  </a:lnTo>
                  <a:lnTo>
                    <a:pt x="0" y="27813"/>
                  </a:lnTo>
                  <a:lnTo>
                    <a:pt x="7239" y="68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2061E8E5-1A0A-4E7A-B9AE-CE8D8E45DD36}"/>
                </a:ext>
              </a:extLst>
            </p:cNvPr>
            <p:cNvSpPr/>
            <p:nvPr/>
          </p:nvSpPr>
          <p:spPr>
            <a:xfrm>
              <a:off x="5293756" y="726705"/>
              <a:ext cx="23909" cy="29723"/>
            </a:xfrm>
            <a:custGeom>
              <a:avLst/>
              <a:gdLst>
                <a:gd name="connsiteX0" fmla="*/ 19639 w 23909"/>
                <a:gd name="connsiteY0" fmla="*/ 20914 h 29723"/>
                <a:gd name="connsiteX1" fmla="*/ 15353 w 23909"/>
                <a:gd name="connsiteY1" fmla="*/ 28439 h 29723"/>
                <a:gd name="connsiteX2" fmla="*/ 7352 w 23909"/>
                <a:gd name="connsiteY2" fmla="*/ 29011 h 29723"/>
                <a:gd name="connsiteX3" fmla="*/ 684 w 23909"/>
                <a:gd name="connsiteY3" fmla="*/ 24629 h 29723"/>
                <a:gd name="connsiteX4" fmla="*/ 208 w 23909"/>
                <a:gd name="connsiteY4" fmla="*/ 16057 h 29723"/>
                <a:gd name="connsiteX5" fmla="*/ 4304 w 23909"/>
                <a:gd name="connsiteY5" fmla="*/ -136 h 29723"/>
                <a:gd name="connsiteX6" fmla="*/ 6781 w 23909"/>
                <a:gd name="connsiteY6" fmla="*/ 436 h 29723"/>
                <a:gd name="connsiteX7" fmla="*/ 9353 w 23909"/>
                <a:gd name="connsiteY7" fmla="*/ 1102 h 29723"/>
                <a:gd name="connsiteX8" fmla="*/ 5257 w 23909"/>
                <a:gd name="connsiteY8" fmla="*/ 17485 h 29723"/>
                <a:gd name="connsiteX9" fmla="*/ 5257 w 23909"/>
                <a:gd name="connsiteY9" fmla="*/ 21962 h 29723"/>
                <a:gd name="connsiteX10" fmla="*/ 8400 w 23909"/>
                <a:gd name="connsiteY10" fmla="*/ 24248 h 29723"/>
                <a:gd name="connsiteX11" fmla="*/ 12305 w 23909"/>
                <a:gd name="connsiteY11" fmla="*/ 24248 h 29723"/>
                <a:gd name="connsiteX12" fmla="*/ 14496 w 23909"/>
                <a:gd name="connsiteY12" fmla="*/ 20248 h 29723"/>
                <a:gd name="connsiteX13" fmla="*/ 18592 w 23909"/>
                <a:gd name="connsiteY13" fmla="*/ 3769 h 29723"/>
                <a:gd name="connsiteX14" fmla="*/ 21068 w 23909"/>
                <a:gd name="connsiteY14" fmla="*/ 4436 h 29723"/>
                <a:gd name="connsiteX15" fmla="*/ 23545 w 23909"/>
                <a:gd name="connsiteY15" fmla="*/ 5008 h 29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909" h="29723">
                  <a:moveTo>
                    <a:pt x="19639" y="20914"/>
                  </a:moveTo>
                  <a:cubicBezTo>
                    <a:pt x="19147" y="23851"/>
                    <a:pt x="17628" y="26517"/>
                    <a:pt x="15353" y="28439"/>
                  </a:cubicBezTo>
                  <a:cubicBezTo>
                    <a:pt x="12883" y="29737"/>
                    <a:pt x="9982" y="29945"/>
                    <a:pt x="7352" y="29011"/>
                  </a:cubicBezTo>
                  <a:cubicBezTo>
                    <a:pt x="4596" y="28596"/>
                    <a:pt x="2159" y="26995"/>
                    <a:pt x="684" y="24629"/>
                  </a:cubicBezTo>
                  <a:cubicBezTo>
                    <a:pt x="-526" y="21928"/>
                    <a:pt x="-696" y="18875"/>
                    <a:pt x="208" y="16057"/>
                  </a:cubicBezTo>
                  <a:lnTo>
                    <a:pt x="4304" y="-136"/>
                  </a:lnTo>
                  <a:lnTo>
                    <a:pt x="6781" y="436"/>
                  </a:lnTo>
                  <a:lnTo>
                    <a:pt x="9353" y="1102"/>
                  </a:lnTo>
                  <a:lnTo>
                    <a:pt x="5257" y="17485"/>
                  </a:lnTo>
                  <a:cubicBezTo>
                    <a:pt x="4716" y="18929"/>
                    <a:pt x="4716" y="20519"/>
                    <a:pt x="5257" y="21962"/>
                  </a:cubicBezTo>
                  <a:cubicBezTo>
                    <a:pt x="5902" y="23163"/>
                    <a:pt x="7059" y="24004"/>
                    <a:pt x="8400" y="24248"/>
                  </a:cubicBezTo>
                  <a:cubicBezTo>
                    <a:pt x="9630" y="24860"/>
                    <a:pt x="11075" y="24860"/>
                    <a:pt x="12305" y="24248"/>
                  </a:cubicBezTo>
                  <a:cubicBezTo>
                    <a:pt x="13453" y="23190"/>
                    <a:pt x="14222" y="21785"/>
                    <a:pt x="14496" y="20248"/>
                  </a:cubicBezTo>
                  <a:lnTo>
                    <a:pt x="18592" y="3769"/>
                  </a:lnTo>
                  <a:lnTo>
                    <a:pt x="21068" y="4436"/>
                  </a:lnTo>
                  <a:lnTo>
                    <a:pt x="23545" y="5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A4D0CD26-F065-47D5-8F82-537EAB9FDECD}"/>
                </a:ext>
              </a:extLst>
            </p:cNvPr>
            <p:cNvSpPr/>
            <p:nvPr/>
          </p:nvSpPr>
          <p:spPr>
            <a:xfrm>
              <a:off x="5323095" y="732324"/>
              <a:ext cx="20573" cy="28289"/>
            </a:xfrm>
            <a:custGeom>
              <a:avLst/>
              <a:gdLst>
                <a:gd name="connsiteX0" fmla="*/ 7429 w 20573"/>
                <a:gd name="connsiteY0" fmla="*/ 5715 h 28289"/>
                <a:gd name="connsiteX1" fmla="*/ 0 w 20573"/>
                <a:gd name="connsiteY1" fmla="*/ 4763 h 28289"/>
                <a:gd name="connsiteX2" fmla="*/ 286 w 20573"/>
                <a:gd name="connsiteY2" fmla="*/ 2381 h 28289"/>
                <a:gd name="connsiteX3" fmla="*/ 571 w 20573"/>
                <a:gd name="connsiteY3" fmla="*/ 0 h 28289"/>
                <a:gd name="connsiteX4" fmla="*/ 20574 w 20573"/>
                <a:gd name="connsiteY4" fmla="*/ 2477 h 28289"/>
                <a:gd name="connsiteX5" fmla="*/ 20288 w 20573"/>
                <a:gd name="connsiteY5" fmla="*/ 4858 h 28289"/>
                <a:gd name="connsiteX6" fmla="*/ 19907 w 20573"/>
                <a:gd name="connsiteY6" fmla="*/ 7239 h 28289"/>
                <a:gd name="connsiteX7" fmla="*/ 12573 w 20573"/>
                <a:gd name="connsiteY7" fmla="*/ 6286 h 28289"/>
                <a:gd name="connsiteX8" fmla="*/ 9811 w 20573"/>
                <a:gd name="connsiteY8" fmla="*/ 28289 h 28289"/>
                <a:gd name="connsiteX9" fmla="*/ 7334 w 20573"/>
                <a:gd name="connsiteY9" fmla="*/ 27908 h 28289"/>
                <a:gd name="connsiteX10" fmla="*/ 4763 w 20573"/>
                <a:gd name="connsiteY10" fmla="*/ 27623 h 28289"/>
                <a:gd name="connsiteX11" fmla="*/ 7429 w 20573"/>
                <a:gd name="connsiteY11" fmla="*/ 5715 h 2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73" h="28289">
                  <a:moveTo>
                    <a:pt x="7429" y="5715"/>
                  </a:moveTo>
                  <a:lnTo>
                    <a:pt x="0" y="4763"/>
                  </a:lnTo>
                  <a:lnTo>
                    <a:pt x="286" y="2381"/>
                  </a:lnTo>
                  <a:lnTo>
                    <a:pt x="571" y="0"/>
                  </a:lnTo>
                  <a:lnTo>
                    <a:pt x="20574" y="2477"/>
                  </a:lnTo>
                  <a:lnTo>
                    <a:pt x="20288" y="4858"/>
                  </a:lnTo>
                  <a:lnTo>
                    <a:pt x="19907" y="7239"/>
                  </a:lnTo>
                  <a:lnTo>
                    <a:pt x="12573" y="6286"/>
                  </a:lnTo>
                  <a:lnTo>
                    <a:pt x="9811" y="28289"/>
                  </a:lnTo>
                  <a:lnTo>
                    <a:pt x="7334" y="27908"/>
                  </a:lnTo>
                  <a:lnTo>
                    <a:pt x="4763" y="27623"/>
                  </a:lnTo>
                  <a:lnTo>
                    <a:pt x="7429" y="57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CBEC0EF1-E7A7-496D-9918-DA5CE548EB05}"/>
                </a:ext>
              </a:extLst>
            </p:cNvPr>
            <p:cNvSpPr/>
            <p:nvPr/>
          </p:nvSpPr>
          <p:spPr>
            <a:xfrm>
              <a:off x="5349955" y="734515"/>
              <a:ext cx="19240" cy="27146"/>
            </a:xfrm>
            <a:custGeom>
              <a:avLst/>
              <a:gdLst>
                <a:gd name="connsiteX0" fmla="*/ 476 w 19240"/>
                <a:gd name="connsiteY0" fmla="*/ 27146 h 27146"/>
                <a:gd name="connsiteX1" fmla="*/ 0 w 19240"/>
                <a:gd name="connsiteY1" fmla="*/ 286 h 27146"/>
                <a:gd name="connsiteX2" fmla="*/ 18193 w 19240"/>
                <a:gd name="connsiteY2" fmla="*/ 0 h 27146"/>
                <a:gd name="connsiteX3" fmla="*/ 18288 w 19240"/>
                <a:gd name="connsiteY3" fmla="*/ 2381 h 27146"/>
                <a:gd name="connsiteX4" fmla="*/ 18288 w 19240"/>
                <a:gd name="connsiteY4" fmla="*/ 4763 h 27146"/>
                <a:gd name="connsiteX5" fmla="*/ 5239 w 19240"/>
                <a:gd name="connsiteY5" fmla="*/ 4953 h 27146"/>
                <a:gd name="connsiteX6" fmla="*/ 5334 w 19240"/>
                <a:gd name="connsiteY6" fmla="*/ 10668 h 27146"/>
                <a:gd name="connsiteX7" fmla="*/ 17431 w 19240"/>
                <a:gd name="connsiteY7" fmla="*/ 10478 h 27146"/>
                <a:gd name="connsiteX8" fmla="*/ 17526 w 19240"/>
                <a:gd name="connsiteY8" fmla="*/ 12764 h 27146"/>
                <a:gd name="connsiteX9" fmla="*/ 17526 w 19240"/>
                <a:gd name="connsiteY9" fmla="*/ 15050 h 27146"/>
                <a:gd name="connsiteX10" fmla="*/ 5429 w 19240"/>
                <a:gd name="connsiteY10" fmla="*/ 15335 h 27146"/>
                <a:gd name="connsiteX11" fmla="*/ 5620 w 19240"/>
                <a:gd name="connsiteY11" fmla="*/ 22289 h 27146"/>
                <a:gd name="connsiteX12" fmla="*/ 19145 w 19240"/>
                <a:gd name="connsiteY12" fmla="*/ 22098 h 27146"/>
                <a:gd name="connsiteX13" fmla="*/ 19241 w 19240"/>
                <a:gd name="connsiteY13" fmla="*/ 24479 h 27146"/>
                <a:gd name="connsiteX14" fmla="*/ 19241 w 19240"/>
                <a:gd name="connsiteY14" fmla="*/ 26860 h 27146"/>
                <a:gd name="connsiteX15" fmla="*/ 476 w 19240"/>
                <a:gd name="connsiteY15" fmla="*/ 27146 h 2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40" h="27146">
                  <a:moveTo>
                    <a:pt x="476" y="27146"/>
                  </a:moveTo>
                  <a:lnTo>
                    <a:pt x="0" y="286"/>
                  </a:lnTo>
                  <a:lnTo>
                    <a:pt x="18193" y="0"/>
                  </a:lnTo>
                  <a:lnTo>
                    <a:pt x="18288" y="2381"/>
                  </a:lnTo>
                  <a:lnTo>
                    <a:pt x="18288" y="4763"/>
                  </a:lnTo>
                  <a:lnTo>
                    <a:pt x="5239" y="4953"/>
                  </a:lnTo>
                  <a:lnTo>
                    <a:pt x="5334" y="10668"/>
                  </a:lnTo>
                  <a:lnTo>
                    <a:pt x="17431" y="10478"/>
                  </a:lnTo>
                  <a:lnTo>
                    <a:pt x="17526" y="12764"/>
                  </a:lnTo>
                  <a:lnTo>
                    <a:pt x="17526" y="15050"/>
                  </a:lnTo>
                  <a:lnTo>
                    <a:pt x="5429" y="15335"/>
                  </a:lnTo>
                  <a:lnTo>
                    <a:pt x="5620" y="22289"/>
                  </a:lnTo>
                  <a:lnTo>
                    <a:pt x="19145" y="22098"/>
                  </a:lnTo>
                  <a:lnTo>
                    <a:pt x="19241" y="24479"/>
                  </a:lnTo>
                  <a:lnTo>
                    <a:pt x="19241" y="26860"/>
                  </a:lnTo>
                  <a:lnTo>
                    <a:pt x="476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230EE4A1-69E9-438F-B66D-FB6B58B8A845}"/>
                </a:ext>
              </a:extLst>
            </p:cNvPr>
            <p:cNvSpPr/>
            <p:nvPr/>
          </p:nvSpPr>
          <p:spPr>
            <a:xfrm>
              <a:off x="5389787" y="729938"/>
              <a:ext cx="24197" cy="28258"/>
            </a:xfrm>
            <a:custGeom>
              <a:avLst/>
              <a:gdLst>
                <a:gd name="connsiteX0" fmla="*/ 5142 w 24197"/>
                <a:gd name="connsiteY0" fmla="*/ 25778 h 28258"/>
                <a:gd name="connsiteX1" fmla="*/ 1142 w 24197"/>
                <a:gd name="connsiteY1" fmla="*/ 5489 h 28258"/>
                <a:gd name="connsiteX2" fmla="*/ 17390 w 24197"/>
                <a:gd name="connsiteY2" fmla="*/ 1616 h 28258"/>
                <a:gd name="connsiteX3" fmla="*/ 18192 w 24197"/>
                <a:gd name="connsiteY3" fmla="*/ 2156 h 28258"/>
                <a:gd name="connsiteX4" fmla="*/ 23335 w 24197"/>
                <a:gd name="connsiteY4" fmla="*/ 11681 h 28258"/>
                <a:gd name="connsiteX5" fmla="*/ 22192 w 24197"/>
                <a:gd name="connsiteY5" fmla="*/ 22348 h 28258"/>
                <a:gd name="connsiteX6" fmla="*/ 14382 w 24197"/>
                <a:gd name="connsiteY6" fmla="*/ 27778 h 28258"/>
                <a:gd name="connsiteX7" fmla="*/ 4857 w 24197"/>
                <a:gd name="connsiteY7" fmla="*/ 25682 h 28258"/>
                <a:gd name="connsiteX8" fmla="*/ 17525 w 24197"/>
                <a:gd name="connsiteY8" fmla="*/ 19682 h 28258"/>
                <a:gd name="connsiteX9" fmla="*/ 18001 w 24197"/>
                <a:gd name="connsiteY9" fmla="*/ 12633 h 28258"/>
                <a:gd name="connsiteX10" fmla="*/ 14858 w 24197"/>
                <a:gd name="connsiteY10" fmla="*/ 6156 h 28258"/>
                <a:gd name="connsiteX11" fmla="*/ 9524 w 24197"/>
                <a:gd name="connsiteY11" fmla="*/ 4632 h 28258"/>
                <a:gd name="connsiteX12" fmla="*/ 5238 w 24197"/>
                <a:gd name="connsiteY12" fmla="*/ 8061 h 28258"/>
                <a:gd name="connsiteX13" fmla="*/ 4762 w 24197"/>
                <a:gd name="connsiteY13" fmla="*/ 15205 h 28258"/>
                <a:gd name="connsiteX14" fmla="*/ 7810 w 24197"/>
                <a:gd name="connsiteY14" fmla="*/ 21587 h 28258"/>
                <a:gd name="connsiteX15" fmla="*/ 16656 w 24197"/>
                <a:gd name="connsiteY15" fmla="*/ 20700 h 28258"/>
                <a:gd name="connsiteX16" fmla="*/ 17335 w 24197"/>
                <a:gd name="connsiteY16" fmla="*/ 19682 h 2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7" h="28258">
                  <a:moveTo>
                    <a:pt x="5142" y="25778"/>
                  </a:moveTo>
                  <a:cubicBezTo>
                    <a:pt x="-278" y="20504"/>
                    <a:pt x="-1871" y="12426"/>
                    <a:pt x="1142" y="5489"/>
                  </a:cubicBezTo>
                  <a:cubicBezTo>
                    <a:pt x="4559" y="-67"/>
                    <a:pt x="11834" y="-1801"/>
                    <a:pt x="17390" y="1616"/>
                  </a:cubicBezTo>
                  <a:cubicBezTo>
                    <a:pt x="17664" y="1785"/>
                    <a:pt x="17932" y="1965"/>
                    <a:pt x="18192" y="2156"/>
                  </a:cubicBezTo>
                  <a:cubicBezTo>
                    <a:pt x="20961" y="4637"/>
                    <a:pt x="22779" y="8004"/>
                    <a:pt x="23335" y="11681"/>
                  </a:cubicBezTo>
                  <a:cubicBezTo>
                    <a:pt x="24278" y="15256"/>
                    <a:pt x="23871" y="19054"/>
                    <a:pt x="22192" y="22348"/>
                  </a:cubicBezTo>
                  <a:cubicBezTo>
                    <a:pt x="20521" y="25225"/>
                    <a:pt x="17661" y="27213"/>
                    <a:pt x="14382" y="27778"/>
                  </a:cubicBezTo>
                  <a:cubicBezTo>
                    <a:pt x="11054" y="28640"/>
                    <a:pt x="7515" y="27862"/>
                    <a:pt x="4857" y="25682"/>
                  </a:cubicBezTo>
                  <a:moveTo>
                    <a:pt x="17525" y="19682"/>
                  </a:moveTo>
                  <a:cubicBezTo>
                    <a:pt x="18431" y="17443"/>
                    <a:pt x="18597" y="14973"/>
                    <a:pt x="18001" y="12633"/>
                  </a:cubicBezTo>
                  <a:cubicBezTo>
                    <a:pt x="17653" y="10199"/>
                    <a:pt x="16554" y="7935"/>
                    <a:pt x="14858" y="6156"/>
                  </a:cubicBezTo>
                  <a:cubicBezTo>
                    <a:pt x="13493" y="4710"/>
                    <a:pt x="11447" y="4125"/>
                    <a:pt x="9524" y="4632"/>
                  </a:cubicBezTo>
                  <a:cubicBezTo>
                    <a:pt x="7596" y="4952"/>
                    <a:pt x="5973" y="6251"/>
                    <a:pt x="5238" y="8061"/>
                  </a:cubicBezTo>
                  <a:cubicBezTo>
                    <a:pt x="4325" y="10331"/>
                    <a:pt x="4158" y="12833"/>
                    <a:pt x="4762" y="15205"/>
                  </a:cubicBezTo>
                  <a:cubicBezTo>
                    <a:pt x="5125" y="17587"/>
                    <a:pt x="6185" y="19807"/>
                    <a:pt x="7810" y="21587"/>
                  </a:cubicBezTo>
                  <a:cubicBezTo>
                    <a:pt x="10497" y="23785"/>
                    <a:pt x="14458" y="23388"/>
                    <a:pt x="16656" y="20700"/>
                  </a:cubicBezTo>
                  <a:cubicBezTo>
                    <a:pt x="16915" y="20383"/>
                    <a:pt x="17142" y="20042"/>
                    <a:pt x="17335" y="1968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868C5E1F-8306-4181-86B4-FE0FC2B05B68}"/>
                </a:ext>
              </a:extLst>
            </p:cNvPr>
            <p:cNvSpPr/>
            <p:nvPr/>
          </p:nvSpPr>
          <p:spPr>
            <a:xfrm>
              <a:off x="5418154" y="721275"/>
              <a:ext cx="20002" cy="30956"/>
            </a:xfrm>
            <a:custGeom>
              <a:avLst/>
              <a:gdLst>
                <a:gd name="connsiteX0" fmla="*/ 8287 w 20002"/>
                <a:gd name="connsiteY0" fmla="*/ 30956 h 30956"/>
                <a:gd name="connsiteX1" fmla="*/ 0 w 20002"/>
                <a:gd name="connsiteY1" fmla="*/ 5429 h 30956"/>
                <a:gd name="connsiteX2" fmla="*/ 16669 w 20002"/>
                <a:gd name="connsiteY2" fmla="*/ 0 h 30956"/>
                <a:gd name="connsiteX3" fmla="*/ 17431 w 20002"/>
                <a:gd name="connsiteY3" fmla="*/ 2286 h 30956"/>
                <a:gd name="connsiteX4" fmla="*/ 18193 w 20002"/>
                <a:gd name="connsiteY4" fmla="*/ 4477 h 30956"/>
                <a:gd name="connsiteX5" fmla="*/ 6382 w 20002"/>
                <a:gd name="connsiteY5" fmla="*/ 8382 h 30956"/>
                <a:gd name="connsiteX6" fmla="*/ 8192 w 20002"/>
                <a:gd name="connsiteY6" fmla="*/ 14192 h 30956"/>
                <a:gd name="connsiteX7" fmla="*/ 18574 w 20002"/>
                <a:gd name="connsiteY7" fmla="*/ 10858 h 30956"/>
                <a:gd name="connsiteX8" fmla="*/ 19241 w 20002"/>
                <a:gd name="connsiteY8" fmla="*/ 13049 h 30956"/>
                <a:gd name="connsiteX9" fmla="*/ 20002 w 20002"/>
                <a:gd name="connsiteY9" fmla="*/ 15240 h 30956"/>
                <a:gd name="connsiteX10" fmla="*/ 9620 w 20002"/>
                <a:gd name="connsiteY10" fmla="*/ 18574 h 30956"/>
                <a:gd name="connsiteX11" fmla="*/ 13145 w 20002"/>
                <a:gd name="connsiteY11" fmla="*/ 29337 h 30956"/>
                <a:gd name="connsiteX12" fmla="*/ 10763 w 20002"/>
                <a:gd name="connsiteY12" fmla="*/ 30194 h 30956"/>
                <a:gd name="connsiteX13" fmla="*/ 8287 w 20002"/>
                <a:gd name="connsiteY13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" h="30956">
                  <a:moveTo>
                    <a:pt x="8287" y="30956"/>
                  </a:moveTo>
                  <a:lnTo>
                    <a:pt x="0" y="5429"/>
                  </a:lnTo>
                  <a:lnTo>
                    <a:pt x="16669" y="0"/>
                  </a:lnTo>
                  <a:lnTo>
                    <a:pt x="17431" y="2286"/>
                  </a:lnTo>
                  <a:lnTo>
                    <a:pt x="18193" y="4477"/>
                  </a:lnTo>
                  <a:lnTo>
                    <a:pt x="6382" y="8382"/>
                  </a:lnTo>
                  <a:lnTo>
                    <a:pt x="8192" y="14192"/>
                  </a:lnTo>
                  <a:lnTo>
                    <a:pt x="18574" y="10858"/>
                  </a:lnTo>
                  <a:lnTo>
                    <a:pt x="19241" y="13049"/>
                  </a:lnTo>
                  <a:lnTo>
                    <a:pt x="20002" y="15240"/>
                  </a:lnTo>
                  <a:lnTo>
                    <a:pt x="9620" y="18574"/>
                  </a:lnTo>
                  <a:lnTo>
                    <a:pt x="13145" y="29337"/>
                  </a:lnTo>
                  <a:lnTo>
                    <a:pt x="10763" y="30194"/>
                  </a:lnTo>
                  <a:lnTo>
                    <a:pt x="8287" y="309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C1DBB034-997F-4C7C-9731-0841F950356B}"/>
                </a:ext>
              </a:extLst>
            </p:cNvPr>
            <p:cNvSpPr/>
            <p:nvPr/>
          </p:nvSpPr>
          <p:spPr>
            <a:xfrm>
              <a:off x="5450063" y="705369"/>
              <a:ext cx="23812" cy="29622"/>
            </a:xfrm>
            <a:custGeom>
              <a:avLst/>
              <a:gdLst>
                <a:gd name="connsiteX0" fmla="*/ 8858 w 23812"/>
                <a:gd name="connsiteY0" fmla="*/ 10096 h 29622"/>
                <a:gd name="connsiteX1" fmla="*/ 2286 w 23812"/>
                <a:gd name="connsiteY1" fmla="*/ 13621 h 29622"/>
                <a:gd name="connsiteX2" fmla="*/ 1143 w 23812"/>
                <a:gd name="connsiteY2" fmla="*/ 11525 h 29622"/>
                <a:gd name="connsiteX3" fmla="*/ 0 w 23812"/>
                <a:gd name="connsiteY3" fmla="*/ 9430 h 29622"/>
                <a:gd name="connsiteX4" fmla="*/ 17812 w 23812"/>
                <a:gd name="connsiteY4" fmla="*/ 0 h 29622"/>
                <a:gd name="connsiteX5" fmla="*/ 18859 w 23812"/>
                <a:gd name="connsiteY5" fmla="*/ 2095 h 29622"/>
                <a:gd name="connsiteX6" fmla="*/ 20003 w 23812"/>
                <a:gd name="connsiteY6" fmla="*/ 4191 h 29622"/>
                <a:gd name="connsiteX7" fmla="*/ 13430 w 23812"/>
                <a:gd name="connsiteY7" fmla="*/ 7715 h 29622"/>
                <a:gd name="connsiteX8" fmla="*/ 23813 w 23812"/>
                <a:gd name="connsiteY8" fmla="*/ 27146 h 29622"/>
                <a:gd name="connsiteX9" fmla="*/ 21527 w 23812"/>
                <a:gd name="connsiteY9" fmla="*/ 28384 h 29622"/>
                <a:gd name="connsiteX10" fmla="*/ 19241 w 23812"/>
                <a:gd name="connsiteY10" fmla="*/ 29623 h 29622"/>
                <a:gd name="connsiteX11" fmla="*/ 8858 w 23812"/>
                <a:gd name="connsiteY11" fmla="*/ 10096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12" h="29622">
                  <a:moveTo>
                    <a:pt x="8858" y="10096"/>
                  </a:moveTo>
                  <a:lnTo>
                    <a:pt x="2286" y="13621"/>
                  </a:lnTo>
                  <a:lnTo>
                    <a:pt x="1143" y="11525"/>
                  </a:lnTo>
                  <a:lnTo>
                    <a:pt x="0" y="9430"/>
                  </a:lnTo>
                  <a:lnTo>
                    <a:pt x="17812" y="0"/>
                  </a:lnTo>
                  <a:lnTo>
                    <a:pt x="18859" y="2095"/>
                  </a:lnTo>
                  <a:lnTo>
                    <a:pt x="20003" y="4191"/>
                  </a:lnTo>
                  <a:lnTo>
                    <a:pt x="13430" y="7715"/>
                  </a:lnTo>
                  <a:lnTo>
                    <a:pt x="23813" y="27146"/>
                  </a:lnTo>
                  <a:lnTo>
                    <a:pt x="21527" y="28384"/>
                  </a:lnTo>
                  <a:lnTo>
                    <a:pt x="19241" y="29623"/>
                  </a:lnTo>
                  <a:lnTo>
                    <a:pt x="8858" y="1009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5F801744-E758-4A00-AAE1-64D4A373BFEF}"/>
                </a:ext>
              </a:extLst>
            </p:cNvPr>
            <p:cNvSpPr/>
            <p:nvPr/>
          </p:nvSpPr>
          <p:spPr>
            <a:xfrm>
              <a:off x="5473304" y="692319"/>
              <a:ext cx="30384" cy="32385"/>
            </a:xfrm>
            <a:custGeom>
              <a:avLst/>
              <a:gdLst>
                <a:gd name="connsiteX0" fmla="*/ 14668 w 30384"/>
                <a:gd name="connsiteY0" fmla="*/ 32385 h 32385"/>
                <a:gd name="connsiteX1" fmla="*/ 0 w 30384"/>
                <a:gd name="connsiteY1" fmla="*/ 9906 h 32385"/>
                <a:gd name="connsiteX2" fmla="*/ 15335 w 30384"/>
                <a:gd name="connsiteY2" fmla="*/ 0 h 32385"/>
                <a:gd name="connsiteX3" fmla="*/ 16573 w 30384"/>
                <a:gd name="connsiteY3" fmla="*/ 2000 h 32385"/>
                <a:gd name="connsiteX4" fmla="*/ 17907 w 30384"/>
                <a:gd name="connsiteY4" fmla="*/ 4001 h 32385"/>
                <a:gd name="connsiteX5" fmla="*/ 6953 w 30384"/>
                <a:gd name="connsiteY5" fmla="*/ 11049 h 32385"/>
                <a:gd name="connsiteX6" fmla="*/ 10096 w 30384"/>
                <a:gd name="connsiteY6" fmla="*/ 15811 h 32385"/>
                <a:gd name="connsiteX7" fmla="*/ 20193 w 30384"/>
                <a:gd name="connsiteY7" fmla="*/ 9239 h 32385"/>
                <a:gd name="connsiteX8" fmla="*/ 21431 w 30384"/>
                <a:gd name="connsiteY8" fmla="*/ 11240 h 32385"/>
                <a:gd name="connsiteX9" fmla="*/ 22765 w 30384"/>
                <a:gd name="connsiteY9" fmla="*/ 13145 h 32385"/>
                <a:gd name="connsiteX10" fmla="*/ 12573 w 30384"/>
                <a:gd name="connsiteY10" fmla="*/ 19717 h 32385"/>
                <a:gd name="connsiteX11" fmla="*/ 16383 w 30384"/>
                <a:gd name="connsiteY11" fmla="*/ 25622 h 32385"/>
                <a:gd name="connsiteX12" fmla="*/ 27813 w 30384"/>
                <a:gd name="connsiteY12" fmla="*/ 18193 h 32385"/>
                <a:gd name="connsiteX13" fmla="*/ 29146 w 30384"/>
                <a:gd name="connsiteY13" fmla="*/ 20193 h 32385"/>
                <a:gd name="connsiteX14" fmla="*/ 30385 w 30384"/>
                <a:gd name="connsiteY14" fmla="*/ 22193 h 32385"/>
                <a:gd name="connsiteX15" fmla="*/ 14668 w 30384"/>
                <a:gd name="connsiteY15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384" h="32385">
                  <a:moveTo>
                    <a:pt x="14668" y="32385"/>
                  </a:moveTo>
                  <a:lnTo>
                    <a:pt x="0" y="9906"/>
                  </a:lnTo>
                  <a:lnTo>
                    <a:pt x="15335" y="0"/>
                  </a:lnTo>
                  <a:lnTo>
                    <a:pt x="16573" y="2000"/>
                  </a:lnTo>
                  <a:lnTo>
                    <a:pt x="17907" y="4001"/>
                  </a:lnTo>
                  <a:lnTo>
                    <a:pt x="6953" y="11049"/>
                  </a:lnTo>
                  <a:lnTo>
                    <a:pt x="10096" y="15811"/>
                  </a:lnTo>
                  <a:lnTo>
                    <a:pt x="20193" y="9239"/>
                  </a:lnTo>
                  <a:lnTo>
                    <a:pt x="21431" y="11240"/>
                  </a:lnTo>
                  <a:lnTo>
                    <a:pt x="22765" y="13145"/>
                  </a:lnTo>
                  <a:lnTo>
                    <a:pt x="12573" y="19717"/>
                  </a:lnTo>
                  <a:lnTo>
                    <a:pt x="16383" y="25622"/>
                  </a:lnTo>
                  <a:lnTo>
                    <a:pt x="27813" y="18193"/>
                  </a:lnTo>
                  <a:lnTo>
                    <a:pt x="29146" y="20193"/>
                  </a:lnTo>
                  <a:lnTo>
                    <a:pt x="30385" y="22193"/>
                  </a:lnTo>
                  <a:lnTo>
                    <a:pt x="14668" y="323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E566C9CD-84A8-4EB3-95A0-1C8262B87766}"/>
                </a:ext>
              </a:extLst>
            </p:cNvPr>
            <p:cNvSpPr/>
            <p:nvPr/>
          </p:nvSpPr>
          <p:spPr>
            <a:xfrm>
              <a:off x="5498237" y="678015"/>
              <a:ext cx="25970" cy="26630"/>
            </a:xfrm>
            <a:custGeom>
              <a:avLst/>
              <a:gdLst>
                <a:gd name="connsiteX0" fmla="*/ 23374 w 25970"/>
                <a:gd name="connsiteY0" fmla="*/ 9025 h 26630"/>
                <a:gd name="connsiteX1" fmla="*/ 25565 w 25970"/>
                <a:gd name="connsiteY1" fmla="*/ 16836 h 26630"/>
                <a:gd name="connsiteX2" fmla="*/ 13213 w 25970"/>
                <a:gd name="connsiteY2" fmla="*/ 26405 h 26630"/>
                <a:gd name="connsiteX3" fmla="*/ 12897 w 25970"/>
                <a:gd name="connsiteY3" fmla="*/ 26361 h 26630"/>
                <a:gd name="connsiteX4" fmla="*/ 4039 w 25970"/>
                <a:gd name="connsiteY4" fmla="*/ 20455 h 26630"/>
                <a:gd name="connsiteX5" fmla="*/ -343 w 25970"/>
                <a:gd name="connsiteY5" fmla="*/ 10930 h 26630"/>
                <a:gd name="connsiteX6" fmla="*/ 3467 w 25970"/>
                <a:gd name="connsiteY6" fmla="*/ 2643 h 26630"/>
                <a:gd name="connsiteX7" fmla="*/ 17741 w 25970"/>
                <a:gd name="connsiteY7" fmla="*/ 3004 h 26630"/>
                <a:gd name="connsiteX8" fmla="*/ 17850 w 25970"/>
                <a:gd name="connsiteY8" fmla="*/ 3120 h 26630"/>
                <a:gd name="connsiteX9" fmla="*/ 13944 w 25970"/>
                <a:gd name="connsiteY9" fmla="*/ 6358 h 26630"/>
                <a:gd name="connsiteX10" fmla="*/ 10325 w 25970"/>
                <a:gd name="connsiteY10" fmla="*/ 4834 h 26630"/>
                <a:gd name="connsiteX11" fmla="*/ 6705 w 25970"/>
                <a:gd name="connsiteY11" fmla="*/ 6263 h 26630"/>
                <a:gd name="connsiteX12" fmla="*/ 4800 w 25970"/>
                <a:gd name="connsiteY12" fmla="*/ 11120 h 26630"/>
                <a:gd name="connsiteX13" fmla="*/ 8039 w 25970"/>
                <a:gd name="connsiteY13" fmla="*/ 17502 h 26630"/>
                <a:gd name="connsiteX14" fmla="*/ 13563 w 25970"/>
                <a:gd name="connsiteY14" fmla="*/ 21598 h 26630"/>
                <a:gd name="connsiteX15" fmla="*/ 18611 w 25970"/>
                <a:gd name="connsiteY15" fmla="*/ 20550 h 26630"/>
                <a:gd name="connsiteX16" fmla="*/ 20612 w 25970"/>
                <a:gd name="connsiteY16" fmla="*/ 17026 h 26630"/>
                <a:gd name="connsiteX17" fmla="*/ 19469 w 25970"/>
                <a:gd name="connsiteY17" fmla="*/ 13025 h 2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70" h="26630">
                  <a:moveTo>
                    <a:pt x="23374" y="9025"/>
                  </a:moveTo>
                  <a:cubicBezTo>
                    <a:pt x="25019" y="11281"/>
                    <a:pt x="25797" y="14053"/>
                    <a:pt x="25565" y="16836"/>
                  </a:cubicBezTo>
                  <a:cubicBezTo>
                    <a:pt x="24797" y="22889"/>
                    <a:pt x="19267" y="27174"/>
                    <a:pt x="13213" y="26405"/>
                  </a:cubicBezTo>
                  <a:cubicBezTo>
                    <a:pt x="13107" y="26392"/>
                    <a:pt x="13002" y="26377"/>
                    <a:pt x="12897" y="26361"/>
                  </a:cubicBezTo>
                  <a:cubicBezTo>
                    <a:pt x="9337" y="25505"/>
                    <a:pt x="6197" y="23412"/>
                    <a:pt x="4039" y="20455"/>
                  </a:cubicBezTo>
                  <a:cubicBezTo>
                    <a:pt x="1556" y="17858"/>
                    <a:pt x="14" y="14505"/>
                    <a:pt x="-343" y="10930"/>
                  </a:cubicBezTo>
                  <a:cubicBezTo>
                    <a:pt x="-564" y="7700"/>
                    <a:pt x="871" y="4579"/>
                    <a:pt x="3467" y="2643"/>
                  </a:cubicBezTo>
                  <a:cubicBezTo>
                    <a:pt x="7508" y="-1199"/>
                    <a:pt x="13899" y="-1038"/>
                    <a:pt x="17741" y="3004"/>
                  </a:cubicBezTo>
                  <a:cubicBezTo>
                    <a:pt x="17778" y="3042"/>
                    <a:pt x="17814" y="3081"/>
                    <a:pt x="17850" y="3120"/>
                  </a:cubicBezTo>
                  <a:lnTo>
                    <a:pt x="13944" y="6358"/>
                  </a:lnTo>
                  <a:cubicBezTo>
                    <a:pt x="12939" y="5465"/>
                    <a:pt x="11666" y="4929"/>
                    <a:pt x="10325" y="4834"/>
                  </a:cubicBezTo>
                  <a:cubicBezTo>
                    <a:pt x="8987" y="4864"/>
                    <a:pt x="7703" y="5371"/>
                    <a:pt x="6705" y="6263"/>
                  </a:cubicBezTo>
                  <a:cubicBezTo>
                    <a:pt x="5252" y="7428"/>
                    <a:pt x="4526" y="9278"/>
                    <a:pt x="4800" y="11120"/>
                  </a:cubicBezTo>
                  <a:cubicBezTo>
                    <a:pt x="5269" y="13506"/>
                    <a:pt x="6390" y="15715"/>
                    <a:pt x="8039" y="17502"/>
                  </a:cubicBezTo>
                  <a:cubicBezTo>
                    <a:pt x="9449" y="19369"/>
                    <a:pt x="11367" y="20791"/>
                    <a:pt x="13563" y="21598"/>
                  </a:cubicBezTo>
                  <a:cubicBezTo>
                    <a:pt x="15311" y="22199"/>
                    <a:pt x="17247" y="21797"/>
                    <a:pt x="18611" y="20550"/>
                  </a:cubicBezTo>
                  <a:cubicBezTo>
                    <a:pt x="19716" y="19684"/>
                    <a:pt x="20434" y="18418"/>
                    <a:pt x="20612" y="17026"/>
                  </a:cubicBezTo>
                  <a:cubicBezTo>
                    <a:pt x="20681" y="15603"/>
                    <a:pt x="20279" y="14197"/>
                    <a:pt x="19469" y="130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93A1CDA4-F82D-4C45-AF43-18476CF901AE}"/>
                </a:ext>
              </a:extLst>
            </p:cNvPr>
            <p:cNvSpPr/>
            <p:nvPr/>
          </p:nvSpPr>
          <p:spPr>
            <a:xfrm>
              <a:off x="5515690" y="653934"/>
              <a:ext cx="33337" cy="32861"/>
            </a:xfrm>
            <a:custGeom>
              <a:avLst/>
              <a:gdLst>
                <a:gd name="connsiteX0" fmla="*/ 0 w 33337"/>
                <a:gd name="connsiteY0" fmla="*/ 14859 h 32861"/>
                <a:gd name="connsiteX1" fmla="*/ 1714 w 33337"/>
                <a:gd name="connsiteY1" fmla="*/ 12954 h 32861"/>
                <a:gd name="connsiteX2" fmla="*/ 3429 w 33337"/>
                <a:gd name="connsiteY2" fmla="*/ 11049 h 32861"/>
                <a:gd name="connsiteX3" fmla="*/ 10954 w 33337"/>
                <a:gd name="connsiteY3" fmla="*/ 17812 h 32861"/>
                <a:gd name="connsiteX4" fmla="*/ 17431 w 33337"/>
                <a:gd name="connsiteY4" fmla="*/ 10573 h 32861"/>
                <a:gd name="connsiteX5" fmla="*/ 9906 w 33337"/>
                <a:gd name="connsiteY5" fmla="*/ 3905 h 32861"/>
                <a:gd name="connsiteX6" fmla="*/ 11620 w 33337"/>
                <a:gd name="connsiteY6" fmla="*/ 2000 h 32861"/>
                <a:gd name="connsiteX7" fmla="*/ 13430 w 33337"/>
                <a:gd name="connsiteY7" fmla="*/ 0 h 32861"/>
                <a:gd name="connsiteX8" fmla="*/ 33338 w 33337"/>
                <a:gd name="connsiteY8" fmla="*/ 18002 h 32861"/>
                <a:gd name="connsiteX9" fmla="*/ 31623 w 33337"/>
                <a:gd name="connsiteY9" fmla="*/ 19907 h 32861"/>
                <a:gd name="connsiteX10" fmla="*/ 29908 w 33337"/>
                <a:gd name="connsiteY10" fmla="*/ 21812 h 32861"/>
                <a:gd name="connsiteX11" fmla="*/ 20860 w 33337"/>
                <a:gd name="connsiteY11" fmla="*/ 13716 h 32861"/>
                <a:gd name="connsiteX12" fmla="*/ 14383 w 33337"/>
                <a:gd name="connsiteY12" fmla="*/ 20860 h 32861"/>
                <a:gd name="connsiteX13" fmla="*/ 23431 w 33337"/>
                <a:gd name="connsiteY13" fmla="*/ 29051 h 32861"/>
                <a:gd name="connsiteX14" fmla="*/ 21717 w 33337"/>
                <a:gd name="connsiteY14" fmla="*/ 30956 h 32861"/>
                <a:gd name="connsiteX15" fmla="*/ 20002 w 33337"/>
                <a:gd name="connsiteY15" fmla="*/ 32861 h 32861"/>
                <a:gd name="connsiteX16" fmla="*/ 0 w 33337"/>
                <a:gd name="connsiteY16" fmla="*/ 14859 h 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337" h="32861">
                  <a:moveTo>
                    <a:pt x="0" y="14859"/>
                  </a:moveTo>
                  <a:lnTo>
                    <a:pt x="1714" y="12954"/>
                  </a:lnTo>
                  <a:lnTo>
                    <a:pt x="3429" y="11049"/>
                  </a:lnTo>
                  <a:lnTo>
                    <a:pt x="10954" y="17812"/>
                  </a:lnTo>
                  <a:lnTo>
                    <a:pt x="17431" y="10573"/>
                  </a:lnTo>
                  <a:lnTo>
                    <a:pt x="9906" y="3905"/>
                  </a:lnTo>
                  <a:lnTo>
                    <a:pt x="11620" y="2000"/>
                  </a:lnTo>
                  <a:lnTo>
                    <a:pt x="13430" y="0"/>
                  </a:lnTo>
                  <a:lnTo>
                    <a:pt x="33338" y="18002"/>
                  </a:lnTo>
                  <a:lnTo>
                    <a:pt x="31623" y="19907"/>
                  </a:lnTo>
                  <a:lnTo>
                    <a:pt x="29908" y="21812"/>
                  </a:lnTo>
                  <a:lnTo>
                    <a:pt x="20860" y="13716"/>
                  </a:lnTo>
                  <a:lnTo>
                    <a:pt x="14383" y="20860"/>
                  </a:lnTo>
                  <a:lnTo>
                    <a:pt x="23431" y="29051"/>
                  </a:lnTo>
                  <a:lnTo>
                    <a:pt x="21717" y="30956"/>
                  </a:lnTo>
                  <a:lnTo>
                    <a:pt x="20002" y="32861"/>
                  </a:lnTo>
                  <a:lnTo>
                    <a:pt x="0" y="14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48EAFFBE-695A-48B6-A673-1AD0058E62A7}"/>
                </a:ext>
              </a:extLst>
            </p:cNvPr>
            <p:cNvSpPr/>
            <p:nvPr/>
          </p:nvSpPr>
          <p:spPr>
            <a:xfrm>
              <a:off x="5534073" y="631455"/>
              <a:ext cx="33528" cy="31908"/>
            </a:xfrm>
            <a:custGeom>
              <a:avLst/>
              <a:gdLst>
                <a:gd name="connsiteX0" fmla="*/ 24765 w 33528"/>
                <a:gd name="connsiteY0" fmla="*/ 27908 h 31908"/>
                <a:gd name="connsiteX1" fmla="*/ 23336 w 33528"/>
                <a:gd name="connsiteY1" fmla="*/ 29908 h 31908"/>
                <a:gd name="connsiteX2" fmla="*/ 22003 w 33528"/>
                <a:gd name="connsiteY2" fmla="*/ 31909 h 31908"/>
                <a:gd name="connsiteX3" fmla="*/ 0 w 33528"/>
                <a:gd name="connsiteY3" fmla="*/ 16478 h 31908"/>
                <a:gd name="connsiteX4" fmla="*/ 1524 w 33528"/>
                <a:gd name="connsiteY4" fmla="*/ 14288 h 31908"/>
                <a:gd name="connsiteX5" fmla="*/ 3048 w 33528"/>
                <a:gd name="connsiteY5" fmla="*/ 12097 h 31908"/>
                <a:gd name="connsiteX6" fmla="*/ 24194 w 33528"/>
                <a:gd name="connsiteY6" fmla="*/ 14764 h 31908"/>
                <a:gd name="connsiteX7" fmla="*/ 8763 w 33528"/>
                <a:gd name="connsiteY7" fmla="*/ 3905 h 31908"/>
                <a:gd name="connsiteX8" fmla="*/ 10192 w 33528"/>
                <a:gd name="connsiteY8" fmla="*/ 2000 h 31908"/>
                <a:gd name="connsiteX9" fmla="*/ 11525 w 33528"/>
                <a:gd name="connsiteY9" fmla="*/ 0 h 31908"/>
                <a:gd name="connsiteX10" fmla="*/ 33528 w 33528"/>
                <a:gd name="connsiteY10" fmla="*/ 15430 h 31908"/>
                <a:gd name="connsiteX11" fmla="*/ 32099 w 33528"/>
                <a:gd name="connsiteY11" fmla="*/ 17526 h 31908"/>
                <a:gd name="connsiteX12" fmla="*/ 30575 w 33528"/>
                <a:gd name="connsiteY12" fmla="*/ 19622 h 31908"/>
                <a:gd name="connsiteX13" fmla="*/ 8858 w 33528"/>
                <a:gd name="connsiteY13" fmla="*/ 16859 h 31908"/>
                <a:gd name="connsiteX14" fmla="*/ 24765 w 33528"/>
                <a:gd name="connsiteY14" fmla="*/ 27908 h 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28" h="31908">
                  <a:moveTo>
                    <a:pt x="24765" y="27908"/>
                  </a:moveTo>
                  <a:lnTo>
                    <a:pt x="23336" y="29908"/>
                  </a:lnTo>
                  <a:lnTo>
                    <a:pt x="22003" y="31909"/>
                  </a:lnTo>
                  <a:lnTo>
                    <a:pt x="0" y="16478"/>
                  </a:lnTo>
                  <a:lnTo>
                    <a:pt x="1524" y="14288"/>
                  </a:lnTo>
                  <a:lnTo>
                    <a:pt x="3048" y="12097"/>
                  </a:lnTo>
                  <a:lnTo>
                    <a:pt x="24194" y="14764"/>
                  </a:lnTo>
                  <a:lnTo>
                    <a:pt x="8763" y="3905"/>
                  </a:lnTo>
                  <a:lnTo>
                    <a:pt x="10192" y="2000"/>
                  </a:lnTo>
                  <a:lnTo>
                    <a:pt x="11525" y="0"/>
                  </a:lnTo>
                  <a:lnTo>
                    <a:pt x="33528" y="15430"/>
                  </a:lnTo>
                  <a:lnTo>
                    <a:pt x="32099" y="17526"/>
                  </a:lnTo>
                  <a:lnTo>
                    <a:pt x="30575" y="19622"/>
                  </a:lnTo>
                  <a:lnTo>
                    <a:pt x="8858" y="16859"/>
                  </a:lnTo>
                  <a:lnTo>
                    <a:pt x="24765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C14E0EE5-8690-4DDA-8298-A3D34FD3C0A9}"/>
                </a:ext>
              </a:extLst>
            </p:cNvPr>
            <p:cNvSpPr/>
            <p:nvPr/>
          </p:nvSpPr>
          <p:spPr>
            <a:xfrm>
              <a:off x="5552592" y="608272"/>
              <a:ext cx="28044" cy="25534"/>
            </a:xfrm>
            <a:custGeom>
              <a:avLst/>
              <a:gdLst>
                <a:gd name="connsiteX0" fmla="*/ 18741 w 28044"/>
                <a:gd name="connsiteY0" fmla="*/ 25142 h 25534"/>
                <a:gd name="connsiteX1" fmla="*/ 8168 w 28044"/>
                <a:gd name="connsiteY1" fmla="*/ 23237 h 25534"/>
                <a:gd name="connsiteX2" fmla="*/ 453 w 28044"/>
                <a:gd name="connsiteY2" fmla="*/ 15427 h 25534"/>
                <a:gd name="connsiteX3" fmla="*/ 1120 w 28044"/>
                <a:gd name="connsiteY3" fmla="*/ 5902 h 25534"/>
                <a:gd name="connsiteX4" fmla="*/ 8644 w 28044"/>
                <a:gd name="connsiteY4" fmla="*/ 91 h 25534"/>
                <a:gd name="connsiteX5" fmla="*/ 19408 w 28044"/>
                <a:gd name="connsiteY5" fmla="*/ 2092 h 25534"/>
                <a:gd name="connsiteX6" fmla="*/ 26933 w 28044"/>
                <a:gd name="connsiteY6" fmla="*/ 9712 h 25534"/>
                <a:gd name="connsiteX7" fmla="*/ 26171 w 28044"/>
                <a:gd name="connsiteY7" fmla="*/ 19237 h 25534"/>
                <a:gd name="connsiteX8" fmla="*/ 18741 w 28044"/>
                <a:gd name="connsiteY8" fmla="*/ 25047 h 25534"/>
                <a:gd name="connsiteX9" fmla="*/ 22074 w 28044"/>
                <a:gd name="connsiteY9" fmla="*/ 11426 h 25534"/>
                <a:gd name="connsiteX10" fmla="*/ 16931 w 28044"/>
                <a:gd name="connsiteY10" fmla="*/ 6664 h 25534"/>
                <a:gd name="connsiteX11" fmla="*/ 9882 w 28044"/>
                <a:gd name="connsiteY11" fmla="*/ 4949 h 25534"/>
                <a:gd name="connsiteX12" fmla="*/ 5310 w 28044"/>
                <a:gd name="connsiteY12" fmla="*/ 8092 h 25534"/>
                <a:gd name="connsiteX13" fmla="*/ 5310 w 28044"/>
                <a:gd name="connsiteY13" fmla="*/ 13712 h 25534"/>
                <a:gd name="connsiteX14" fmla="*/ 10549 w 28044"/>
                <a:gd name="connsiteY14" fmla="*/ 18570 h 25534"/>
                <a:gd name="connsiteX15" fmla="*/ 17502 w 28044"/>
                <a:gd name="connsiteY15" fmla="*/ 20189 h 25534"/>
                <a:gd name="connsiteX16" fmla="*/ 21979 w 28044"/>
                <a:gd name="connsiteY16" fmla="*/ 16951 h 25534"/>
                <a:gd name="connsiteX17" fmla="*/ 21979 w 28044"/>
                <a:gd name="connsiteY17" fmla="*/ 11426 h 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044" h="25534">
                  <a:moveTo>
                    <a:pt x="18741" y="25142"/>
                  </a:moveTo>
                  <a:cubicBezTo>
                    <a:pt x="15102" y="25820"/>
                    <a:pt x="11341" y="25143"/>
                    <a:pt x="8168" y="23237"/>
                  </a:cubicBezTo>
                  <a:cubicBezTo>
                    <a:pt x="4779" y="21592"/>
                    <a:pt x="2056" y="18836"/>
                    <a:pt x="453" y="15427"/>
                  </a:cubicBezTo>
                  <a:cubicBezTo>
                    <a:pt x="-838" y="12324"/>
                    <a:pt x="-590" y="8794"/>
                    <a:pt x="1120" y="5902"/>
                  </a:cubicBezTo>
                  <a:cubicBezTo>
                    <a:pt x="2554" y="2873"/>
                    <a:pt x="5351" y="713"/>
                    <a:pt x="8644" y="91"/>
                  </a:cubicBezTo>
                  <a:cubicBezTo>
                    <a:pt x="12356" y="-545"/>
                    <a:pt x="16172" y="164"/>
                    <a:pt x="19408" y="2092"/>
                  </a:cubicBezTo>
                  <a:cubicBezTo>
                    <a:pt x="22712" y="3698"/>
                    <a:pt x="25368" y="6387"/>
                    <a:pt x="26933" y="9712"/>
                  </a:cubicBezTo>
                  <a:cubicBezTo>
                    <a:pt x="28150" y="12836"/>
                    <a:pt x="27869" y="16346"/>
                    <a:pt x="26171" y="19237"/>
                  </a:cubicBezTo>
                  <a:cubicBezTo>
                    <a:pt x="24720" y="22213"/>
                    <a:pt x="21980" y="24356"/>
                    <a:pt x="18741" y="25047"/>
                  </a:cubicBezTo>
                  <a:moveTo>
                    <a:pt x="22074" y="11426"/>
                  </a:moveTo>
                  <a:cubicBezTo>
                    <a:pt x="20928" y="9318"/>
                    <a:pt x="19121" y="7645"/>
                    <a:pt x="16931" y="6664"/>
                  </a:cubicBezTo>
                  <a:cubicBezTo>
                    <a:pt x="14824" y="5355"/>
                    <a:pt x="12354" y="4754"/>
                    <a:pt x="9882" y="4949"/>
                  </a:cubicBezTo>
                  <a:cubicBezTo>
                    <a:pt x="7942" y="5203"/>
                    <a:pt x="6241" y="6372"/>
                    <a:pt x="5310" y="8092"/>
                  </a:cubicBezTo>
                  <a:cubicBezTo>
                    <a:pt x="4362" y="9846"/>
                    <a:pt x="4362" y="11959"/>
                    <a:pt x="5310" y="13712"/>
                  </a:cubicBezTo>
                  <a:cubicBezTo>
                    <a:pt x="6518" y="15829"/>
                    <a:pt x="8347" y="17525"/>
                    <a:pt x="10549" y="18570"/>
                  </a:cubicBezTo>
                  <a:cubicBezTo>
                    <a:pt x="12651" y="19797"/>
                    <a:pt x="15074" y="20361"/>
                    <a:pt x="17502" y="20189"/>
                  </a:cubicBezTo>
                  <a:cubicBezTo>
                    <a:pt x="19445" y="19934"/>
                    <a:pt x="21128" y="18716"/>
                    <a:pt x="21979" y="16951"/>
                  </a:cubicBezTo>
                  <a:cubicBezTo>
                    <a:pt x="22928" y="15231"/>
                    <a:pt x="22928" y="13145"/>
                    <a:pt x="21979" y="1142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11ACB3A7-D77F-4BDA-BABB-43F473D3873C}"/>
                </a:ext>
              </a:extLst>
            </p:cNvPr>
            <p:cNvSpPr/>
            <p:nvPr/>
          </p:nvSpPr>
          <p:spPr>
            <a:xfrm>
              <a:off x="5562648" y="589068"/>
              <a:ext cx="31337" cy="18002"/>
            </a:xfrm>
            <a:custGeom>
              <a:avLst/>
              <a:gdLst>
                <a:gd name="connsiteX0" fmla="*/ 25051 w 31337"/>
                <a:gd name="connsiteY0" fmla="*/ 18002 h 18002"/>
                <a:gd name="connsiteX1" fmla="*/ 0 w 31337"/>
                <a:gd name="connsiteY1" fmla="*/ 8382 h 18002"/>
                <a:gd name="connsiteX2" fmla="*/ 953 w 31337"/>
                <a:gd name="connsiteY2" fmla="*/ 6001 h 18002"/>
                <a:gd name="connsiteX3" fmla="*/ 1810 w 31337"/>
                <a:gd name="connsiteY3" fmla="*/ 3524 h 18002"/>
                <a:gd name="connsiteX4" fmla="*/ 22479 w 31337"/>
                <a:gd name="connsiteY4" fmla="*/ 11430 h 18002"/>
                <a:gd name="connsiteX5" fmla="*/ 26861 w 31337"/>
                <a:gd name="connsiteY5" fmla="*/ 0 h 18002"/>
                <a:gd name="connsiteX6" fmla="*/ 29147 w 31337"/>
                <a:gd name="connsiteY6" fmla="*/ 857 h 18002"/>
                <a:gd name="connsiteX7" fmla="*/ 31337 w 31337"/>
                <a:gd name="connsiteY7" fmla="*/ 1715 h 18002"/>
                <a:gd name="connsiteX8" fmla="*/ 25051 w 31337"/>
                <a:gd name="connsiteY8" fmla="*/ 18002 h 1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37" h="18002">
                  <a:moveTo>
                    <a:pt x="25051" y="18002"/>
                  </a:moveTo>
                  <a:lnTo>
                    <a:pt x="0" y="8382"/>
                  </a:lnTo>
                  <a:lnTo>
                    <a:pt x="953" y="6001"/>
                  </a:lnTo>
                  <a:lnTo>
                    <a:pt x="1810" y="3524"/>
                  </a:lnTo>
                  <a:lnTo>
                    <a:pt x="22479" y="11430"/>
                  </a:lnTo>
                  <a:lnTo>
                    <a:pt x="26861" y="0"/>
                  </a:lnTo>
                  <a:lnTo>
                    <a:pt x="29147" y="857"/>
                  </a:lnTo>
                  <a:lnTo>
                    <a:pt x="31337" y="1715"/>
                  </a:lnTo>
                  <a:lnTo>
                    <a:pt x="25051" y="18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C7AFB864-AE67-47C3-94CF-A0BB5D873004}"/>
                </a:ext>
              </a:extLst>
            </p:cNvPr>
            <p:cNvSpPr/>
            <p:nvPr/>
          </p:nvSpPr>
          <p:spPr>
            <a:xfrm>
              <a:off x="5572384" y="555484"/>
              <a:ext cx="28655" cy="24280"/>
            </a:xfrm>
            <a:custGeom>
              <a:avLst/>
              <a:gdLst>
                <a:gd name="connsiteX0" fmla="*/ 21713 w 28655"/>
                <a:gd name="connsiteY0" fmla="*/ 22971 h 24280"/>
                <a:gd name="connsiteX1" fmla="*/ 1711 w 28655"/>
                <a:gd name="connsiteY1" fmla="*/ 17923 h 24280"/>
                <a:gd name="connsiteX2" fmla="*/ 4499 w 28655"/>
                <a:gd name="connsiteY2" fmla="*/ 2001 h 24280"/>
                <a:gd name="connsiteX3" fmla="*/ 5902 w 28655"/>
                <a:gd name="connsiteY3" fmla="*/ 1159 h 24280"/>
                <a:gd name="connsiteX4" fmla="*/ 16760 w 28655"/>
                <a:gd name="connsiteY4" fmla="*/ 588 h 24280"/>
                <a:gd name="connsiteX5" fmla="*/ 26285 w 28655"/>
                <a:gd name="connsiteY5" fmla="*/ 6112 h 24280"/>
                <a:gd name="connsiteX6" fmla="*/ 27810 w 28655"/>
                <a:gd name="connsiteY6" fmla="*/ 15637 h 24280"/>
                <a:gd name="connsiteX7" fmla="*/ 21999 w 28655"/>
                <a:gd name="connsiteY7" fmla="*/ 23162 h 24280"/>
                <a:gd name="connsiteX8" fmla="*/ 21999 w 28655"/>
                <a:gd name="connsiteY8" fmla="*/ 9160 h 24280"/>
                <a:gd name="connsiteX9" fmla="*/ 15808 w 28655"/>
                <a:gd name="connsiteY9" fmla="*/ 5731 h 24280"/>
                <a:gd name="connsiteX10" fmla="*/ 8569 w 28655"/>
                <a:gd name="connsiteY10" fmla="*/ 5731 h 24280"/>
                <a:gd name="connsiteX11" fmla="*/ 4949 w 28655"/>
                <a:gd name="connsiteY11" fmla="*/ 9922 h 24280"/>
                <a:gd name="connsiteX12" fmla="*/ 6188 w 28655"/>
                <a:gd name="connsiteY12" fmla="*/ 15256 h 24280"/>
                <a:gd name="connsiteX13" fmla="*/ 19618 w 28655"/>
                <a:gd name="connsiteY13" fmla="*/ 18590 h 24280"/>
                <a:gd name="connsiteX14" fmla="*/ 23142 w 28655"/>
                <a:gd name="connsiteY14" fmla="*/ 14399 h 24280"/>
                <a:gd name="connsiteX15" fmla="*/ 21999 w 28655"/>
                <a:gd name="connsiteY15" fmla="*/ 9065 h 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655" h="24280">
                  <a:moveTo>
                    <a:pt x="21713" y="22971"/>
                  </a:moveTo>
                  <a:cubicBezTo>
                    <a:pt x="14647" y="25655"/>
                    <a:pt x="6657" y="23638"/>
                    <a:pt x="1711" y="17923"/>
                  </a:cubicBezTo>
                  <a:cubicBezTo>
                    <a:pt x="-1916" y="12756"/>
                    <a:pt x="-668" y="5628"/>
                    <a:pt x="4499" y="2001"/>
                  </a:cubicBezTo>
                  <a:cubicBezTo>
                    <a:pt x="4946" y="1687"/>
                    <a:pt x="5415" y="1406"/>
                    <a:pt x="5902" y="1159"/>
                  </a:cubicBezTo>
                  <a:cubicBezTo>
                    <a:pt x="9332" y="-342"/>
                    <a:pt x="13192" y="-546"/>
                    <a:pt x="16760" y="588"/>
                  </a:cubicBezTo>
                  <a:cubicBezTo>
                    <a:pt x="20498" y="1220"/>
                    <a:pt x="23881" y="3182"/>
                    <a:pt x="26285" y="6112"/>
                  </a:cubicBezTo>
                  <a:cubicBezTo>
                    <a:pt x="28239" y="8881"/>
                    <a:pt x="28802" y="12398"/>
                    <a:pt x="27810" y="15637"/>
                  </a:cubicBezTo>
                  <a:cubicBezTo>
                    <a:pt x="27173" y="18924"/>
                    <a:pt x="25018" y="21715"/>
                    <a:pt x="21999" y="23162"/>
                  </a:cubicBezTo>
                  <a:moveTo>
                    <a:pt x="21999" y="9160"/>
                  </a:moveTo>
                  <a:cubicBezTo>
                    <a:pt x="20350" y="7391"/>
                    <a:pt x="18182" y="6190"/>
                    <a:pt x="15808" y="5731"/>
                  </a:cubicBezTo>
                  <a:cubicBezTo>
                    <a:pt x="13450" y="5004"/>
                    <a:pt x="10927" y="5004"/>
                    <a:pt x="8569" y="5731"/>
                  </a:cubicBezTo>
                  <a:cubicBezTo>
                    <a:pt x="6687" y="6362"/>
                    <a:pt x="5299" y="7969"/>
                    <a:pt x="4949" y="9922"/>
                  </a:cubicBezTo>
                  <a:cubicBezTo>
                    <a:pt x="4428" y="11795"/>
                    <a:pt x="4894" y="13805"/>
                    <a:pt x="6188" y="15256"/>
                  </a:cubicBezTo>
                  <a:cubicBezTo>
                    <a:pt x="9792" y="18606"/>
                    <a:pt x="14866" y="19865"/>
                    <a:pt x="19618" y="18590"/>
                  </a:cubicBezTo>
                  <a:cubicBezTo>
                    <a:pt x="21451" y="17914"/>
                    <a:pt x="22791" y="16321"/>
                    <a:pt x="23142" y="14399"/>
                  </a:cubicBezTo>
                  <a:cubicBezTo>
                    <a:pt x="23747" y="12545"/>
                    <a:pt x="23310" y="10509"/>
                    <a:pt x="21999" y="906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9E060966-2D3D-44FF-807E-6F33C1F547DB}"/>
                </a:ext>
              </a:extLst>
            </p:cNvPr>
            <p:cNvSpPr/>
            <p:nvPr/>
          </p:nvSpPr>
          <p:spPr>
            <a:xfrm>
              <a:off x="5577554" y="524297"/>
              <a:ext cx="28940" cy="23490"/>
            </a:xfrm>
            <a:custGeom>
              <a:avLst/>
              <a:gdLst>
                <a:gd name="connsiteX0" fmla="*/ 27878 w 28940"/>
                <a:gd name="connsiteY0" fmla="*/ 12819 h 23490"/>
                <a:gd name="connsiteX1" fmla="*/ 23306 w 28940"/>
                <a:gd name="connsiteY1" fmla="*/ 21011 h 23490"/>
                <a:gd name="connsiteX2" fmla="*/ 12828 w 28940"/>
                <a:gd name="connsiteY2" fmla="*/ 23201 h 23490"/>
                <a:gd name="connsiteX3" fmla="*/ 2732 w 28940"/>
                <a:gd name="connsiteY3" fmla="*/ 19010 h 23490"/>
                <a:gd name="connsiteX4" fmla="*/ 2732 w 28940"/>
                <a:gd name="connsiteY4" fmla="*/ 2627 h 23490"/>
                <a:gd name="connsiteX5" fmla="*/ 9590 w 28940"/>
                <a:gd name="connsiteY5" fmla="*/ -135 h 23490"/>
                <a:gd name="connsiteX6" fmla="*/ 9590 w 28940"/>
                <a:gd name="connsiteY6" fmla="*/ 5009 h 23490"/>
                <a:gd name="connsiteX7" fmla="*/ 6351 w 28940"/>
                <a:gd name="connsiteY7" fmla="*/ 6533 h 23490"/>
                <a:gd name="connsiteX8" fmla="*/ 4732 w 28940"/>
                <a:gd name="connsiteY8" fmla="*/ 9962 h 23490"/>
                <a:gd name="connsiteX9" fmla="*/ 6732 w 28940"/>
                <a:gd name="connsiteY9" fmla="*/ 15391 h 23490"/>
                <a:gd name="connsiteX10" fmla="*/ 13590 w 28940"/>
                <a:gd name="connsiteY10" fmla="*/ 17963 h 23490"/>
                <a:gd name="connsiteX11" fmla="*/ 20734 w 28940"/>
                <a:gd name="connsiteY11" fmla="*/ 16725 h 23490"/>
                <a:gd name="connsiteX12" fmla="*/ 23496 w 28940"/>
                <a:gd name="connsiteY12" fmla="*/ 11581 h 23490"/>
                <a:gd name="connsiteX13" fmla="*/ 23497 w 28940"/>
                <a:gd name="connsiteY13" fmla="*/ 11581 h 23490"/>
                <a:gd name="connsiteX14" fmla="*/ 21496 w 28940"/>
                <a:gd name="connsiteY14" fmla="*/ 6723 h 23490"/>
                <a:gd name="connsiteX15" fmla="*/ 18258 w 28940"/>
                <a:gd name="connsiteY15" fmla="*/ 5104 h 23490"/>
                <a:gd name="connsiteX16" fmla="*/ 18258 w 28940"/>
                <a:gd name="connsiteY16" fmla="*/ 5104 h 23490"/>
                <a:gd name="connsiteX17" fmla="*/ 17686 w 28940"/>
                <a:gd name="connsiteY17" fmla="*/ 10914 h 23490"/>
                <a:gd name="connsiteX18" fmla="*/ 13114 w 28940"/>
                <a:gd name="connsiteY18" fmla="*/ 10914 h 23490"/>
                <a:gd name="connsiteX19" fmla="*/ 14067 w 28940"/>
                <a:gd name="connsiteY19" fmla="*/ 532 h 23490"/>
                <a:gd name="connsiteX20" fmla="*/ 28449 w 28940"/>
                <a:gd name="connsiteY20" fmla="*/ 1866 h 23490"/>
                <a:gd name="connsiteX21" fmla="*/ 28449 w 28940"/>
                <a:gd name="connsiteY21" fmla="*/ 5295 h 23490"/>
                <a:gd name="connsiteX22" fmla="*/ 24925 w 28940"/>
                <a:gd name="connsiteY22" fmla="*/ 5295 h 23490"/>
                <a:gd name="connsiteX23" fmla="*/ 25401 w 28940"/>
                <a:gd name="connsiteY23" fmla="*/ 5295 h 23490"/>
                <a:gd name="connsiteX24" fmla="*/ 28545 w 28940"/>
                <a:gd name="connsiteY24" fmla="*/ 12724 h 2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940" h="23490">
                  <a:moveTo>
                    <a:pt x="27878" y="12819"/>
                  </a:moveTo>
                  <a:cubicBezTo>
                    <a:pt x="27687" y="16105"/>
                    <a:pt x="26002" y="19123"/>
                    <a:pt x="23306" y="21011"/>
                  </a:cubicBezTo>
                  <a:cubicBezTo>
                    <a:pt x="20174" y="22937"/>
                    <a:pt x="16469" y="23712"/>
                    <a:pt x="12828" y="23201"/>
                  </a:cubicBezTo>
                  <a:cubicBezTo>
                    <a:pt x="9058" y="23110"/>
                    <a:pt x="5458" y="21616"/>
                    <a:pt x="2732" y="19010"/>
                  </a:cubicBezTo>
                  <a:cubicBezTo>
                    <a:pt x="-1397" y="14330"/>
                    <a:pt x="-1397" y="7308"/>
                    <a:pt x="2732" y="2627"/>
                  </a:cubicBezTo>
                  <a:cubicBezTo>
                    <a:pt x="4553" y="821"/>
                    <a:pt x="7025" y="-175"/>
                    <a:pt x="9590" y="-135"/>
                  </a:cubicBezTo>
                  <a:lnTo>
                    <a:pt x="9590" y="5009"/>
                  </a:lnTo>
                  <a:cubicBezTo>
                    <a:pt x="8337" y="5007"/>
                    <a:pt x="7149" y="5566"/>
                    <a:pt x="6351" y="6533"/>
                  </a:cubicBezTo>
                  <a:cubicBezTo>
                    <a:pt x="5410" y="7439"/>
                    <a:pt x="4834" y="8659"/>
                    <a:pt x="4732" y="9962"/>
                  </a:cubicBezTo>
                  <a:cubicBezTo>
                    <a:pt x="4460" y="11991"/>
                    <a:pt x="5209" y="14023"/>
                    <a:pt x="6732" y="15391"/>
                  </a:cubicBezTo>
                  <a:cubicBezTo>
                    <a:pt x="8688" y="16953"/>
                    <a:pt x="11089" y="17854"/>
                    <a:pt x="13590" y="17963"/>
                  </a:cubicBezTo>
                  <a:cubicBezTo>
                    <a:pt x="16043" y="18329"/>
                    <a:pt x="18548" y="17895"/>
                    <a:pt x="20734" y="16725"/>
                  </a:cubicBezTo>
                  <a:cubicBezTo>
                    <a:pt x="22431" y="15557"/>
                    <a:pt x="23460" y="13641"/>
                    <a:pt x="23496" y="11581"/>
                  </a:cubicBezTo>
                  <a:lnTo>
                    <a:pt x="23497" y="11581"/>
                  </a:lnTo>
                  <a:cubicBezTo>
                    <a:pt x="23710" y="9725"/>
                    <a:pt x="22954" y="7891"/>
                    <a:pt x="21496" y="6723"/>
                  </a:cubicBezTo>
                  <a:cubicBezTo>
                    <a:pt x="20510" y="6015"/>
                    <a:pt x="19417" y="5468"/>
                    <a:pt x="18258" y="5104"/>
                  </a:cubicBezTo>
                  <a:lnTo>
                    <a:pt x="18258" y="5104"/>
                  </a:lnTo>
                  <a:lnTo>
                    <a:pt x="17686" y="10914"/>
                  </a:lnTo>
                  <a:lnTo>
                    <a:pt x="13114" y="10914"/>
                  </a:lnTo>
                  <a:lnTo>
                    <a:pt x="14067" y="532"/>
                  </a:lnTo>
                  <a:lnTo>
                    <a:pt x="28449" y="1866"/>
                  </a:lnTo>
                  <a:lnTo>
                    <a:pt x="28449" y="5295"/>
                  </a:lnTo>
                  <a:lnTo>
                    <a:pt x="24925" y="5295"/>
                  </a:lnTo>
                  <a:lnTo>
                    <a:pt x="25401" y="5295"/>
                  </a:lnTo>
                  <a:cubicBezTo>
                    <a:pt x="27608" y="7103"/>
                    <a:pt x="28783" y="9881"/>
                    <a:pt x="28545" y="127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B678F88C-F03F-43B1-BB55-8EADA867746E}"/>
                </a:ext>
              </a:extLst>
            </p:cNvPr>
            <p:cNvSpPr/>
            <p:nvPr/>
          </p:nvSpPr>
          <p:spPr>
            <a:xfrm>
              <a:off x="5579031" y="495819"/>
              <a:ext cx="27336" cy="22002"/>
            </a:xfrm>
            <a:custGeom>
              <a:avLst/>
              <a:gdLst>
                <a:gd name="connsiteX0" fmla="*/ 17240 w 27336"/>
                <a:gd name="connsiteY0" fmla="*/ 12764 h 22002"/>
                <a:gd name="connsiteX1" fmla="*/ 762 w 27336"/>
                <a:gd name="connsiteY1" fmla="*/ 22003 h 22002"/>
                <a:gd name="connsiteX2" fmla="*/ 667 w 27336"/>
                <a:gd name="connsiteY2" fmla="*/ 18859 h 22002"/>
                <a:gd name="connsiteX3" fmla="*/ 572 w 27336"/>
                <a:gd name="connsiteY3" fmla="*/ 15811 h 22002"/>
                <a:gd name="connsiteX4" fmla="*/ 12001 w 27336"/>
                <a:gd name="connsiteY4" fmla="*/ 10287 h 22002"/>
                <a:gd name="connsiteX5" fmla="*/ 12001 w 27336"/>
                <a:gd name="connsiteY5" fmla="*/ 10287 h 22002"/>
                <a:gd name="connsiteX6" fmla="*/ 191 w 27336"/>
                <a:gd name="connsiteY6" fmla="*/ 5810 h 22002"/>
                <a:gd name="connsiteX7" fmla="*/ 95 w 27336"/>
                <a:gd name="connsiteY7" fmla="*/ 2953 h 22002"/>
                <a:gd name="connsiteX8" fmla="*/ 0 w 27336"/>
                <a:gd name="connsiteY8" fmla="*/ 0 h 22002"/>
                <a:gd name="connsiteX9" fmla="*/ 16955 w 27336"/>
                <a:gd name="connsiteY9" fmla="*/ 7620 h 22002"/>
                <a:gd name="connsiteX10" fmla="*/ 27146 w 27336"/>
                <a:gd name="connsiteY10" fmla="*/ 7239 h 22002"/>
                <a:gd name="connsiteX11" fmla="*/ 27241 w 27336"/>
                <a:gd name="connsiteY11" fmla="*/ 9811 h 22002"/>
                <a:gd name="connsiteX12" fmla="*/ 27337 w 27336"/>
                <a:gd name="connsiteY12" fmla="*/ 12383 h 22002"/>
                <a:gd name="connsiteX13" fmla="*/ 17240 w 27336"/>
                <a:gd name="connsiteY13" fmla="*/ 12764 h 2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36" h="22002">
                  <a:moveTo>
                    <a:pt x="17240" y="12764"/>
                  </a:moveTo>
                  <a:lnTo>
                    <a:pt x="762" y="22003"/>
                  </a:lnTo>
                  <a:lnTo>
                    <a:pt x="667" y="18859"/>
                  </a:lnTo>
                  <a:lnTo>
                    <a:pt x="572" y="15811"/>
                  </a:lnTo>
                  <a:lnTo>
                    <a:pt x="12001" y="10287"/>
                  </a:lnTo>
                  <a:lnTo>
                    <a:pt x="12001" y="10287"/>
                  </a:lnTo>
                  <a:lnTo>
                    <a:pt x="191" y="5810"/>
                  </a:lnTo>
                  <a:lnTo>
                    <a:pt x="95" y="2953"/>
                  </a:lnTo>
                  <a:lnTo>
                    <a:pt x="0" y="0"/>
                  </a:lnTo>
                  <a:lnTo>
                    <a:pt x="16955" y="7620"/>
                  </a:lnTo>
                  <a:lnTo>
                    <a:pt x="27146" y="7239"/>
                  </a:lnTo>
                  <a:lnTo>
                    <a:pt x="27241" y="9811"/>
                  </a:lnTo>
                  <a:lnTo>
                    <a:pt x="27337" y="12383"/>
                  </a:lnTo>
                  <a:lnTo>
                    <a:pt x="17240" y="12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4D87E976-1240-48A1-98E3-CA2AC4A47E1B}"/>
                </a:ext>
              </a:extLst>
            </p:cNvPr>
            <p:cNvSpPr/>
            <p:nvPr/>
          </p:nvSpPr>
          <p:spPr>
            <a:xfrm>
              <a:off x="5752006" y="656563"/>
              <a:ext cx="54629" cy="71448"/>
            </a:xfrm>
            <a:custGeom>
              <a:avLst/>
              <a:gdLst>
                <a:gd name="connsiteX0" fmla="*/ -365 w 54629"/>
                <a:gd name="connsiteY0" fmla="*/ -98 h 71448"/>
                <a:gd name="connsiteX1" fmla="*/ 31734 w 54629"/>
                <a:gd name="connsiteY1" fmla="*/ -98 h 71448"/>
                <a:gd name="connsiteX2" fmla="*/ 46593 w 54629"/>
                <a:gd name="connsiteY2" fmla="*/ 4664 h 71448"/>
                <a:gd name="connsiteX3" fmla="*/ 52023 w 54629"/>
                <a:gd name="connsiteY3" fmla="*/ 17999 h 71448"/>
                <a:gd name="connsiteX4" fmla="*/ 45926 w 54629"/>
                <a:gd name="connsiteY4" fmla="*/ 31429 h 71448"/>
                <a:gd name="connsiteX5" fmla="*/ 43736 w 54629"/>
                <a:gd name="connsiteY5" fmla="*/ 32858 h 71448"/>
                <a:gd name="connsiteX6" fmla="*/ 47927 w 54629"/>
                <a:gd name="connsiteY6" fmla="*/ 35239 h 71448"/>
                <a:gd name="connsiteX7" fmla="*/ 54213 w 54629"/>
                <a:gd name="connsiteY7" fmla="*/ 48955 h 71448"/>
                <a:gd name="connsiteX8" fmla="*/ 47927 w 54629"/>
                <a:gd name="connsiteY8" fmla="*/ 65529 h 71448"/>
                <a:gd name="connsiteX9" fmla="*/ 29734 w 54629"/>
                <a:gd name="connsiteY9" fmla="*/ 71244 h 71448"/>
                <a:gd name="connsiteX10" fmla="*/ -79 w 54629"/>
                <a:gd name="connsiteY10" fmla="*/ 71244 h 71448"/>
                <a:gd name="connsiteX11" fmla="*/ 12780 w 54629"/>
                <a:gd name="connsiteY11" fmla="*/ 27905 h 71448"/>
                <a:gd name="connsiteX12" fmla="*/ 28496 w 54629"/>
                <a:gd name="connsiteY12" fmla="*/ 27905 h 71448"/>
                <a:gd name="connsiteX13" fmla="*/ 36211 w 54629"/>
                <a:gd name="connsiteY13" fmla="*/ 25810 h 71448"/>
                <a:gd name="connsiteX14" fmla="*/ 38688 w 54629"/>
                <a:gd name="connsiteY14" fmla="*/ 19428 h 71448"/>
                <a:gd name="connsiteX15" fmla="*/ 36021 w 54629"/>
                <a:gd name="connsiteY15" fmla="*/ 13999 h 71448"/>
                <a:gd name="connsiteX16" fmla="*/ 27924 w 54629"/>
                <a:gd name="connsiteY16" fmla="*/ 12189 h 71448"/>
                <a:gd name="connsiteX17" fmla="*/ 12684 w 54629"/>
                <a:gd name="connsiteY17" fmla="*/ 12189 h 71448"/>
                <a:gd name="connsiteX18" fmla="*/ 12780 w 54629"/>
                <a:gd name="connsiteY18" fmla="*/ 58861 h 71448"/>
                <a:gd name="connsiteX19" fmla="*/ 29448 w 54629"/>
                <a:gd name="connsiteY19" fmla="*/ 58861 h 71448"/>
                <a:gd name="connsiteX20" fmla="*/ 37545 w 54629"/>
                <a:gd name="connsiteY20" fmla="*/ 56385 h 71448"/>
                <a:gd name="connsiteX21" fmla="*/ 40212 w 54629"/>
                <a:gd name="connsiteY21" fmla="*/ 48765 h 71448"/>
                <a:gd name="connsiteX22" fmla="*/ 37449 w 54629"/>
                <a:gd name="connsiteY22" fmla="*/ 42097 h 71448"/>
                <a:gd name="connsiteX23" fmla="*/ 29163 w 54629"/>
                <a:gd name="connsiteY23" fmla="*/ 39907 h 71448"/>
                <a:gd name="connsiteX24" fmla="*/ 12684 w 54629"/>
                <a:gd name="connsiteY24" fmla="*/ 39907 h 7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29" h="71448">
                  <a:moveTo>
                    <a:pt x="-365" y="-98"/>
                  </a:moveTo>
                  <a:lnTo>
                    <a:pt x="31734" y="-98"/>
                  </a:lnTo>
                  <a:cubicBezTo>
                    <a:pt x="37107" y="-416"/>
                    <a:pt x="42406" y="1283"/>
                    <a:pt x="46593" y="4664"/>
                  </a:cubicBezTo>
                  <a:cubicBezTo>
                    <a:pt x="50305" y="8074"/>
                    <a:pt x="52297" y="12966"/>
                    <a:pt x="52023" y="17999"/>
                  </a:cubicBezTo>
                  <a:cubicBezTo>
                    <a:pt x="52365" y="23214"/>
                    <a:pt x="50077" y="28254"/>
                    <a:pt x="45926" y="31429"/>
                  </a:cubicBezTo>
                  <a:cubicBezTo>
                    <a:pt x="45289" y="32035"/>
                    <a:pt x="44547" y="32519"/>
                    <a:pt x="43736" y="32858"/>
                  </a:cubicBezTo>
                  <a:cubicBezTo>
                    <a:pt x="45234" y="33458"/>
                    <a:pt x="46644" y="34259"/>
                    <a:pt x="47927" y="35239"/>
                  </a:cubicBezTo>
                  <a:cubicBezTo>
                    <a:pt x="52168" y="38485"/>
                    <a:pt x="54523" y="43624"/>
                    <a:pt x="54213" y="48955"/>
                  </a:cubicBezTo>
                  <a:cubicBezTo>
                    <a:pt x="54646" y="55134"/>
                    <a:pt x="52348" y="61192"/>
                    <a:pt x="47927" y="65529"/>
                  </a:cubicBezTo>
                  <a:cubicBezTo>
                    <a:pt x="42809" y="69677"/>
                    <a:pt x="36304" y="71721"/>
                    <a:pt x="29734" y="71244"/>
                  </a:cubicBezTo>
                  <a:lnTo>
                    <a:pt x="-79" y="71244"/>
                  </a:lnTo>
                  <a:close/>
                  <a:moveTo>
                    <a:pt x="12780" y="27905"/>
                  </a:moveTo>
                  <a:lnTo>
                    <a:pt x="28496" y="27905"/>
                  </a:lnTo>
                  <a:cubicBezTo>
                    <a:pt x="31228" y="28079"/>
                    <a:pt x="33942" y="27342"/>
                    <a:pt x="36211" y="25810"/>
                  </a:cubicBezTo>
                  <a:cubicBezTo>
                    <a:pt x="37951" y="24161"/>
                    <a:pt x="38860" y="21819"/>
                    <a:pt x="38688" y="19428"/>
                  </a:cubicBezTo>
                  <a:cubicBezTo>
                    <a:pt x="38822" y="17274"/>
                    <a:pt x="37808" y="15209"/>
                    <a:pt x="36021" y="13999"/>
                  </a:cubicBezTo>
                  <a:cubicBezTo>
                    <a:pt x="33558" y="12613"/>
                    <a:pt x="30742" y="11984"/>
                    <a:pt x="27924" y="12189"/>
                  </a:cubicBezTo>
                  <a:lnTo>
                    <a:pt x="12684" y="12189"/>
                  </a:lnTo>
                  <a:close/>
                  <a:moveTo>
                    <a:pt x="12780" y="58861"/>
                  </a:moveTo>
                  <a:lnTo>
                    <a:pt x="29448" y="58861"/>
                  </a:lnTo>
                  <a:cubicBezTo>
                    <a:pt x="32366" y="59113"/>
                    <a:pt x="35267" y="58225"/>
                    <a:pt x="37545" y="56385"/>
                  </a:cubicBezTo>
                  <a:cubicBezTo>
                    <a:pt x="39435" y="54314"/>
                    <a:pt x="40398" y="51562"/>
                    <a:pt x="40212" y="48765"/>
                  </a:cubicBezTo>
                  <a:cubicBezTo>
                    <a:pt x="40387" y="46232"/>
                    <a:pt x="39365" y="43764"/>
                    <a:pt x="37449" y="42097"/>
                  </a:cubicBezTo>
                  <a:cubicBezTo>
                    <a:pt x="35026" y="40427"/>
                    <a:pt x="32096" y="39652"/>
                    <a:pt x="29163" y="39907"/>
                  </a:cubicBezTo>
                  <a:lnTo>
                    <a:pt x="12684" y="39907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8C484FEE-6F28-4965-B9DF-294943923BE6}"/>
                </a:ext>
              </a:extLst>
            </p:cNvPr>
            <p:cNvSpPr/>
            <p:nvPr/>
          </p:nvSpPr>
          <p:spPr>
            <a:xfrm>
              <a:off x="5821728" y="656601"/>
              <a:ext cx="49815" cy="7134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F4A2BC62-4F91-424F-AEFE-330B06879CBA}"/>
                </a:ext>
              </a:extLst>
            </p:cNvPr>
            <p:cNvSpPr/>
            <p:nvPr/>
          </p:nvSpPr>
          <p:spPr>
            <a:xfrm>
              <a:off x="5885260" y="656601"/>
              <a:ext cx="13716" cy="7134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5D1611AB-5D62-41E0-ACF3-B013376CE9D1}"/>
                </a:ext>
              </a:extLst>
            </p:cNvPr>
            <p:cNvSpPr/>
            <p:nvPr/>
          </p:nvSpPr>
          <p:spPr>
            <a:xfrm>
              <a:off x="5910322" y="656601"/>
              <a:ext cx="42540" cy="73415"/>
            </a:xfrm>
            <a:custGeom>
              <a:avLst/>
              <a:gdLst>
                <a:gd name="connsiteX0" fmla="*/ 28485 w 42540"/>
                <a:gd name="connsiteY0" fmla="*/ -136 h 73415"/>
                <a:gd name="connsiteX1" fmla="*/ 42106 w 42540"/>
                <a:gd name="connsiteY1" fmla="*/ -136 h 73415"/>
                <a:gd name="connsiteX2" fmla="*/ 42106 w 42540"/>
                <a:gd name="connsiteY2" fmla="*/ 51204 h 73415"/>
                <a:gd name="connsiteX3" fmla="*/ 36772 w 42540"/>
                <a:gd name="connsiteY3" fmla="*/ 67587 h 73415"/>
                <a:gd name="connsiteX4" fmla="*/ 20960 w 42540"/>
                <a:gd name="connsiteY4" fmla="*/ 73207 h 73415"/>
                <a:gd name="connsiteX5" fmla="*/ 4673 w 42540"/>
                <a:gd name="connsiteY5" fmla="*/ 67015 h 73415"/>
                <a:gd name="connsiteX6" fmla="*/ -185 w 42540"/>
                <a:gd name="connsiteY6" fmla="*/ 47965 h 73415"/>
                <a:gd name="connsiteX7" fmla="*/ -185 w 42540"/>
                <a:gd name="connsiteY7" fmla="*/ 44251 h 73415"/>
                <a:gd name="connsiteX8" fmla="*/ 12864 w 42540"/>
                <a:gd name="connsiteY8" fmla="*/ 44251 h 73415"/>
                <a:gd name="connsiteX9" fmla="*/ 12864 w 42540"/>
                <a:gd name="connsiteY9" fmla="*/ 48537 h 73415"/>
                <a:gd name="connsiteX10" fmla="*/ 14674 w 42540"/>
                <a:gd name="connsiteY10" fmla="*/ 58062 h 73415"/>
                <a:gd name="connsiteX11" fmla="*/ 20865 w 42540"/>
                <a:gd name="connsiteY11" fmla="*/ 61205 h 73415"/>
                <a:gd name="connsiteX12" fmla="*/ 26675 w 42540"/>
                <a:gd name="connsiteY12" fmla="*/ 58919 h 73415"/>
                <a:gd name="connsiteX13" fmla="*/ 28485 w 42540"/>
                <a:gd name="connsiteY13" fmla="*/ 51490 h 7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540" h="73415">
                  <a:moveTo>
                    <a:pt x="28485" y="-136"/>
                  </a:moveTo>
                  <a:lnTo>
                    <a:pt x="42106" y="-136"/>
                  </a:lnTo>
                  <a:lnTo>
                    <a:pt x="42106" y="51204"/>
                  </a:lnTo>
                  <a:cubicBezTo>
                    <a:pt x="42574" y="57156"/>
                    <a:pt x="40655" y="63051"/>
                    <a:pt x="36772" y="67587"/>
                  </a:cubicBezTo>
                  <a:cubicBezTo>
                    <a:pt x="32514" y="71581"/>
                    <a:pt x="26784" y="73618"/>
                    <a:pt x="20960" y="73207"/>
                  </a:cubicBezTo>
                  <a:cubicBezTo>
                    <a:pt x="14872" y="73726"/>
                    <a:pt x="8879" y="71448"/>
                    <a:pt x="4673" y="67015"/>
                  </a:cubicBezTo>
                  <a:cubicBezTo>
                    <a:pt x="772" y="61476"/>
                    <a:pt x="-957" y="54696"/>
                    <a:pt x="-185" y="47965"/>
                  </a:cubicBezTo>
                  <a:lnTo>
                    <a:pt x="-185" y="44251"/>
                  </a:lnTo>
                  <a:lnTo>
                    <a:pt x="12864" y="44251"/>
                  </a:lnTo>
                  <a:lnTo>
                    <a:pt x="12864" y="48537"/>
                  </a:lnTo>
                  <a:cubicBezTo>
                    <a:pt x="12555" y="51819"/>
                    <a:pt x="13182" y="55122"/>
                    <a:pt x="14674" y="58062"/>
                  </a:cubicBezTo>
                  <a:cubicBezTo>
                    <a:pt x="15987" y="60186"/>
                    <a:pt x="18376" y="61399"/>
                    <a:pt x="20865" y="61205"/>
                  </a:cubicBezTo>
                  <a:cubicBezTo>
                    <a:pt x="23057" y="61420"/>
                    <a:pt x="25218" y="60570"/>
                    <a:pt x="26675" y="58919"/>
                  </a:cubicBezTo>
                  <a:cubicBezTo>
                    <a:pt x="28041" y="56693"/>
                    <a:pt x="28674" y="54094"/>
                    <a:pt x="28485" y="51490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41C0EBCA-C659-4193-AE61-3EF0B5025889}"/>
                </a:ext>
              </a:extLst>
            </p:cNvPr>
            <p:cNvSpPr/>
            <p:nvPr/>
          </p:nvSpPr>
          <p:spPr>
            <a:xfrm>
              <a:off x="5968890" y="656601"/>
              <a:ext cx="13715" cy="71342"/>
            </a:xfrm>
            <a:custGeom>
              <a:avLst/>
              <a:gdLst>
                <a:gd name="connsiteX0" fmla="*/ 0 w 13715"/>
                <a:gd name="connsiteY0" fmla="*/ 0 h 71342"/>
                <a:gd name="connsiteX1" fmla="*/ 6858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AE3A86C1-61D9-4F8E-9935-3419EC79263E}"/>
                </a:ext>
              </a:extLst>
            </p:cNvPr>
            <p:cNvSpPr/>
            <p:nvPr/>
          </p:nvSpPr>
          <p:spPr>
            <a:xfrm>
              <a:off x="5998417" y="656601"/>
              <a:ext cx="53530" cy="7134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383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3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3 w 53530"/>
                <a:gd name="connsiteY11" fmla="*/ 71342 h 71342"/>
                <a:gd name="connsiteX12" fmla="*/ 39815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383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3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3" y="71342"/>
                  </a:lnTo>
                  <a:lnTo>
                    <a:pt x="39815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409D42AF-D79E-4595-BB70-83F0B049AFF7}"/>
                </a:ext>
              </a:extLst>
            </p:cNvPr>
            <p:cNvSpPr/>
            <p:nvPr/>
          </p:nvSpPr>
          <p:spPr>
            <a:xfrm>
              <a:off x="6065668" y="654308"/>
              <a:ext cx="61337" cy="75270"/>
            </a:xfrm>
            <a:custGeom>
              <a:avLst/>
              <a:gdLst>
                <a:gd name="connsiteX0" fmla="*/ 30968 w 61337"/>
                <a:gd name="connsiteY0" fmla="*/ 75118 h 75270"/>
                <a:gd name="connsiteX1" fmla="*/ 8203 w 61337"/>
                <a:gd name="connsiteY1" fmla="*/ 65022 h 75270"/>
                <a:gd name="connsiteX2" fmla="*/ 8203 w 61337"/>
                <a:gd name="connsiteY2" fmla="*/ 10158 h 75270"/>
                <a:gd name="connsiteX3" fmla="*/ 51542 w 61337"/>
                <a:gd name="connsiteY3" fmla="*/ 6348 h 75270"/>
                <a:gd name="connsiteX4" fmla="*/ 60591 w 61337"/>
                <a:gd name="connsiteY4" fmla="*/ 23874 h 75270"/>
                <a:gd name="connsiteX5" fmla="*/ 46875 w 61337"/>
                <a:gd name="connsiteY5" fmla="*/ 23874 h 75270"/>
                <a:gd name="connsiteX6" fmla="*/ 42112 w 61337"/>
                <a:gd name="connsiteY6" fmla="*/ 15778 h 75270"/>
                <a:gd name="connsiteX7" fmla="*/ 32587 w 61337"/>
                <a:gd name="connsiteY7" fmla="*/ 12253 h 75270"/>
                <a:gd name="connsiteX8" fmla="*/ 18586 w 61337"/>
                <a:gd name="connsiteY8" fmla="*/ 18921 h 75270"/>
                <a:gd name="connsiteX9" fmla="*/ 13537 w 61337"/>
                <a:gd name="connsiteY9" fmla="*/ 37971 h 75270"/>
                <a:gd name="connsiteX10" fmla="*/ 18395 w 61337"/>
                <a:gd name="connsiteY10" fmla="*/ 56449 h 75270"/>
                <a:gd name="connsiteX11" fmla="*/ 32587 w 61337"/>
                <a:gd name="connsiteY11" fmla="*/ 62831 h 75270"/>
                <a:gd name="connsiteX12" fmla="*/ 32587 w 61337"/>
                <a:gd name="connsiteY12" fmla="*/ 62831 h 75270"/>
                <a:gd name="connsiteX13" fmla="*/ 44970 w 61337"/>
                <a:gd name="connsiteY13" fmla="*/ 56164 h 75270"/>
                <a:gd name="connsiteX14" fmla="*/ 48589 w 61337"/>
                <a:gd name="connsiteY14" fmla="*/ 47401 h 75270"/>
                <a:gd name="connsiteX15" fmla="*/ 33159 w 61337"/>
                <a:gd name="connsiteY15" fmla="*/ 47401 h 75270"/>
                <a:gd name="connsiteX16" fmla="*/ 33159 w 61337"/>
                <a:gd name="connsiteY16" fmla="*/ 35113 h 75270"/>
                <a:gd name="connsiteX17" fmla="*/ 60972 w 61337"/>
                <a:gd name="connsiteY17" fmla="*/ 35113 h 75270"/>
                <a:gd name="connsiteX18" fmla="*/ 60972 w 61337"/>
                <a:gd name="connsiteY18" fmla="*/ 73213 h 75270"/>
                <a:gd name="connsiteX19" fmla="*/ 51447 w 61337"/>
                <a:gd name="connsiteY19" fmla="*/ 73213 h 75270"/>
                <a:gd name="connsiteX20" fmla="*/ 50113 w 61337"/>
                <a:gd name="connsiteY20" fmla="*/ 63688 h 75270"/>
                <a:gd name="connsiteX21" fmla="*/ 49352 w 61337"/>
                <a:gd name="connsiteY21" fmla="*/ 64831 h 75270"/>
                <a:gd name="connsiteX22" fmla="*/ 30302 w 61337"/>
                <a:gd name="connsiteY22" fmla="*/ 74928 h 7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337" h="75270">
                  <a:moveTo>
                    <a:pt x="30968" y="75118"/>
                  </a:moveTo>
                  <a:cubicBezTo>
                    <a:pt x="22235" y="75410"/>
                    <a:pt x="13849" y="71691"/>
                    <a:pt x="8203" y="65022"/>
                  </a:cubicBezTo>
                  <a:cubicBezTo>
                    <a:pt x="-3221" y="48518"/>
                    <a:pt x="-3221" y="26662"/>
                    <a:pt x="8203" y="10158"/>
                  </a:cubicBezTo>
                  <a:cubicBezTo>
                    <a:pt x="19581" y="-1945"/>
                    <a:pt x="38228" y="-3584"/>
                    <a:pt x="51542" y="6348"/>
                  </a:cubicBezTo>
                  <a:cubicBezTo>
                    <a:pt x="56785" y="10742"/>
                    <a:pt x="60044" y="17056"/>
                    <a:pt x="60591" y="23874"/>
                  </a:cubicBezTo>
                  <a:lnTo>
                    <a:pt x="46875" y="23874"/>
                  </a:lnTo>
                  <a:cubicBezTo>
                    <a:pt x="46486" y="20629"/>
                    <a:pt x="44760" y="17694"/>
                    <a:pt x="42112" y="15778"/>
                  </a:cubicBezTo>
                  <a:cubicBezTo>
                    <a:pt x="39472" y="13484"/>
                    <a:pt x="36085" y="12231"/>
                    <a:pt x="32587" y="12253"/>
                  </a:cubicBezTo>
                  <a:cubicBezTo>
                    <a:pt x="27108" y="12037"/>
                    <a:pt x="21872" y="14530"/>
                    <a:pt x="18586" y="18921"/>
                  </a:cubicBezTo>
                  <a:cubicBezTo>
                    <a:pt x="14866" y="24548"/>
                    <a:pt x="13093" y="31240"/>
                    <a:pt x="13537" y="37971"/>
                  </a:cubicBezTo>
                  <a:cubicBezTo>
                    <a:pt x="13093" y="44496"/>
                    <a:pt x="14799" y="50987"/>
                    <a:pt x="18395" y="56449"/>
                  </a:cubicBezTo>
                  <a:cubicBezTo>
                    <a:pt x="21813" y="60750"/>
                    <a:pt x="27102" y="63129"/>
                    <a:pt x="32587" y="62831"/>
                  </a:cubicBezTo>
                  <a:lnTo>
                    <a:pt x="32587" y="62831"/>
                  </a:lnTo>
                  <a:cubicBezTo>
                    <a:pt x="37608" y="62973"/>
                    <a:pt x="42325" y="60433"/>
                    <a:pt x="44970" y="56164"/>
                  </a:cubicBezTo>
                  <a:cubicBezTo>
                    <a:pt x="46685" y="53480"/>
                    <a:pt x="47910" y="50513"/>
                    <a:pt x="48589" y="47401"/>
                  </a:cubicBezTo>
                  <a:lnTo>
                    <a:pt x="33159" y="47401"/>
                  </a:lnTo>
                  <a:lnTo>
                    <a:pt x="33159" y="35113"/>
                  </a:lnTo>
                  <a:lnTo>
                    <a:pt x="60972" y="35113"/>
                  </a:lnTo>
                  <a:lnTo>
                    <a:pt x="60972" y="73213"/>
                  </a:lnTo>
                  <a:lnTo>
                    <a:pt x="51447" y="73213"/>
                  </a:lnTo>
                  <a:lnTo>
                    <a:pt x="50113" y="63688"/>
                  </a:lnTo>
                  <a:lnTo>
                    <a:pt x="49352" y="64831"/>
                  </a:lnTo>
                  <a:cubicBezTo>
                    <a:pt x="45225" y="71319"/>
                    <a:pt x="37987" y="75155"/>
                    <a:pt x="30302" y="74928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67EA5604-0C42-48C5-90EF-3CCE7F711561}"/>
                </a:ext>
              </a:extLst>
            </p:cNvPr>
            <p:cNvSpPr/>
            <p:nvPr/>
          </p:nvSpPr>
          <p:spPr>
            <a:xfrm>
              <a:off x="6171582" y="656601"/>
              <a:ext cx="13715" cy="71342"/>
            </a:xfrm>
            <a:custGeom>
              <a:avLst/>
              <a:gdLst>
                <a:gd name="connsiteX0" fmla="*/ 0 w 13715"/>
                <a:gd name="connsiteY0" fmla="*/ 0 h 71342"/>
                <a:gd name="connsiteX1" fmla="*/ 6763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763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79BC4313-1F76-4959-A6AC-F6432F453C0D}"/>
                </a:ext>
              </a:extLst>
            </p:cNvPr>
            <p:cNvSpPr/>
            <p:nvPr/>
          </p:nvSpPr>
          <p:spPr>
            <a:xfrm>
              <a:off x="6201014" y="656601"/>
              <a:ext cx="53625" cy="71342"/>
            </a:xfrm>
            <a:custGeom>
              <a:avLst/>
              <a:gdLst>
                <a:gd name="connsiteX0" fmla="*/ 12859 w 53625"/>
                <a:gd name="connsiteY0" fmla="*/ 71342 h 71342"/>
                <a:gd name="connsiteX1" fmla="*/ 6477 w 53625"/>
                <a:gd name="connsiteY1" fmla="*/ 71342 h 71342"/>
                <a:gd name="connsiteX2" fmla="*/ 0 w 53625"/>
                <a:gd name="connsiteY2" fmla="*/ 71342 h 71342"/>
                <a:gd name="connsiteX3" fmla="*/ 0 w 53625"/>
                <a:gd name="connsiteY3" fmla="*/ 0 h 71342"/>
                <a:gd name="connsiteX4" fmla="*/ 7239 w 53625"/>
                <a:gd name="connsiteY4" fmla="*/ 0 h 71342"/>
                <a:gd name="connsiteX5" fmla="*/ 14383 w 53625"/>
                <a:gd name="connsiteY5" fmla="*/ 0 h 71342"/>
                <a:gd name="connsiteX6" fmla="*/ 40767 w 53625"/>
                <a:gd name="connsiteY6" fmla="*/ 50102 h 71342"/>
                <a:gd name="connsiteX7" fmla="*/ 40767 w 53625"/>
                <a:gd name="connsiteY7" fmla="*/ 0 h 71342"/>
                <a:gd name="connsiteX8" fmla="*/ 47149 w 53625"/>
                <a:gd name="connsiteY8" fmla="*/ 0 h 71342"/>
                <a:gd name="connsiteX9" fmla="*/ 53626 w 53625"/>
                <a:gd name="connsiteY9" fmla="*/ 0 h 71342"/>
                <a:gd name="connsiteX10" fmla="*/ 53626 w 53625"/>
                <a:gd name="connsiteY10" fmla="*/ 71342 h 71342"/>
                <a:gd name="connsiteX11" fmla="*/ 46768 w 53625"/>
                <a:gd name="connsiteY11" fmla="*/ 71342 h 71342"/>
                <a:gd name="connsiteX12" fmla="*/ 39910 w 53625"/>
                <a:gd name="connsiteY12" fmla="*/ 71342 h 71342"/>
                <a:gd name="connsiteX13" fmla="*/ 12859 w 53625"/>
                <a:gd name="connsiteY13" fmla="*/ 19907 h 71342"/>
                <a:gd name="connsiteX14" fmla="*/ 12859 w 53625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25" h="71342">
                  <a:moveTo>
                    <a:pt x="12859" y="71342"/>
                  </a:moveTo>
                  <a:lnTo>
                    <a:pt x="6477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239" y="0"/>
                  </a:lnTo>
                  <a:lnTo>
                    <a:pt x="14383" y="0"/>
                  </a:lnTo>
                  <a:lnTo>
                    <a:pt x="40767" y="50102"/>
                  </a:lnTo>
                  <a:lnTo>
                    <a:pt x="40767" y="0"/>
                  </a:lnTo>
                  <a:lnTo>
                    <a:pt x="47149" y="0"/>
                  </a:lnTo>
                  <a:lnTo>
                    <a:pt x="53626" y="0"/>
                  </a:lnTo>
                  <a:lnTo>
                    <a:pt x="53626" y="71342"/>
                  </a:lnTo>
                  <a:lnTo>
                    <a:pt x="46768" y="71342"/>
                  </a:lnTo>
                  <a:lnTo>
                    <a:pt x="39910" y="71342"/>
                  </a:lnTo>
                  <a:lnTo>
                    <a:pt x="12859" y="19907"/>
                  </a:lnTo>
                  <a:lnTo>
                    <a:pt x="12859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DFE360C6-5030-45BA-9E1D-86941A523754}"/>
                </a:ext>
              </a:extLst>
            </p:cNvPr>
            <p:cNvSpPr/>
            <p:nvPr/>
          </p:nvSpPr>
          <p:spPr>
            <a:xfrm>
              <a:off x="6268640" y="654631"/>
              <a:ext cx="53615" cy="75353"/>
            </a:xfrm>
            <a:custGeom>
              <a:avLst/>
              <a:gdLst>
                <a:gd name="connsiteX0" fmla="*/ 38022 w 53615"/>
                <a:gd name="connsiteY0" fmla="*/ 23265 h 75353"/>
                <a:gd name="connsiteX1" fmla="*/ 33926 w 53615"/>
                <a:gd name="connsiteY1" fmla="*/ 15168 h 75353"/>
                <a:gd name="connsiteX2" fmla="*/ 24401 w 53615"/>
                <a:gd name="connsiteY2" fmla="*/ 12216 h 75353"/>
                <a:gd name="connsiteX3" fmla="*/ 16305 w 53615"/>
                <a:gd name="connsiteY3" fmla="*/ 14692 h 75353"/>
                <a:gd name="connsiteX4" fmla="*/ 13352 w 53615"/>
                <a:gd name="connsiteY4" fmla="*/ 21645 h 75353"/>
                <a:gd name="connsiteX5" fmla="*/ 16400 w 53615"/>
                <a:gd name="connsiteY5" fmla="*/ 26598 h 75353"/>
                <a:gd name="connsiteX6" fmla="*/ 29354 w 53615"/>
                <a:gd name="connsiteY6" fmla="*/ 30694 h 75353"/>
                <a:gd name="connsiteX7" fmla="*/ 48404 w 53615"/>
                <a:gd name="connsiteY7" fmla="*/ 38790 h 75353"/>
                <a:gd name="connsiteX8" fmla="*/ 53167 w 53615"/>
                <a:gd name="connsiteY8" fmla="*/ 53268 h 75353"/>
                <a:gd name="connsiteX9" fmla="*/ 45927 w 53615"/>
                <a:gd name="connsiteY9" fmla="*/ 69270 h 75353"/>
                <a:gd name="connsiteX10" fmla="*/ 26211 w 53615"/>
                <a:gd name="connsiteY10" fmla="*/ 75176 h 75353"/>
                <a:gd name="connsiteX11" fmla="*/ 7161 w 53615"/>
                <a:gd name="connsiteY11" fmla="*/ 68889 h 75353"/>
                <a:gd name="connsiteX12" fmla="*/ -364 w 53615"/>
                <a:gd name="connsiteY12" fmla="*/ 51077 h 75353"/>
                <a:gd name="connsiteX13" fmla="*/ 12876 w 53615"/>
                <a:gd name="connsiteY13" fmla="*/ 51078 h 75353"/>
                <a:gd name="connsiteX14" fmla="*/ 16686 w 53615"/>
                <a:gd name="connsiteY14" fmla="*/ 59841 h 75353"/>
                <a:gd name="connsiteX15" fmla="*/ 26211 w 53615"/>
                <a:gd name="connsiteY15" fmla="*/ 62889 h 75353"/>
                <a:gd name="connsiteX16" fmla="*/ 36498 w 53615"/>
                <a:gd name="connsiteY16" fmla="*/ 60603 h 75353"/>
                <a:gd name="connsiteX17" fmla="*/ 40213 w 53615"/>
                <a:gd name="connsiteY17" fmla="*/ 54221 h 75353"/>
                <a:gd name="connsiteX18" fmla="*/ 37546 w 53615"/>
                <a:gd name="connsiteY18" fmla="*/ 48220 h 75353"/>
                <a:gd name="connsiteX19" fmla="*/ 26401 w 53615"/>
                <a:gd name="connsiteY19" fmla="*/ 44315 h 75353"/>
                <a:gd name="connsiteX20" fmla="*/ 5542 w 53615"/>
                <a:gd name="connsiteY20" fmla="*/ 36123 h 75353"/>
                <a:gd name="connsiteX21" fmla="*/ 303 w 53615"/>
                <a:gd name="connsiteY21" fmla="*/ 22503 h 75353"/>
                <a:gd name="connsiteX22" fmla="*/ 7256 w 53615"/>
                <a:gd name="connsiteY22" fmla="*/ 6024 h 75353"/>
                <a:gd name="connsiteX23" fmla="*/ 26306 w 53615"/>
                <a:gd name="connsiteY23" fmla="*/ -72 h 75353"/>
                <a:gd name="connsiteX24" fmla="*/ 44309 w 53615"/>
                <a:gd name="connsiteY24" fmla="*/ 6215 h 75353"/>
                <a:gd name="connsiteX25" fmla="*/ 51929 w 53615"/>
                <a:gd name="connsiteY25" fmla="*/ 23265 h 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15" h="75353">
                  <a:moveTo>
                    <a:pt x="38022" y="23265"/>
                  </a:moveTo>
                  <a:cubicBezTo>
                    <a:pt x="37916" y="20094"/>
                    <a:pt x="36418" y="17132"/>
                    <a:pt x="33926" y="15168"/>
                  </a:cubicBezTo>
                  <a:cubicBezTo>
                    <a:pt x="31179" y="13130"/>
                    <a:pt x="27820" y="12089"/>
                    <a:pt x="24401" y="12216"/>
                  </a:cubicBezTo>
                  <a:cubicBezTo>
                    <a:pt x="21489" y="12012"/>
                    <a:pt x="18605" y="12894"/>
                    <a:pt x="16305" y="14692"/>
                  </a:cubicBezTo>
                  <a:cubicBezTo>
                    <a:pt x="14285" y="16419"/>
                    <a:pt x="13192" y="18993"/>
                    <a:pt x="13352" y="21645"/>
                  </a:cubicBezTo>
                  <a:cubicBezTo>
                    <a:pt x="13347" y="23741"/>
                    <a:pt x="14527" y="25659"/>
                    <a:pt x="16400" y="26598"/>
                  </a:cubicBezTo>
                  <a:cubicBezTo>
                    <a:pt x="20534" y="28489"/>
                    <a:pt x="24885" y="29865"/>
                    <a:pt x="29354" y="30694"/>
                  </a:cubicBezTo>
                  <a:cubicBezTo>
                    <a:pt x="36238" y="31904"/>
                    <a:pt x="42755" y="34674"/>
                    <a:pt x="48404" y="38790"/>
                  </a:cubicBezTo>
                  <a:cubicBezTo>
                    <a:pt x="51937" y="42743"/>
                    <a:pt x="53663" y="47990"/>
                    <a:pt x="53167" y="53268"/>
                  </a:cubicBezTo>
                  <a:cubicBezTo>
                    <a:pt x="53503" y="59463"/>
                    <a:pt x="50802" y="65433"/>
                    <a:pt x="45927" y="69270"/>
                  </a:cubicBezTo>
                  <a:cubicBezTo>
                    <a:pt x="40235" y="73458"/>
                    <a:pt x="33268" y="75545"/>
                    <a:pt x="26211" y="75176"/>
                  </a:cubicBezTo>
                  <a:cubicBezTo>
                    <a:pt x="19302" y="75505"/>
                    <a:pt x="12516" y="73265"/>
                    <a:pt x="7161" y="68889"/>
                  </a:cubicBezTo>
                  <a:cubicBezTo>
                    <a:pt x="2305" y="64243"/>
                    <a:pt x="-418" y="57798"/>
                    <a:pt x="-364" y="51077"/>
                  </a:cubicBezTo>
                  <a:lnTo>
                    <a:pt x="12876" y="51078"/>
                  </a:lnTo>
                  <a:cubicBezTo>
                    <a:pt x="12806" y="54415"/>
                    <a:pt x="14197" y="57616"/>
                    <a:pt x="16686" y="59841"/>
                  </a:cubicBezTo>
                  <a:cubicBezTo>
                    <a:pt x="19421" y="61913"/>
                    <a:pt x="22781" y="62988"/>
                    <a:pt x="26211" y="62889"/>
                  </a:cubicBezTo>
                  <a:cubicBezTo>
                    <a:pt x="29784" y="63079"/>
                    <a:pt x="33342" y="62288"/>
                    <a:pt x="36498" y="60603"/>
                  </a:cubicBezTo>
                  <a:cubicBezTo>
                    <a:pt x="38795" y="59299"/>
                    <a:pt x="40214" y="56862"/>
                    <a:pt x="40213" y="54221"/>
                  </a:cubicBezTo>
                  <a:cubicBezTo>
                    <a:pt x="40367" y="51903"/>
                    <a:pt x="39369" y="49659"/>
                    <a:pt x="37546" y="48220"/>
                  </a:cubicBezTo>
                  <a:cubicBezTo>
                    <a:pt x="34073" y="46309"/>
                    <a:pt x="30307" y="44989"/>
                    <a:pt x="26401" y="44315"/>
                  </a:cubicBezTo>
                  <a:cubicBezTo>
                    <a:pt x="18958" y="43049"/>
                    <a:pt x="11857" y="40260"/>
                    <a:pt x="5542" y="36123"/>
                  </a:cubicBezTo>
                  <a:cubicBezTo>
                    <a:pt x="1831" y="32605"/>
                    <a:pt x="-94" y="27600"/>
                    <a:pt x="303" y="22503"/>
                  </a:cubicBezTo>
                  <a:cubicBezTo>
                    <a:pt x="-13" y="16237"/>
                    <a:pt x="2547" y="10170"/>
                    <a:pt x="7256" y="6024"/>
                  </a:cubicBezTo>
                  <a:cubicBezTo>
                    <a:pt x="12594" y="1633"/>
                    <a:pt x="19411" y="-548"/>
                    <a:pt x="26306" y="-72"/>
                  </a:cubicBezTo>
                  <a:cubicBezTo>
                    <a:pt x="32891" y="-360"/>
                    <a:pt x="39335" y="1890"/>
                    <a:pt x="44309" y="6215"/>
                  </a:cubicBezTo>
                  <a:cubicBezTo>
                    <a:pt x="49011" y="10662"/>
                    <a:pt x="51752" y="16795"/>
                    <a:pt x="51929" y="23265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38C202F9-E3FD-4D6A-83C3-7DB7260A7571}"/>
                </a:ext>
              </a:extLst>
            </p:cNvPr>
            <p:cNvSpPr/>
            <p:nvPr/>
          </p:nvSpPr>
          <p:spPr>
            <a:xfrm>
              <a:off x="6330459" y="656601"/>
              <a:ext cx="53340" cy="7134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A7819CFA-8777-4FD9-8330-230F5A99FEB3}"/>
                </a:ext>
              </a:extLst>
            </p:cNvPr>
            <p:cNvSpPr/>
            <p:nvPr/>
          </p:nvSpPr>
          <p:spPr>
            <a:xfrm>
              <a:off x="6394467" y="656601"/>
              <a:ext cx="13716" cy="7134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A8E75821-FB60-4F3A-A34B-8D3FC52E4C4C}"/>
                </a:ext>
              </a:extLst>
            </p:cNvPr>
            <p:cNvSpPr/>
            <p:nvPr/>
          </p:nvSpPr>
          <p:spPr>
            <a:xfrm>
              <a:off x="6419041" y="656601"/>
              <a:ext cx="53340" cy="7134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CA7AE6C9-1338-4913-8DC2-9FDE64D25CAE}"/>
                </a:ext>
              </a:extLst>
            </p:cNvPr>
            <p:cNvSpPr/>
            <p:nvPr/>
          </p:nvSpPr>
          <p:spPr>
            <a:xfrm>
              <a:off x="6483449" y="656506"/>
              <a:ext cx="53267" cy="73452"/>
            </a:xfrm>
            <a:custGeom>
              <a:avLst/>
              <a:gdLst>
                <a:gd name="connsiteX0" fmla="*/ 52766 w 53267"/>
                <a:gd name="connsiteY0" fmla="*/ 44346 h 73452"/>
                <a:gd name="connsiteX1" fmla="*/ 46574 w 53267"/>
                <a:gd name="connsiteY1" fmla="*/ 66444 h 73452"/>
                <a:gd name="connsiteX2" fmla="*/ 26286 w 53267"/>
                <a:gd name="connsiteY2" fmla="*/ 73207 h 73452"/>
                <a:gd name="connsiteX3" fmla="*/ 6284 w 53267"/>
                <a:gd name="connsiteY3" fmla="*/ 66158 h 73452"/>
                <a:gd name="connsiteX4" fmla="*/ -288 w 53267"/>
                <a:gd name="connsiteY4" fmla="*/ 44346 h 73452"/>
                <a:gd name="connsiteX5" fmla="*/ -288 w 53267"/>
                <a:gd name="connsiteY5" fmla="*/ -136 h 73452"/>
                <a:gd name="connsiteX6" fmla="*/ 13428 w 53267"/>
                <a:gd name="connsiteY6" fmla="*/ -136 h 73452"/>
                <a:gd name="connsiteX7" fmla="*/ 13428 w 53267"/>
                <a:gd name="connsiteY7" fmla="*/ 44822 h 73452"/>
                <a:gd name="connsiteX8" fmla="*/ 16666 w 53267"/>
                <a:gd name="connsiteY8" fmla="*/ 56347 h 73452"/>
                <a:gd name="connsiteX9" fmla="*/ 26191 w 53267"/>
                <a:gd name="connsiteY9" fmla="*/ 60157 h 73452"/>
                <a:gd name="connsiteX10" fmla="*/ 35716 w 53267"/>
                <a:gd name="connsiteY10" fmla="*/ 56633 h 73452"/>
                <a:gd name="connsiteX11" fmla="*/ 38669 w 53267"/>
                <a:gd name="connsiteY11" fmla="*/ 44822 h 73452"/>
                <a:gd name="connsiteX12" fmla="*/ 38669 w 53267"/>
                <a:gd name="connsiteY12" fmla="*/ -136 h 73452"/>
                <a:gd name="connsiteX13" fmla="*/ 52766 w 53267"/>
                <a:gd name="connsiteY13" fmla="*/ -136 h 7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67" h="73452">
                  <a:moveTo>
                    <a:pt x="52766" y="44346"/>
                  </a:moveTo>
                  <a:cubicBezTo>
                    <a:pt x="53495" y="52223"/>
                    <a:pt x="51291" y="60092"/>
                    <a:pt x="46574" y="66444"/>
                  </a:cubicBezTo>
                  <a:cubicBezTo>
                    <a:pt x="41051" y="71429"/>
                    <a:pt x="33696" y="73881"/>
                    <a:pt x="26286" y="73207"/>
                  </a:cubicBezTo>
                  <a:cubicBezTo>
                    <a:pt x="18923" y="73782"/>
                    <a:pt x="11659" y="71222"/>
                    <a:pt x="6284" y="66158"/>
                  </a:cubicBezTo>
                  <a:cubicBezTo>
                    <a:pt x="1508" y="59931"/>
                    <a:pt x="-829" y="52175"/>
                    <a:pt x="-288" y="44346"/>
                  </a:cubicBezTo>
                  <a:lnTo>
                    <a:pt x="-288" y="-136"/>
                  </a:lnTo>
                  <a:lnTo>
                    <a:pt x="13428" y="-136"/>
                  </a:lnTo>
                  <a:lnTo>
                    <a:pt x="13428" y="44822"/>
                  </a:lnTo>
                  <a:cubicBezTo>
                    <a:pt x="13153" y="48922"/>
                    <a:pt x="14296" y="52991"/>
                    <a:pt x="16666" y="56347"/>
                  </a:cubicBezTo>
                  <a:cubicBezTo>
                    <a:pt x="19087" y="59014"/>
                    <a:pt x="22600" y="60419"/>
                    <a:pt x="26191" y="60157"/>
                  </a:cubicBezTo>
                  <a:cubicBezTo>
                    <a:pt x="29731" y="60450"/>
                    <a:pt x="33219" y="59160"/>
                    <a:pt x="35716" y="56633"/>
                  </a:cubicBezTo>
                  <a:cubicBezTo>
                    <a:pt x="38028" y="53152"/>
                    <a:pt x="39070" y="48981"/>
                    <a:pt x="38669" y="44822"/>
                  </a:cubicBezTo>
                  <a:lnTo>
                    <a:pt x="38669" y="-136"/>
                  </a:lnTo>
                  <a:lnTo>
                    <a:pt x="52766" y="-136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35F0BD1E-3D78-4AD6-B863-491B2EEA0D6E}"/>
                </a:ext>
              </a:extLst>
            </p:cNvPr>
            <p:cNvSpPr/>
            <p:nvPr/>
          </p:nvSpPr>
          <p:spPr>
            <a:xfrm>
              <a:off x="6548296" y="656601"/>
              <a:ext cx="53339" cy="71342"/>
            </a:xfrm>
            <a:custGeom>
              <a:avLst/>
              <a:gdLst>
                <a:gd name="connsiteX0" fmla="*/ 19812 w 53339"/>
                <a:gd name="connsiteY0" fmla="*/ 12668 h 71342"/>
                <a:gd name="connsiteX1" fmla="*/ 0 w 53339"/>
                <a:gd name="connsiteY1" fmla="*/ 12668 h 71342"/>
                <a:gd name="connsiteX2" fmla="*/ 0 w 53339"/>
                <a:gd name="connsiteY2" fmla="*/ 6382 h 71342"/>
                <a:gd name="connsiteX3" fmla="*/ 0 w 53339"/>
                <a:gd name="connsiteY3" fmla="*/ 0 h 71342"/>
                <a:gd name="connsiteX4" fmla="*/ 53340 w 53339"/>
                <a:gd name="connsiteY4" fmla="*/ 0 h 71342"/>
                <a:gd name="connsiteX5" fmla="*/ 53340 w 53339"/>
                <a:gd name="connsiteY5" fmla="*/ 6286 h 71342"/>
                <a:gd name="connsiteX6" fmla="*/ 53340 w 53339"/>
                <a:gd name="connsiteY6" fmla="*/ 12668 h 71342"/>
                <a:gd name="connsiteX7" fmla="*/ 33528 w 53339"/>
                <a:gd name="connsiteY7" fmla="*/ 12668 h 71342"/>
                <a:gd name="connsiteX8" fmla="*/ 33528 w 53339"/>
                <a:gd name="connsiteY8" fmla="*/ 71342 h 71342"/>
                <a:gd name="connsiteX9" fmla="*/ 26670 w 53339"/>
                <a:gd name="connsiteY9" fmla="*/ 71342 h 71342"/>
                <a:gd name="connsiteX10" fmla="*/ 19812 w 53339"/>
                <a:gd name="connsiteY10" fmla="*/ 71342 h 71342"/>
                <a:gd name="connsiteX11" fmla="*/ 19812 w 53339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39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67C0370B-51CF-4352-9D14-11774E679310}"/>
                </a:ext>
              </a:extLst>
            </p:cNvPr>
            <p:cNvSpPr/>
            <p:nvPr/>
          </p:nvSpPr>
          <p:spPr>
            <a:xfrm>
              <a:off x="6613447" y="656601"/>
              <a:ext cx="49911" cy="71342"/>
            </a:xfrm>
            <a:custGeom>
              <a:avLst/>
              <a:gdLst>
                <a:gd name="connsiteX0" fmla="*/ 0 w 49911"/>
                <a:gd name="connsiteY0" fmla="*/ 71342 h 71342"/>
                <a:gd name="connsiteX1" fmla="*/ 0 w 49911"/>
                <a:gd name="connsiteY1" fmla="*/ 0 h 71342"/>
                <a:gd name="connsiteX2" fmla="*/ 48387 w 49911"/>
                <a:gd name="connsiteY2" fmla="*/ 0 h 71342"/>
                <a:gd name="connsiteX3" fmla="*/ 48387 w 49911"/>
                <a:gd name="connsiteY3" fmla="*/ 6286 h 71342"/>
                <a:gd name="connsiteX4" fmla="*/ 48387 w 49911"/>
                <a:gd name="connsiteY4" fmla="*/ 12668 h 71342"/>
                <a:gd name="connsiteX5" fmla="*/ 13716 w 49911"/>
                <a:gd name="connsiteY5" fmla="*/ 12668 h 71342"/>
                <a:gd name="connsiteX6" fmla="*/ 13716 w 49911"/>
                <a:gd name="connsiteY6" fmla="*/ 27813 h 71342"/>
                <a:gd name="connsiteX7" fmla="*/ 45815 w 49911"/>
                <a:gd name="connsiteY7" fmla="*/ 27813 h 71342"/>
                <a:gd name="connsiteX8" fmla="*/ 45815 w 49911"/>
                <a:gd name="connsiteY8" fmla="*/ 33909 h 71342"/>
                <a:gd name="connsiteX9" fmla="*/ 45815 w 49911"/>
                <a:gd name="connsiteY9" fmla="*/ 40100 h 71342"/>
                <a:gd name="connsiteX10" fmla="*/ 13716 w 49911"/>
                <a:gd name="connsiteY10" fmla="*/ 40100 h 71342"/>
                <a:gd name="connsiteX11" fmla="*/ 13716 w 49911"/>
                <a:gd name="connsiteY11" fmla="*/ 58674 h 71342"/>
                <a:gd name="connsiteX12" fmla="*/ 49911 w 49911"/>
                <a:gd name="connsiteY12" fmla="*/ 58674 h 71342"/>
                <a:gd name="connsiteX13" fmla="*/ 49911 w 49911"/>
                <a:gd name="connsiteY13" fmla="*/ 65056 h 71342"/>
                <a:gd name="connsiteX14" fmla="*/ 49911 w 49911"/>
                <a:gd name="connsiteY14" fmla="*/ 71342 h 71342"/>
                <a:gd name="connsiteX15" fmla="*/ 0 w 49911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911" h="71342">
                  <a:moveTo>
                    <a:pt x="0" y="71342"/>
                  </a:moveTo>
                  <a:lnTo>
                    <a:pt x="0" y="0"/>
                  </a:lnTo>
                  <a:lnTo>
                    <a:pt x="48387" y="0"/>
                  </a:lnTo>
                  <a:lnTo>
                    <a:pt x="48387" y="6286"/>
                  </a:lnTo>
                  <a:lnTo>
                    <a:pt x="48387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911" y="58674"/>
                  </a:lnTo>
                  <a:lnTo>
                    <a:pt x="49911" y="65056"/>
                  </a:lnTo>
                  <a:lnTo>
                    <a:pt x="49911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984EE2AD-42CC-41A2-B6E6-6DEB9B788299}"/>
                </a:ext>
              </a:extLst>
            </p:cNvPr>
            <p:cNvSpPr/>
            <p:nvPr/>
          </p:nvSpPr>
          <p:spPr>
            <a:xfrm>
              <a:off x="6704252" y="654880"/>
              <a:ext cx="63192" cy="75265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3631025C-9CD3-4989-BE43-CB516871850D}"/>
                </a:ext>
              </a:extLst>
            </p:cNvPr>
            <p:cNvSpPr/>
            <p:nvPr/>
          </p:nvSpPr>
          <p:spPr>
            <a:xfrm>
              <a:off x="6782039" y="656601"/>
              <a:ext cx="46672" cy="71342"/>
            </a:xfrm>
            <a:custGeom>
              <a:avLst/>
              <a:gdLst>
                <a:gd name="connsiteX0" fmla="*/ 0 w 46672"/>
                <a:gd name="connsiteY0" fmla="*/ 71342 h 71342"/>
                <a:gd name="connsiteX1" fmla="*/ 0 w 46672"/>
                <a:gd name="connsiteY1" fmla="*/ 0 h 71342"/>
                <a:gd name="connsiteX2" fmla="*/ 46672 w 46672"/>
                <a:gd name="connsiteY2" fmla="*/ 0 h 71342"/>
                <a:gd name="connsiteX3" fmla="*/ 46672 w 46672"/>
                <a:gd name="connsiteY3" fmla="*/ 6286 h 71342"/>
                <a:gd name="connsiteX4" fmla="*/ 46672 w 46672"/>
                <a:gd name="connsiteY4" fmla="*/ 12668 h 71342"/>
                <a:gd name="connsiteX5" fmla="*/ 13716 w 46672"/>
                <a:gd name="connsiteY5" fmla="*/ 12668 h 71342"/>
                <a:gd name="connsiteX6" fmla="*/ 13716 w 46672"/>
                <a:gd name="connsiteY6" fmla="*/ 28861 h 71342"/>
                <a:gd name="connsiteX7" fmla="*/ 42482 w 46672"/>
                <a:gd name="connsiteY7" fmla="*/ 28861 h 71342"/>
                <a:gd name="connsiteX8" fmla="*/ 42482 w 46672"/>
                <a:gd name="connsiteY8" fmla="*/ 35052 h 71342"/>
                <a:gd name="connsiteX9" fmla="*/ 42482 w 46672"/>
                <a:gd name="connsiteY9" fmla="*/ 41148 h 71342"/>
                <a:gd name="connsiteX10" fmla="*/ 13716 w 46672"/>
                <a:gd name="connsiteY10" fmla="*/ 41148 h 71342"/>
                <a:gd name="connsiteX11" fmla="*/ 13716 w 46672"/>
                <a:gd name="connsiteY11" fmla="*/ 71342 h 71342"/>
                <a:gd name="connsiteX12" fmla="*/ 6858 w 46672"/>
                <a:gd name="connsiteY12" fmla="*/ 71342 h 71342"/>
                <a:gd name="connsiteX13" fmla="*/ 0 w 46672"/>
                <a:gd name="connsiteY13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71342">
                  <a:moveTo>
                    <a:pt x="0" y="71342"/>
                  </a:moveTo>
                  <a:lnTo>
                    <a:pt x="0" y="0"/>
                  </a:lnTo>
                  <a:lnTo>
                    <a:pt x="46672" y="0"/>
                  </a:lnTo>
                  <a:lnTo>
                    <a:pt x="46672" y="6286"/>
                  </a:lnTo>
                  <a:lnTo>
                    <a:pt x="46672" y="12668"/>
                  </a:lnTo>
                  <a:lnTo>
                    <a:pt x="13716" y="12668"/>
                  </a:lnTo>
                  <a:lnTo>
                    <a:pt x="13716" y="28861"/>
                  </a:lnTo>
                  <a:lnTo>
                    <a:pt x="42482" y="28861"/>
                  </a:lnTo>
                  <a:lnTo>
                    <a:pt x="42482" y="35052"/>
                  </a:lnTo>
                  <a:lnTo>
                    <a:pt x="42482" y="41148"/>
                  </a:lnTo>
                  <a:lnTo>
                    <a:pt x="13716" y="41148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FD5A9E2F-A3E5-4C2E-960F-A2503FFDAF8A}"/>
                </a:ext>
              </a:extLst>
            </p:cNvPr>
            <p:cNvSpPr/>
            <p:nvPr/>
          </p:nvSpPr>
          <p:spPr>
            <a:xfrm>
              <a:off x="6864906" y="656601"/>
              <a:ext cx="53435" cy="71342"/>
            </a:xfrm>
            <a:custGeom>
              <a:avLst/>
              <a:gdLst>
                <a:gd name="connsiteX0" fmla="*/ 19907 w 53435"/>
                <a:gd name="connsiteY0" fmla="*/ 12668 h 71342"/>
                <a:gd name="connsiteX1" fmla="*/ 0 w 53435"/>
                <a:gd name="connsiteY1" fmla="*/ 12668 h 71342"/>
                <a:gd name="connsiteX2" fmla="*/ 0 w 53435"/>
                <a:gd name="connsiteY2" fmla="*/ 6382 h 71342"/>
                <a:gd name="connsiteX3" fmla="*/ 0 w 53435"/>
                <a:gd name="connsiteY3" fmla="*/ 0 h 71342"/>
                <a:gd name="connsiteX4" fmla="*/ 53435 w 53435"/>
                <a:gd name="connsiteY4" fmla="*/ 0 h 71342"/>
                <a:gd name="connsiteX5" fmla="*/ 53435 w 53435"/>
                <a:gd name="connsiteY5" fmla="*/ 6286 h 71342"/>
                <a:gd name="connsiteX6" fmla="*/ 53435 w 53435"/>
                <a:gd name="connsiteY6" fmla="*/ 12668 h 71342"/>
                <a:gd name="connsiteX7" fmla="*/ 33528 w 53435"/>
                <a:gd name="connsiteY7" fmla="*/ 12668 h 71342"/>
                <a:gd name="connsiteX8" fmla="*/ 33528 w 53435"/>
                <a:gd name="connsiteY8" fmla="*/ 71342 h 71342"/>
                <a:gd name="connsiteX9" fmla="*/ 26765 w 53435"/>
                <a:gd name="connsiteY9" fmla="*/ 71342 h 71342"/>
                <a:gd name="connsiteX10" fmla="*/ 19907 w 53435"/>
                <a:gd name="connsiteY10" fmla="*/ 71342 h 71342"/>
                <a:gd name="connsiteX11" fmla="*/ 19907 w 53435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35" h="71342">
                  <a:moveTo>
                    <a:pt x="19907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435" y="0"/>
                  </a:lnTo>
                  <a:lnTo>
                    <a:pt x="53435" y="6286"/>
                  </a:lnTo>
                  <a:lnTo>
                    <a:pt x="53435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765" y="71342"/>
                  </a:lnTo>
                  <a:lnTo>
                    <a:pt x="19907" y="71342"/>
                  </a:lnTo>
                  <a:lnTo>
                    <a:pt x="19907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CF7A124D-281C-45BF-822D-78A2D449D887}"/>
                </a:ext>
              </a:extLst>
            </p:cNvPr>
            <p:cNvSpPr/>
            <p:nvPr/>
          </p:nvSpPr>
          <p:spPr>
            <a:xfrm>
              <a:off x="6930153" y="656601"/>
              <a:ext cx="49815" cy="7134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F8F15E55-A7C5-455E-ACA9-8A32264DBA27}"/>
                </a:ext>
              </a:extLst>
            </p:cNvPr>
            <p:cNvSpPr/>
            <p:nvPr/>
          </p:nvSpPr>
          <p:spPr>
            <a:xfrm>
              <a:off x="6992667" y="654677"/>
              <a:ext cx="58834" cy="75288"/>
            </a:xfrm>
            <a:custGeom>
              <a:avLst/>
              <a:gdLst>
                <a:gd name="connsiteX0" fmla="*/ 57898 w 58834"/>
                <a:gd name="connsiteY0" fmla="*/ 48174 h 75288"/>
                <a:gd name="connsiteX1" fmla="*/ 48944 w 58834"/>
                <a:gd name="connsiteY1" fmla="*/ 67796 h 75288"/>
                <a:gd name="connsiteX2" fmla="*/ 29894 w 58834"/>
                <a:gd name="connsiteY2" fmla="*/ 75130 h 75288"/>
                <a:gd name="connsiteX3" fmla="*/ 7891 w 58834"/>
                <a:gd name="connsiteY3" fmla="*/ 65034 h 75288"/>
                <a:gd name="connsiteX4" fmla="*/ -300 w 58834"/>
                <a:gd name="connsiteY4" fmla="*/ 37887 h 75288"/>
                <a:gd name="connsiteX5" fmla="*/ 7891 w 58834"/>
                <a:gd name="connsiteY5" fmla="*/ 10170 h 75288"/>
                <a:gd name="connsiteX6" fmla="*/ 29894 w 58834"/>
                <a:gd name="connsiteY6" fmla="*/ -117 h 75288"/>
                <a:gd name="connsiteX7" fmla="*/ 48944 w 58834"/>
                <a:gd name="connsiteY7" fmla="*/ 6741 h 75288"/>
                <a:gd name="connsiteX8" fmla="*/ 58469 w 58834"/>
                <a:gd name="connsiteY8" fmla="*/ 25314 h 75288"/>
                <a:gd name="connsiteX9" fmla="*/ 44753 w 58834"/>
                <a:gd name="connsiteY9" fmla="*/ 25314 h 75288"/>
                <a:gd name="connsiteX10" fmla="*/ 40181 w 58834"/>
                <a:gd name="connsiteY10" fmla="*/ 15789 h 75288"/>
                <a:gd name="connsiteX11" fmla="*/ 30656 w 58834"/>
                <a:gd name="connsiteY11" fmla="*/ 12360 h 75288"/>
                <a:gd name="connsiteX12" fmla="*/ 18655 w 58834"/>
                <a:gd name="connsiteY12" fmla="*/ 19028 h 75288"/>
                <a:gd name="connsiteX13" fmla="*/ 14368 w 58834"/>
                <a:gd name="connsiteY13" fmla="*/ 37411 h 75288"/>
                <a:gd name="connsiteX14" fmla="*/ 18655 w 58834"/>
                <a:gd name="connsiteY14" fmla="*/ 55318 h 75288"/>
                <a:gd name="connsiteX15" fmla="*/ 39019 w 58834"/>
                <a:gd name="connsiteY15" fmla="*/ 59269 h 75288"/>
                <a:gd name="connsiteX16" fmla="*/ 40657 w 58834"/>
                <a:gd name="connsiteY16" fmla="*/ 57985 h 75288"/>
                <a:gd name="connsiteX17" fmla="*/ 45229 w 58834"/>
                <a:gd name="connsiteY17" fmla="*/ 47793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34" h="75288">
                  <a:moveTo>
                    <a:pt x="57898" y="48174"/>
                  </a:moveTo>
                  <a:cubicBezTo>
                    <a:pt x="57422" y="55592"/>
                    <a:pt x="54235" y="62576"/>
                    <a:pt x="48944" y="67796"/>
                  </a:cubicBezTo>
                  <a:cubicBezTo>
                    <a:pt x="43796" y="72635"/>
                    <a:pt x="36958" y="75267"/>
                    <a:pt x="29894" y="75130"/>
                  </a:cubicBezTo>
                  <a:cubicBezTo>
                    <a:pt x="21367" y="75479"/>
                    <a:pt x="13188" y="71726"/>
                    <a:pt x="7891" y="65034"/>
                  </a:cubicBezTo>
                  <a:cubicBezTo>
                    <a:pt x="2076" y="57219"/>
                    <a:pt x="-823" y="47615"/>
                    <a:pt x="-300" y="37887"/>
                  </a:cubicBezTo>
                  <a:cubicBezTo>
                    <a:pt x="-845" y="27980"/>
                    <a:pt x="2049" y="18189"/>
                    <a:pt x="7891" y="10170"/>
                  </a:cubicBezTo>
                  <a:cubicBezTo>
                    <a:pt x="13138" y="3393"/>
                    <a:pt x="21330" y="-437"/>
                    <a:pt x="29894" y="-117"/>
                  </a:cubicBezTo>
                  <a:cubicBezTo>
                    <a:pt x="36879" y="-297"/>
                    <a:pt x="43676" y="2151"/>
                    <a:pt x="48944" y="6741"/>
                  </a:cubicBezTo>
                  <a:cubicBezTo>
                    <a:pt x="54348" y="11509"/>
                    <a:pt x="57750" y="18143"/>
                    <a:pt x="58469" y="25314"/>
                  </a:cubicBezTo>
                  <a:lnTo>
                    <a:pt x="44753" y="25314"/>
                  </a:lnTo>
                  <a:cubicBezTo>
                    <a:pt x="44522" y="21667"/>
                    <a:pt x="42882" y="18251"/>
                    <a:pt x="40181" y="15789"/>
                  </a:cubicBezTo>
                  <a:cubicBezTo>
                    <a:pt x="37514" y="13552"/>
                    <a:pt x="34138" y="12337"/>
                    <a:pt x="30656" y="12360"/>
                  </a:cubicBezTo>
                  <a:cubicBezTo>
                    <a:pt x="25746" y="12257"/>
                    <a:pt x="21161" y="14804"/>
                    <a:pt x="18655" y="19028"/>
                  </a:cubicBezTo>
                  <a:cubicBezTo>
                    <a:pt x="15500" y="24621"/>
                    <a:pt x="14013" y="31000"/>
                    <a:pt x="14368" y="37411"/>
                  </a:cubicBezTo>
                  <a:cubicBezTo>
                    <a:pt x="14018" y="43670"/>
                    <a:pt x="15508" y="49896"/>
                    <a:pt x="18655" y="55318"/>
                  </a:cubicBezTo>
                  <a:cubicBezTo>
                    <a:pt x="23187" y="62033"/>
                    <a:pt x="32305" y="63801"/>
                    <a:pt x="39019" y="59269"/>
                  </a:cubicBezTo>
                  <a:cubicBezTo>
                    <a:pt x="39595" y="58880"/>
                    <a:pt x="40142" y="58451"/>
                    <a:pt x="40657" y="57985"/>
                  </a:cubicBezTo>
                  <a:cubicBezTo>
                    <a:pt x="43349" y="55242"/>
                    <a:pt x="44971" y="51627"/>
                    <a:pt x="45229" y="47793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31653A17-5853-4484-9178-1F66213B0002}"/>
                </a:ext>
              </a:extLst>
            </p:cNvPr>
            <p:cNvSpPr/>
            <p:nvPr/>
          </p:nvSpPr>
          <p:spPr>
            <a:xfrm>
              <a:off x="7064074" y="656601"/>
              <a:ext cx="53054" cy="71342"/>
            </a:xfrm>
            <a:custGeom>
              <a:avLst/>
              <a:gdLst>
                <a:gd name="connsiteX0" fmla="*/ 0 w 53054"/>
                <a:gd name="connsiteY0" fmla="*/ 0 h 71342"/>
                <a:gd name="connsiteX1" fmla="*/ 6763 w 53054"/>
                <a:gd name="connsiteY1" fmla="*/ 0 h 71342"/>
                <a:gd name="connsiteX2" fmla="*/ 13621 w 53054"/>
                <a:gd name="connsiteY2" fmla="*/ 0 h 71342"/>
                <a:gd name="connsiteX3" fmla="*/ 13621 w 53054"/>
                <a:gd name="connsiteY3" fmla="*/ 26765 h 71342"/>
                <a:gd name="connsiteX4" fmla="*/ 39338 w 53054"/>
                <a:gd name="connsiteY4" fmla="*/ 26765 h 71342"/>
                <a:gd name="connsiteX5" fmla="*/ 39338 w 53054"/>
                <a:gd name="connsiteY5" fmla="*/ 0 h 71342"/>
                <a:gd name="connsiteX6" fmla="*/ 46196 w 53054"/>
                <a:gd name="connsiteY6" fmla="*/ 0 h 71342"/>
                <a:gd name="connsiteX7" fmla="*/ 53054 w 53054"/>
                <a:gd name="connsiteY7" fmla="*/ 0 h 71342"/>
                <a:gd name="connsiteX8" fmla="*/ 53054 w 53054"/>
                <a:gd name="connsiteY8" fmla="*/ 71342 h 71342"/>
                <a:gd name="connsiteX9" fmla="*/ 46196 w 53054"/>
                <a:gd name="connsiteY9" fmla="*/ 71342 h 71342"/>
                <a:gd name="connsiteX10" fmla="*/ 39338 w 53054"/>
                <a:gd name="connsiteY10" fmla="*/ 71342 h 71342"/>
                <a:gd name="connsiteX11" fmla="*/ 39338 w 53054"/>
                <a:gd name="connsiteY11" fmla="*/ 39053 h 71342"/>
                <a:gd name="connsiteX12" fmla="*/ 13621 w 53054"/>
                <a:gd name="connsiteY12" fmla="*/ 39053 h 71342"/>
                <a:gd name="connsiteX13" fmla="*/ 13621 w 53054"/>
                <a:gd name="connsiteY13" fmla="*/ 71342 h 71342"/>
                <a:gd name="connsiteX14" fmla="*/ 6858 w 53054"/>
                <a:gd name="connsiteY14" fmla="*/ 71342 h 71342"/>
                <a:gd name="connsiteX15" fmla="*/ 0 w 53054"/>
                <a:gd name="connsiteY15" fmla="*/ 71342 h 71342"/>
                <a:gd name="connsiteX16" fmla="*/ 0 w 53054"/>
                <a:gd name="connsiteY1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054" h="71342">
                  <a:moveTo>
                    <a:pt x="0" y="0"/>
                  </a:moveTo>
                  <a:lnTo>
                    <a:pt x="6763" y="0"/>
                  </a:lnTo>
                  <a:lnTo>
                    <a:pt x="13621" y="0"/>
                  </a:lnTo>
                  <a:lnTo>
                    <a:pt x="13621" y="26765"/>
                  </a:lnTo>
                  <a:lnTo>
                    <a:pt x="39338" y="26765"/>
                  </a:lnTo>
                  <a:lnTo>
                    <a:pt x="39338" y="0"/>
                  </a:lnTo>
                  <a:lnTo>
                    <a:pt x="46196" y="0"/>
                  </a:lnTo>
                  <a:lnTo>
                    <a:pt x="53054" y="0"/>
                  </a:lnTo>
                  <a:lnTo>
                    <a:pt x="53054" y="71342"/>
                  </a:lnTo>
                  <a:lnTo>
                    <a:pt x="46196" y="71342"/>
                  </a:lnTo>
                  <a:lnTo>
                    <a:pt x="39338" y="71342"/>
                  </a:lnTo>
                  <a:lnTo>
                    <a:pt x="39338" y="39053"/>
                  </a:lnTo>
                  <a:lnTo>
                    <a:pt x="13621" y="39053"/>
                  </a:lnTo>
                  <a:lnTo>
                    <a:pt x="13621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BC075423-81E3-4E7D-A60C-D2A1DAA348D5}"/>
                </a:ext>
              </a:extLst>
            </p:cNvPr>
            <p:cNvSpPr/>
            <p:nvPr/>
          </p:nvSpPr>
          <p:spPr>
            <a:xfrm>
              <a:off x="7133607" y="656601"/>
              <a:ext cx="53530" cy="7134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288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4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2 w 53530"/>
                <a:gd name="connsiteY11" fmla="*/ 71342 h 71342"/>
                <a:gd name="connsiteX12" fmla="*/ 39814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288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4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2" y="71342"/>
                  </a:lnTo>
                  <a:lnTo>
                    <a:pt x="39814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780C81AF-D89E-49FE-B998-AEB2FD6CE52F}"/>
                </a:ext>
              </a:extLst>
            </p:cNvPr>
            <p:cNvSpPr/>
            <p:nvPr/>
          </p:nvSpPr>
          <p:spPr>
            <a:xfrm>
              <a:off x="7200981" y="654880"/>
              <a:ext cx="63192" cy="75265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95E19C1-A8CD-459A-97AA-C742B7697C9D}"/>
                </a:ext>
              </a:extLst>
            </p:cNvPr>
            <p:cNvSpPr/>
            <p:nvPr/>
          </p:nvSpPr>
          <p:spPr>
            <a:xfrm>
              <a:off x="7278768" y="656601"/>
              <a:ext cx="46291" cy="71342"/>
            </a:xfrm>
            <a:custGeom>
              <a:avLst/>
              <a:gdLst>
                <a:gd name="connsiteX0" fmla="*/ 0 w 46291"/>
                <a:gd name="connsiteY0" fmla="*/ 71342 h 71342"/>
                <a:gd name="connsiteX1" fmla="*/ 0 w 46291"/>
                <a:gd name="connsiteY1" fmla="*/ 0 h 71342"/>
                <a:gd name="connsiteX2" fmla="*/ 6858 w 46291"/>
                <a:gd name="connsiteY2" fmla="*/ 0 h 71342"/>
                <a:gd name="connsiteX3" fmla="*/ 13716 w 46291"/>
                <a:gd name="connsiteY3" fmla="*/ 0 h 71342"/>
                <a:gd name="connsiteX4" fmla="*/ 13716 w 46291"/>
                <a:gd name="connsiteY4" fmla="*/ 58674 h 71342"/>
                <a:gd name="connsiteX5" fmla="*/ 46292 w 46291"/>
                <a:gd name="connsiteY5" fmla="*/ 58674 h 71342"/>
                <a:gd name="connsiteX6" fmla="*/ 46292 w 46291"/>
                <a:gd name="connsiteY6" fmla="*/ 65056 h 71342"/>
                <a:gd name="connsiteX7" fmla="*/ 46292 w 46291"/>
                <a:gd name="connsiteY7" fmla="*/ 71342 h 71342"/>
                <a:gd name="connsiteX8" fmla="*/ 0 w 46291"/>
                <a:gd name="connsiteY8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91" h="71342">
                  <a:moveTo>
                    <a:pt x="0" y="71342"/>
                  </a:moveTo>
                  <a:lnTo>
                    <a:pt x="0" y="0"/>
                  </a:lnTo>
                  <a:lnTo>
                    <a:pt x="6858" y="0"/>
                  </a:lnTo>
                  <a:lnTo>
                    <a:pt x="13716" y="0"/>
                  </a:lnTo>
                  <a:lnTo>
                    <a:pt x="13716" y="58674"/>
                  </a:lnTo>
                  <a:lnTo>
                    <a:pt x="46292" y="58674"/>
                  </a:lnTo>
                  <a:lnTo>
                    <a:pt x="46292" y="65056"/>
                  </a:lnTo>
                  <a:lnTo>
                    <a:pt x="46292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6A64EDA4-C970-4923-83F1-B986F282A4BC}"/>
                </a:ext>
              </a:extLst>
            </p:cNvPr>
            <p:cNvSpPr/>
            <p:nvPr/>
          </p:nvSpPr>
          <p:spPr>
            <a:xfrm>
              <a:off x="7335281" y="654885"/>
              <a:ext cx="63282" cy="75253"/>
            </a:xfrm>
            <a:custGeom>
              <a:avLst/>
              <a:gdLst>
                <a:gd name="connsiteX0" fmla="*/ 8273 w 63282"/>
                <a:gd name="connsiteY0" fmla="*/ 65016 h 75253"/>
                <a:gd name="connsiteX1" fmla="*/ -300 w 63282"/>
                <a:gd name="connsiteY1" fmla="*/ 37870 h 75253"/>
                <a:gd name="connsiteX2" fmla="*/ 8273 w 63282"/>
                <a:gd name="connsiteY2" fmla="*/ 10152 h 75253"/>
                <a:gd name="connsiteX3" fmla="*/ 51850 w 63282"/>
                <a:gd name="connsiteY3" fmla="*/ 7722 h 75253"/>
                <a:gd name="connsiteX4" fmla="*/ 54279 w 63282"/>
                <a:gd name="connsiteY4" fmla="*/ 10152 h 75253"/>
                <a:gd name="connsiteX5" fmla="*/ 62852 w 63282"/>
                <a:gd name="connsiteY5" fmla="*/ 37870 h 75253"/>
                <a:gd name="connsiteX6" fmla="*/ 54279 w 63282"/>
                <a:gd name="connsiteY6" fmla="*/ 65016 h 75253"/>
                <a:gd name="connsiteX7" fmla="*/ 10135 w 63282"/>
                <a:gd name="connsiteY7" fmla="*/ 66878 h 75253"/>
                <a:gd name="connsiteX8" fmla="*/ 8273 w 63282"/>
                <a:gd name="connsiteY8" fmla="*/ 65016 h 75253"/>
                <a:gd name="connsiteX9" fmla="*/ 44373 w 63282"/>
                <a:gd name="connsiteY9" fmla="*/ 55491 h 75253"/>
                <a:gd name="connsiteX10" fmla="*/ 49135 w 63282"/>
                <a:gd name="connsiteY10" fmla="*/ 37393 h 75253"/>
                <a:gd name="connsiteX11" fmla="*/ 44373 w 63282"/>
                <a:gd name="connsiteY11" fmla="*/ 18343 h 75253"/>
                <a:gd name="connsiteX12" fmla="*/ 21754 w 63282"/>
                <a:gd name="connsiteY12" fmla="*/ 14769 h 75253"/>
                <a:gd name="connsiteX13" fmla="*/ 18179 w 63282"/>
                <a:gd name="connsiteY13" fmla="*/ 18343 h 75253"/>
                <a:gd name="connsiteX14" fmla="*/ 13416 w 63282"/>
                <a:gd name="connsiteY14" fmla="*/ 37393 h 75253"/>
                <a:gd name="connsiteX15" fmla="*/ 18084 w 63282"/>
                <a:gd name="connsiteY15" fmla="*/ 55491 h 75253"/>
                <a:gd name="connsiteX16" fmla="*/ 41007 w 63282"/>
                <a:gd name="connsiteY16" fmla="*/ 58857 h 75253"/>
                <a:gd name="connsiteX17" fmla="*/ 44372 w 63282"/>
                <a:gd name="connsiteY17" fmla="*/ 55491 h 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282" h="75253">
                  <a:moveTo>
                    <a:pt x="8273" y="65016"/>
                  </a:moveTo>
                  <a:cubicBezTo>
                    <a:pt x="2208" y="57312"/>
                    <a:pt x="-840" y="47660"/>
                    <a:pt x="-300" y="37870"/>
                  </a:cubicBezTo>
                  <a:cubicBezTo>
                    <a:pt x="-859" y="27901"/>
                    <a:pt x="2183" y="18064"/>
                    <a:pt x="8273" y="10152"/>
                  </a:cubicBezTo>
                  <a:cubicBezTo>
                    <a:pt x="19636" y="-2552"/>
                    <a:pt x="39145" y="-3640"/>
                    <a:pt x="51850" y="7722"/>
                  </a:cubicBezTo>
                  <a:cubicBezTo>
                    <a:pt x="52704" y="8487"/>
                    <a:pt x="53515" y="9298"/>
                    <a:pt x="54279" y="10152"/>
                  </a:cubicBezTo>
                  <a:cubicBezTo>
                    <a:pt x="60368" y="18064"/>
                    <a:pt x="63410" y="27901"/>
                    <a:pt x="62852" y="37870"/>
                  </a:cubicBezTo>
                  <a:cubicBezTo>
                    <a:pt x="63392" y="47660"/>
                    <a:pt x="60345" y="57312"/>
                    <a:pt x="54279" y="65016"/>
                  </a:cubicBezTo>
                  <a:cubicBezTo>
                    <a:pt x="42604" y="77720"/>
                    <a:pt x="22840" y="78554"/>
                    <a:pt x="10135" y="66878"/>
                  </a:cubicBezTo>
                  <a:cubicBezTo>
                    <a:pt x="9489" y="66284"/>
                    <a:pt x="8867" y="65663"/>
                    <a:pt x="8273" y="65016"/>
                  </a:cubicBezTo>
                  <a:moveTo>
                    <a:pt x="44373" y="55491"/>
                  </a:moveTo>
                  <a:cubicBezTo>
                    <a:pt x="47818" y="50107"/>
                    <a:pt x="49485" y="43776"/>
                    <a:pt x="49135" y="37393"/>
                  </a:cubicBezTo>
                  <a:cubicBezTo>
                    <a:pt x="49590" y="30701"/>
                    <a:pt x="47923" y="24035"/>
                    <a:pt x="44373" y="18343"/>
                  </a:cubicBezTo>
                  <a:cubicBezTo>
                    <a:pt x="39114" y="11110"/>
                    <a:pt x="28987" y="9510"/>
                    <a:pt x="21754" y="14769"/>
                  </a:cubicBezTo>
                  <a:cubicBezTo>
                    <a:pt x="20382" y="15766"/>
                    <a:pt x="19176" y="16972"/>
                    <a:pt x="18179" y="18343"/>
                  </a:cubicBezTo>
                  <a:cubicBezTo>
                    <a:pt x="14629" y="24035"/>
                    <a:pt x="12962" y="30701"/>
                    <a:pt x="13416" y="37393"/>
                  </a:cubicBezTo>
                  <a:cubicBezTo>
                    <a:pt x="13083" y="43762"/>
                    <a:pt x="14712" y="50078"/>
                    <a:pt x="18084" y="55491"/>
                  </a:cubicBezTo>
                  <a:cubicBezTo>
                    <a:pt x="23484" y="62750"/>
                    <a:pt x="33747" y="64257"/>
                    <a:pt x="41007" y="58857"/>
                  </a:cubicBezTo>
                  <a:cubicBezTo>
                    <a:pt x="42286" y="57904"/>
                    <a:pt x="43420" y="56771"/>
                    <a:pt x="44372" y="55491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CBE640E9-1B3D-4913-8EFF-88158EA52C73}"/>
                </a:ext>
              </a:extLst>
            </p:cNvPr>
            <p:cNvSpPr/>
            <p:nvPr/>
          </p:nvSpPr>
          <p:spPr>
            <a:xfrm>
              <a:off x="7409901" y="654856"/>
              <a:ext cx="61652" cy="75288"/>
            </a:xfrm>
            <a:custGeom>
              <a:avLst/>
              <a:gdLst>
                <a:gd name="connsiteX0" fmla="*/ 31189 w 61652"/>
                <a:gd name="connsiteY0" fmla="*/ 74570 h 75288"/>
                <a:gd name="connsiteX1" fmla="*/ 8329 w 61652"/>
                <a:gd name="connsiteY1" fmla="*/ 65045 h 75288"/>
                <a:gd name="connsiteX2" fmla="*/ 8329 w 61652"/>
                <a:gd name="connsiteY2" fmla="*/ 10181 h 75288"/>
                <a:gd name="connsiteX3" fmla="*/ 32046 w 61652"/>
                <a:gd name="connsiteY3" fmla="*/ -106 h 75288"/>
                <a:gd name="connsiteX4" fmla="*/ 51763 w 61652"/>
                <a:gd name="connsiteY4" fmla="*/ 6371 h 75288"/>
                <a:gd name="connsiteX5" fmla="*/ 60812 w 61652"/>
                <a:gd name="connsiteY5" fmla="*/ 23897 h 75288"/>
                <a:gd name="connsiteX6" fmla="*/ 47382 w 61652"/>
                <a:gd name="connsiteY6" fmla="*/ 23897 h 75288"/>
                <a:gd name="connsiteX7" fmla="*/ 42524 w 61652"/>
                <a:gd name="connsiteY7" fmla="*/ 15801 h 75288"/>
                <a:gd name="connsiteX8" fmla="*/ 32999 w 61652"/>
                <a:gd name="connsiteY8" fmla="*/ 12277 h 75288"/>
                <a:gd name="connsiteX9" fmla="*/ 18997 w 61652"/>
                <a:gd name="connsiteY9" fmla="*/ 18944 h 75288"/>
                <a:gd name="connsiteX10" fmla="*/ 18997 w 61652"/>
                <a:gd name="connsiteY10" fmla="*/ 56091 h 75288"/>
                <a:gd name="connsiteX11" fmla="*/ 33190 w 61652"/>
                <a:gd name="connsiteY11" fmla="*/ 62473 h 75288"/>
                <a:gd name="connsiteX12" fmla="*/ 33190 w 61652"/>
                <a:gd name="connsiteY12" fmla="*/ 62473 h 75288"/>
                <a:gd name="connsiteX13" fmla="*/ 45572 w 61652"/>
                <a:gd name="connsiteY13" fmla="*/ 55806 h 75288"/>
                <a:gd name="connsiteX14" fmla="*/ 49191 w 61652"/>
                <a:gd name="connsiteY14" fmla="*/ 47043 h 75288"/>
                <a:gd name="connsiteX15" fmla="*/ 33761 w 61652"/>
                <a:gd name="connsiteY15" fmla="*/ 47043 h 75288"/>
                <a:gd name="connsiteX16" fmla="*/ 33761 w 61652"/>
                <a:gd name="connsiteY16" fmla="*/ 34756 h 75288"/>
                <a:gd name="connsiteX17" fmla="*/ 61288 w 61652"/>
                <a:gd name="connsiteY17" fmla="*/ 34756 h 75288"/>
                <a:gd name="connsiteX18" fmla="*/ 61288 w 61652"/>
                <a:gd name="connsiteY18" fmla="*/ 72856 h 75288"/>
                <a:gd name="connsiteX19" fmla="*/ 51763 w 61652"/>
                <a:gd name="connsiteY19" fmla="*/ 72856 h 75288"/>
                <a:gd name="connsiteX20" fmla="*/ 50430 w 61652"/>
                <a:gd name="connsiteY20" fmla="*/ 63331 h 75288"/>
                <a:gd name="connsiteX21" fmla="*/ 50239 w 61652"/>
                <a:gd name="connsiteY21" fmla="*/ 65045 h 75288"/>
                <a:gd name="connsiteX22" fmla="*/ 31189 w 61652"/>
                <a:gd name="connsiteY22" fmla="*/ 75142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652" h="75288">
                  <a:moveTo>
                    <a:pt x="31189" y="74570"/>
                  </a:moveTo>
                  <a:cubicBezTo>
                    <a:pt x="22517" y="75034"/>
                    <a:pt x="14106" y="71529"/>
                    <a:pt x="8329" y="65045"/>
                  </a:cubicBezTo>
                  <a:cubicBezTo>
                    <a:pt x="-3263" y="48594"/>
                    <a:pt x="-3263" y="26632"/>
                    <a:pt x="8329" y="10181"/>
                  </a:cubicBezTo>
                  <a:cubicBezTo>
                    <a:pt x="14242" y="3301"/>
                    <a:pt x="22982" y="-489"/>
                    <a:pt x="32046" y="-106"/>
                  </a:cubicBezTo>
                  <a:cubicBezTo>
                    <a:pt x="39189" y="-430"/>
                    <a:pt x="46203" y="1874"/>
                    <a:pt x="51763" y="6371"/>
                  </a:cubicBezTo>
                  <a:cubicBezTo>
                    <a:pt x="56972" y="10791"/>
                    <a:pt x="60224" y="17090"/>
                    <a:pt x="60812" y="23897"/>
                  </a:cubicBezTo>
                  <a:lnTo>
                    <a:pt x="47382" y="23897"/>
                  </a:lnTo>
                  <a:cubicBezTo>
                    <a:pt x="46906" y="20659"/>
                    <a:pt x="45157" y="17745"/>
                    <a:pt x="42524" y="15801"/>
                  </a:cubicBezTo>
                  <a:cubicBezTo>
                    <a:pt x="39883" y="13507"/>
                    <a:pt x="36497" y="12254"/>
                    <a:pt x="32999" y="12277"/>
                  </a:cubicBezTo>
                  <a:cubicBezTo>
                    <a:pt x="27508" y="12009"/>
                    <a:pt x="22250" y="14513"/>
                    <a:pt x="18997" y="18944"/>
                  </a:cubicBezTo>
                  <a:cubicBezTo>
                    <a:pt x="12401" y="30448"/>
                    <a:pt x="12401" y="44588"/>
                    <a:pt x="18997" y="56091"/>
                  </a:cubicBezTo>
                  <a:cubicBezTo>
                    <a:pt x="22405" y="60405"/>
                    <a:pt x="27701" y="62787"/>
                    <a:pt x="33190" y="62473"/>
                  </a:cubicBezTo>
                  <a:lnTo>
                    <a:pt x="33190" y="62473"/>
                  </a:lnTo>
                  <a:cubicBezTo>
                    <a:pt x="38219" y="62655"/>
                    <a:pt x="42955" y="60105"/>
                    <a:pt x="45572" y="55806"/>
                  </a:cubicBezTo>
                  <a:cubicBezTo>
                    <a:pt x="47325" y="53142"/>
                    <a:pt x="48554" y="50168"/>
                    <a:pt x="49191" y="47043"/>
                  </a:cubicBezTo>
                  <a:lnTo>
                    <a:pt x="33761" y="47043"/>
                  </a:lnTo>
                  <a:lnTo>
                    <a:pt x="33761" y="34756"/>
                  </a:lnTo>
                  <a:lnTo>
                    <a:pt x="61288" y="34756"/>
                  </a:lnTo>
                  <a:lnTo>
                    <a:pt x="61288" y="72856"/>
                  </a:lnTo>
                  <a:lnTo>
                    <a:pt x="51763" y="72856"/>
                  </a:lnTo>
                  <a:lnTo>
                    <a:pt x="50430" y="63331"/>
                  </a:lnTo>
                  <a:lnTo>
                    <a:pt x="50239" y="65045"/>
                  </a:lnTo>
                  <a:cubicBezTo>
                    <a:pt x="46126" y="71548"/>
                    <a:pt x="38879" y="75388"/>
                    <a:pt x="31189" y="75142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DF4458DC-2D42-4BA0-BD6E-A4FAA9F64B54}"/>
                </a:ext>
              </a:extLst>
            </p:cNvPr>
            <p:cNvSpPr/>
            <p:nvPr/>
          </p:nvSpPr>
          <p:spPr>
            <a:xfrm>
              <a:off x="7482317" y="656601"/>
              <a:ext cx="58293" cy="71437"/>
            </a:xfrm>
            <a:custGeom>
              <a:avLst/>
              <a:gdLst>
                <a:gd name="connsiteX0" fmla="*/ 22860 w 58293"/>
                <a:gd name="connsiteY0" fmla="*/ 44577 h 71437"/>
                <a:gd name="connsiteX1" fmla="*/ 0 w 58293"/>
                <a:gd name="connsiteY1" fmla="*/ 0 h 71437"/>
                <a:gd name="connsiteX2" fmla="*/ 8096 w 58293"/>
                <a:gd name="connsiteY2" fmla="*/ 0 h 71437"/>
                <a:gd name="connsiteX3" fmla="*/ 16288 w 58293"/>
                <a:gd name="connsiteY3" fmla="*/ 0 h 71437"/>
                <a:gd name="connsiteX4" fmla="*/ 30004 w 58293"/>
                <a:gd name="connsiteY4" fmla="*/ 30956 h 71437"/>
                <a:gd name="connsiteX5" fmla="*/ 29909 w 58293"/>
                <a:gd name="connsiteY5" fmla="*/ 30956 h 71437"/>
                <a:gd name="connsiteX6" fmla="*/ 42767 w 58293"/>
                <a:gd name="connsiteY6" fmla="*/ 0 h 71437"/>
                <a:gd name="connsiteX7" fmla="*/ 50578 w 58293"/>
                <a:gd name="connsiteY7" fmla="*/ 0 h 71437"/>
                <a:gd name="connsiteX8" fmla="*/ 58293 w 58293"/>
                <a:gd name="connsiteY8" fmla="*/ 0 h 71437"/>
                <a:gd name="connsiteX9" fmla="*/ 36576 w 58293"/>
                <a:gd name="connsiteY9" fmla="*/ 44291 h 71437"/>
                <a:gd name="connsiteX10" fmla="*/ 36576 w 58293"/>
                <a:gd name="connsiteY10" fmla="*/ 71438 h 71437"/>
                <a:gd name="connsiteX11" fmla="*/ 29813 w 58293"/>
                <a:gd name="connsiteY11" fmla="*/ 71438 h 71437"/>
                <a:gd name="connsiteX12" fmla="*/ 22860 w 58293"/>
                <a:gd name="connsiteY12" fmla="*/ 71438 h 71437"/>
                <a:gd name="connsiteX13" fmla="*/ 22860 w 58293"/>
                <a:gd name="connsiteY13" fmla="*/ 44577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93" h="71437">
                  <a:moveTo>
                    <a:pt x="22860" y="44577"/>
                  </a:moveTo>
                  <a:lnTo>
                    <a:pt x="0" y="0"/>
                  </a:lnTo>
                  <a:lnTo>
                    <a:pt x="8096" y="0"/>
                  </a:lnTo>
                  <a:lnTo>
                    <a:pt x="16288" y="0"/>
                  </a:lnTo>
                  <a:lnTo>
                    <a:pt x="30004" y="30956"/>
                  </a:lnTo>
                  <a:lnTo>
                    <a:pt x="29909" y="30956"/>
                  </a:lnTo>
                  <a:lnTo>
                    <a:pt x="42767" y="0"/>
                  </a:lnTo>
                  <a:lnTo>
                    <a:pt x="50578" y="0"/>
                  </a:lnTo>
                  <a:lnTo>
                    <a:pt x="58293" y="0"/>
                  </a:lnTo>
                  <a:lnTo>
                    <a:pt x="36576" y="44291"/>
                  </a:lnTo>
                  <a:lnTo>
                    <a:pt x="36576" y="71438"/>
                  </a:lnTo>
                  <a:lnTo>
                    <a:pt x="29813" y="71438"/>
                  </a:lnTo>
                  <a:lnTo>
                    <a:pt x="22860" y="71438"/>
                  </a:lnTo>
                  <a:lnTo>
                    <a:pt x="22860" y="44577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202DC70A-63E8-4919-8C8E-55F98F1B8279}"/>
                </a:ext>
              </a:extLst>
            </p:cNvPr>
            <p:cNvSpPr/>
            <p:nvPr/>
          </p:nvSpPr>
          <p:spPr>
            <a:xfrm>
              <a:off x="6477805" y="362469"/>
              <a:ext cx="168121" cy="224293"/>
            </a:xfrm>
            <a:custGeom>
              <a:avLst/>
              <a:gdLst>
                <a:gd name="connsiteX0" fmla="*/ 157088 w 168121"/>
                <a:gd name="connsiteY0" fmla="*/ 5007 h 224293"/>
                <a:gd name="connsiteX1" fmla="*/ 138038 w 168121"/>
                <a:gd name="connsiteY1" fmla="*/ 3579 h 224293"/>
                <a:gd name="connsiteX2" fmla="*/ 128513 w 168121"/>
                <a:gd name="connsiteY2" fmla="*/ -136 h 224293"/>
                <a:gd name="connsiteX3" fmla="*/ 86032 w 168121"/>
                <a:gd name="connsiteY3" fmla="*/ 13675 h 224293"/>
                <a:gd name="connsiteX4" fmla="*/ 71839 w 168121"/>
                <a:gd name="connsiteY4" fmla="*/ 15104 h 224293"/>
                <a:gd name="connsiteX5" fmla="*/ 53933 w 168121"/>
                <a:gd name="connsiteY5" fmla="*/ 22438 h 224293"/>
                <a:gd name="connsiteX6" fmla="*/ 43455 w 168121"/>
                <a:gd name="connsiteY6" fmla="*/ 25772 h 224293"/>
                <a:gd name="connsiteX7" fmla="*/ 35454 w 168121"/>
                <a:gd name="connsiteY7" fmla="*/ 26629 h 224293"/>
                <a:gd name="connsiteX8" fmla="*/ 26977 w 168121"/>
                <a:gd name="connsiteY8" fmla="*/ 21486 h 224293"/>
                <a:gd name="connsiteX9" fmla="*/ 20405 w 168121"/>
                <a:gd name="connsiteY9" fmla="*/ 35011 h 224293"/>
                <a:gd name="connsiteX10" fmla="*/ 17737 w 168121"/>
                <a:gd name="connsiteY10" fmla="*/ 48346 h 224293"/>
                <a:gd name="connsiteX11" fmla="*/ 16499 w 168121"/>
                <a:gd name="connsiteY11" fmla="*/ 56157 h 224293"/>
                <a:gd name="connsiteX12" fmla="*/ 19547 w 168121"/>
                <a:gd name="connsiteY12" fmla="*/ 66444 h 224293"/>
                <a:gd name="connsiteX13" fmla="*/ 22024 w 168121"/>
                <a:gd name="connsiteY13" fmla="*/ 90542 h 224293"/>
                <a:gd name="connsiteX14" fmla="*/ 16880 w 168121"/>
                <a:gd name="connsiteY14" fmla="*/ 105496 h 224293"/>
                <a:gd name="connsiteX15" fmla="*/ 19548 w 168121"/>
                <a:gd name="connsiteY15" fmla="*/ 115021 h 224293"/>
                <a:gd name="connsiteX16" fmla="*/ 24310 w 168121"/>
                <a:gd name="connsiteY16" fmla="*/ 123879 h 224293"/>
                <a:gd name="connsiteX17" fmla="*/ 26405 w 168121"/>
                <a:gd name="connsiteY17" fmla="*/ 129975 h 224293"/>
                <a:gd name="connsiteX18" fmla="*/ 29072 w 168121"/>
                <a:gd name="connsiteY18" fmla="*/ 134166 h 224293"/>
                <a:gd name="connsiteX19" fmla="*/ 34406 w 168121"/>
                <a:gd name="connsiteY19" fmla="*/ 134928 h 224293"/>
                <a:gd name="connsiteX20" fmla="*/ 40978 w 168121"/>
                <a:gd name="connsiteY20" fmla="*/ 133500 h 224293"/>
                <a:gd name="connsiteX21" fmla="*/ 48122 w 168121"/>
                <a:gd name="connsiteY21" fmla="*/ 131499 h 224293"/>
                <a:gd name="connsiteX22" fmla="*/ 53742 w 168121"/>
                <a:gd name="connsiteY22" fmla="*/ 132261 h 224293"/>
                <a:gd name="connsiteX23" fmla="*/ 52695 w 168121"/>
                <a:gd name="connsiteY23" fmla="*/ 141786 h 224293"/>
                <a:gd name="connsiteX24" fmla="*/ 48599 w 168121"/>
                <a:gd name="connsiteY24" fmla="*/ 145501 h 224293"/>
                <a:gd name="connsiteX25" fmla="*/ 44027 w 168121"/>
                <a:gd name="connsiteY25" fmla="*/ 145501 h 224293"/>
                <a:gd name="connsiteX26" fmla="*/ 39359 w 168121"/>
                <a:gd name="connsiteY26" fmla="*/ 146358 h 224293"/>
                <a:gd name="connsiteX27" fmla="*/ 34978 w 168121"/>
                <a:gd name="connsiteY27" fmla="*/ 144930 h 224293"/>
                <a:gd name="connsiteX28" fmla="*/ 30692 w 168121"/>
                <a:gd name="connsiteY28" fmla="*/ 150645 h 224293"/>
                <a:gd name="connsiteX29" fmla="*/ 29834 w 168121"/>
                <a:gd name="connsiteY29" fmla="*/ 158455 h 224293"/>
                <a:gd name="connsiteX30" fmla="*/ 29834 w 168121"/>
                <a:gd name="connsiteY30" fmla="*/ 164837 h 224293"/>
                <a:gd name="connsiteX31" fmla="*/ 36407 w 168121"/>
                <a:gd name="connsiteY31" fmla="*/ 168171 h 224293"/>
                <a:gd name="connsiteX32" fmla="*/ 44217 w 168121"/>
                <a:gd name="connsiteY32" fmla="*/ 169219 h 224293"/>
                <a:gd name="connsiteX33" fmla="*/ 47361 w 168121"/>
                <a:gd name="connsiteY33" fmla="*/ 174553 h 224293"/>
                <a:gd name="connsiteX34" fmla="*/ 28311 w 168121"/>
                <a:gd name="connsiteY34" fmla="*/ 182935 h 224293"/>
                <a:gd name="connsiteX35" fmla="*/ 13261 w 168121"/>
                <a:gd name="connsiteY35" fmla="*/ 188078 h 224293"/>
                <a:gd name="connsiteX36" fmla="*/ 8117 w 168121"/>
                <a:gd name="connsiteY36" fmla="*/ 185602 h 224293"/>
                <a:gd name="connsiteX37" fmla="*/ 4021 w 168121"/>
                <a:gd name="connsiteY37" fmla="*/ 188935 h 224293"/>
                <a:gd name="connsiteX38" fmla="*/ 306 w 168121"/>
                <a:gd name="connsiteY38" fmla="*/ 196746 h 224293"/>
                <a:gd name="connsiteX39" fmla="*/ -264 w 168121"/>
                <a:gd name="connsiteY39" fmla="*/ 203508 h 224293"/>
                <a:gd name="connsiteX40" fmla="*/ 2212 w 168121"/>
                <a:gd name="connsiteY40" fmla="*/ 218272 h 224293"/>
                <a:gd name="connsiteX41" fmla="*/ 13261 w 168121"/>
                <a:gd name="connsiteY41" fmla="*/ 224082 h 224293"/>
                <a:gd name="connsiteX42" fmla="*/ 30787 w 168121"/>
                <a:gd name="connsiteY42" fmla="*/ 218748 h 224293"/>
                <a:gd name="connsiteX43" fmla="*/ 47837 w 168121"/>
                <a:gd name="connsiteY43" fmla="*/ 217034 h 224293"/>
                <a:gd name="connsiteX44" fmla="*/ 64315 w 168121"/>
                <a:gd name="connsiteY44" fmla="*/ 213796 h 224293"/>
                <a:gd name="connsiteX45" fmla="*/ 77840 w 168121"/>
                <a:gd name="connsiteY45" fmla="*/ 211510 h 224293"/>
                <a:gd name="connsiteX46" fmla="*/ 89937 w 168121"/>
                <a:gd name="connsiteY46" fmla="*/ 210271 h 224293"/>
                <a:gd name="connsiteX47" fmla="*/ 103748 w 168121"/>
                <a:gd name="connsiteY47" fmla="*/ 211128 h 224293"/>
                <a:gd name="connsiteX48" fmla="*/ 129085 w 168121"/>
                <a:gd name="connsiteY48" fmla="*/ 210081 h 224293"/>
                <a:gd name="connsiteX49" fmla="*/ 144420 w 168121"/>
                <a:gd name="connsiteY49" fmla="*/ 212748 h 224293"/>
                <a:gd name="connsiteX50" fmla="*/ 161279 w 168121"/>
                <a:gd name="connsiteY50" fmla="*/ 188459 h 224293"/>
                <a:gd name="connsiteX51" fmla="*/ 151754 w 168121"/>
                <a:gd name="connsiteY51" fmla="*/ 173505 h 224293"/>
                <a:gd name="connsiteX52" fmla="*/ 140229 w 168121"/>
                <a:gd name="connsiteY52" fmla="*/ 173505 h 224293"/>
                <a:gd name="connsiteX53" fmla="*/ 127085 w 168121"/>
                <a:gd name="connsiteY53" fmla="*/ 176172 h 224293"/>
                <a:gd name="connsiteX54" fmla="*/ 116417 w 168121"/>
                <a:gd name="connsiteY54" fmla="*/ 176172 h 224293"/>
                <a:gd name="connsiteX55" fmla="*/ 102224 w 168121"/>
                <a:gd name="connsiteY55" fmla="*/ 178839 h 224293"/>
                <a:gd name="connsiteX56" fmla="*/ 97081 w 168121"/>
                <a:gd name="connsiteY56" fmla="*/ 174743 h 224293"/>
                <a:gd name="connsiteX57" fmla="*/ 100414 w 168121"/>
                <a:gd name="connsiteY57" fmla="*/ 168552 h 224293"/>
                <a:gd name="connsiteX58" fmla="*/ 111083 w 168121"/>
                <a:gd name="connsiteY58" fmla="*/ 164646 h 224293"/>
                <a:gd name="connsiteX59" fmla="*/ 120608 w 168121"/>
                <a:gd name="connsiteY59" fmla="*/ 158074 h 224293"/>
                <a:gd name="connsiteX60" fmla="*/ 122227 w 168121"/>
                <a:gd name="connsiteY60" fmla="*/ 152740 h 224293"/>
                <a:gd name="connsiteX61" fmla="*/ 119560 w 168121"/>
                <a:gd name="connsiteY61" fmla="*/ 139786 h 224293"/>
                <a:gd name="connsiteX62" fmla="*/ 115464 w 168121"/>
                <a:gd name="connsiteY62" fmla="*/ 135024 h 224293"/>
                <a:gd name="connsiteX63" fmla="*/ 105177 w 168121"/>
                <a:gd name="connsiteY63" fmla="*/ 131785 h 224293"/>
                <a:gd name="connsiteX64" fmla="*/ 97747 w 168121"/>
                <a:gd name="connsiteY64" fmla="*/ 135214 h 224293"/>
                <a:gd name="connsiteX65" fmla="*/ 88223 w 168121"/>
                <a:gd name="connsiteY65" fmla="*/ 136929 h 224293"/>
                <a:gd name="connsiteX66" fmla="*/ 88223 w 168121"/>
                <a:gd name="connsiteY66" fmla="*/ 127404 h 224293"/>
                <a:gd name="connsiteX67" fmla="*/ 100414 w 168121"/>
                <a:gd name="connsiteY67" fmla="*/ 123689 h 224293"/>
                <a:gd name="connsiteX68" fmla="*/ 108606 w 168121"/>
                <a:gd name="connsiteY68" fmla="*/ 121022 h 224293"/>
                <a:gd name="connsiteX69" fmla="*/ 116417 w 168121"/>
                <a:gd name="connsiteY69" fmla="*/ 121022 h 224293"/>
                <a:gd name="connsiteX70" fmla="*/ 122798 w 168121"/>
                <a:gd name="connsiteY70" fmla="*/ 114640 h 224293"/>
                <a:gd name="connsiteX71" fmla="*/ 141848 w 168121"/>
                <a:gd name="connsiteY71" fmla="*/ 74826 h 224293"/>
                <a:gd name="connsiteX72" fmla="*/ 150421 w 168121"/>
                <a:gd name="connsiteY72" fmla="*/ 65301 h 224293"/>
                <a:gd name="connsiteX73" fmla="*/ 159946 w 168121"/>
                <a:gd name="connsiteY73" fmla="*/ 48441 h 224293"/>
                <a:gd name="connsiteX74" fmla="*/ 162422 w 168121"/>
                <a:gd name="connsiteY74" fmla="*/ 37964 h 224293"/>
                <a:gd name="connsiteX75" fmla="*/ 167756 w 168121"/>
                <a:gd name="connsiteY75" fmla="*/ 26629 h 224293"/>
                <a:gd name="connsiteX76" fmla="*/ 161184 w 168121"/>
                <a:gd name="connsiteY76" fmla="*/ 13294 h 224293"/>
                <a:gd name="connsiteX77" fmla="*/ 157946 w 168121"/>
                <a:gd name="connsiteY77" fmla="*/ 5484 h 224293"/>
                <a:gd name="connsiteX78" fmla="*/ 62696 w 168121"/>
                <a:gd name="connsiteY78" fmla="*/ 96733 h 224293"/>
                <a:gd name="connsiteX79" fmla="*/ 53171 w 168121"/>
                <a:gd name="connsiteY79" fmla="*/ 95686 h 224293"/>
                <a:gd name="connsiteX80" fmla="*/ 52313 w 168121"/>
                <a:gd name="connsiteY80" fmla="*/ 90161 h 224293"/>
                <a:gd name="connsiteX81" fmla="*/ 54980 w 168121"/>
                <a:gd name="connsiteY81" fmla="*/ 84256 h 224293"/>
                <a:gd name="connsiteX82" fmla="*/ 66125 w 168121"/>
                <a:gd name="connsiteY82" fmla="*/ 82351 h 224293"/>
                <a:gd name="connsiteX83" fmla="*/ 69195 w 168121"/>
                <a:gd name="connsiteY83" fmla="*/ 85181 h 224293"/>
                <a:gd name="connsiteX84" fmla="*/ 69173 w 168121"/>
                <a:gd name="connsiteY84" fmla="*/ 85684 h 224293"/>
                <a:gd name="connsiteX85" fmla="*/ 62791 w 168121"/>
                <a:gd name="connsiteY85" fmla="*/ 96733 h 224293"/>
                <a:gd name="connsiteX86" fmla="*/ 69744 w 168121"/>
                <a:gd name="connsiteY86" fmla="*/ 54157 h 224293"/>
                <a:gd name="connsiteX87" fmla="*/ 58885 w 168121"/>
                <a:gd name="connsiteY87" fmla="*/ 64444 h 224293"/>
                <a:gd name="connsiteX88" fmla="*/ 54790 w 168121"/>
                <a:gd name="connsiteY88" fmla="*/ 61967 h 224293"/>
                <a:gd name="connsiteX89" fmla="*/ 53742 w 168121"/>
                <a:gd name="connsiteY89" fmla="*/ 52442 h 224293"/>
                <a:gd name="connsiteX90" fmla="*/ 63267 w 168121"/>
                <a:gd name="connsiteY90" fmla="*/ 45870 h 224293"/>
                <a:gd name="connsiteX91" fmla="*/ 70220 w 168121"/>
                <a:gd name="connsiteY91" fmla="*/ 53871 h 224293"/>
                <a:gd name="connsiteX92" fmla="*/ 104605 w 168121"/>
                <a:gd name="connsiteY92" fmla="*/ 81684 h 224293"/>
                <a:gd name="connsiteX93" fmla="*/ 95080 w 168121"/>
                <a:gd name="connsiteY93" fmla="*/ 88827 h 224293"/>
                <a:gd name="connsiteX94" fmla="*/ 89746 w 168121"/>
                <a:gd name="connsiteY94" fmla="*/ 83970 h 224293"/>
                <a:gd name="connsiteX95" fmla="*/ 90795 w 168121"/>
                <a:gd name="connsiteY95" fmla="*/ 75302 h 224293"/>
                <a:gd name="connsiteX96" fmla="*/ 99462 w 168121"/>
                <a:gd name="connsiteY96" fmla="*/ 72444 h 224293"/>
                <a:gd name="connsiteX97" fmla="*/ 104987 w 168121"/>
                <a:gd name="connsiteY97" fmla="*/ 74445 h 224293"/>
                <a:gd name="connsiteX98" fmla="*/ 104987 w 168121"/>
                <a:gd name="connsiteY98" fmla="*/ 81684 h 224293"/>
                <a:gd name="connsiteX99" fmla="*/ 115559 w 168121"/>
                <a:gd name="connsiteY99" fmla="*/ 40250 h 224293"/>
                <a:gd name="connsiteX100" fmla="*/ 107749 w 168121"/>
                <a:gd name="connsiteY100" fmla="*/ 51394 h 224293"/>
                <a:gd name="connsiteX101" fmla="*/ 96033 w 168121"/>
                <a:gd name="connsiteY101" fmla="*/ 50727 h 224293"/>
                <a:gd name="connsiteX102" fmla="*/ 92890 w 168121"/>
                <a:gd name="connsiteY102" fmla="*/ 40440 h 224293"/>
                <a:gd name="connsiteX103" fmla="*/ 114702 w 168121"/>
                <a:gd name="connsiteY103" fmla="*/ 31868 h 224293"/>
                <a:gd name="connsiteX104" fmla="*/ 115559 w 168121"/>
                <a:gd name="connsiteY104" fmla="*/ 40250 h 2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68121" h="224293">
                  <a:moveTo>
                    <a:pt x="157088" y="5007"/>
                  </a:moveTo>
                  <a:cubicBezTo>
                    <a:pt x="150843" y="3595"/>
                    <a:pt x="144424" y="3114"/>
                    <a:pt x="138038" y="3579"/>
                  </a:cubicBezTo>
                  <a:cubicBezTo>
                    <a:pt x="134895" y="3579"/>
                    <a:pt x="132037" y="-136"/>
                    <a:pt x="128513" y="-136"/>
                  </a:cubicBezTo>
                  <a:cubicBezTo>
                    <a:pt x="124989" y="-136"/>
                    <a:pt x="96319" y="10151"/>
                    <a:pt x="86032" y="13675"/>
                  </a:cubicBezTo>
                  <a:cubicBezTo>
                    <a:pt x="82317" y="14913"/>
                    <a:pt x="76507" y="13675"/>
                    <a:pt x="71839" y="15104"/>
                  </a:cubicBezTo>
                  <a:cubicBezTo>
                    <a:pt x="64886" y="17295"/>
                    <a:pt x="60314" y="20152"/>
                    <a:pt x="53933" y="22438"/>
                  </a:cubicBezTo>
                  <a:cubicBezTo>
                    <a:pt x="51742" y="23295"/>
                    <a:pt x="44408" y="25105"/>
                    <a:pt x="43455" y="25772"/>
                  </a:cubicBezTo>
                  <a:cubicBezTo>
                    <a:pt x="40850" y="26479"/>
                    <a:pt x="38149" y="26768"/>
                    <a:pt x="35454" y="26629"/>
                  </a:cubicBezTo>
                  <a:cubicBezTo>
                    <a:pt x="30977" y="26629"/>
                    <a:pt x="31073" y="21486"/>
                    <a:pt x="26977" y="21486"/>
                  </a:cubicBezTo>
                  <a:cubicBezTo>
                    <a:pt x="22881" y="21486"/>
                    <a:pt x="19833" y="29011"/>
                    <a:pt x="20405" y="35011"/>
                  </a:cubicBezTo>
                  <a:cubicBezTo>
                    <a:pt x="19998" y="39539"/>
                    <a:pt x="19104" y="44010"/>
                    <a:pt x="17737" y="48346"/>
                  </a:cubicBezTo>
                  <a:cubicBezTo>
                    <a:pt x="17055" y="50900"/>
                    <a:pt x="16640" y="53517"/>
                    <a:pt x="16499" y="56157"/>
                  </a:cubicBezTo>
                  <a:cubicBezTo>
                    <a:pt x="16499" y="60538"/>
                    <a:pt x="19833" y="64253"/>
                    <a:pt x="19547" y="66444"/>
                  </a:cubicBezTo>
                  <a:cubicBezTo>
                    <a:pt x="19463" y="74544"/>
                    <a:pt x="20294" y="82628"/>
                    <a:pt x="22024" y="90542"/>
                  </a:cubicBezTo>
                  <a:cubicBezTo>
                    <a:pt x="22691" y="94447"/>
                    <a:pt x="16880" y="99305"/>
                    <a:pt x="16880" y="105496"/>
                  </a:cubicBezTo>
                  <a:cubicBezTo>
                    <a:pt x="17209" y="108802"/>
                    <a:pt x="18112" y="112025"/>
                    <a:pt x="19548" y="115021"/>
                  </a:cubicBezTo>
                  <a:cubicBezTo>
                    <a:pt x="20309" y="116450"/>
                    <a:pt x="24691" y="118450"/>
                    <a:pt x="24310" y="123879"/>
                  </a:cubicBezTo>
                  <a:cubicBezTo>
                    <a:pt x="24617" y="126026"/>
                    <a:pt x="25328" y="128094"/>
                    <a:pt x="26405" y="129975"/>
                  </a:cubicBezTo>
                  <a:cubicBezTo>
                    <a:pt x="27072" y="131881"/>
                    <a:pt x="26405" y="133500"/>
                    <a:pt x="29072" y="134166"/>
                  </a:cubicBezTo>
                  <a:cubicBezTo>
                    <a:pt x="30803" y="134680"/>
                    <a:pt x="32600" y="134936"/>
                    <a:pt x="34406" y="134928"/>
                  </a:cubicBezTo>
                  <a:cubicBezTo>
                    <a:pt x="36621" y="134568"/>
                    <a:pt x="38814" y="134091"/>
                    <a:pt x="40978" y="133500"/>
                  </a:cubicBezTo>
                  <a:cubicBezTo>
                    <a:pt x="43407" y="133016"/>
                    <a:pt x="45796" y="132347"/>
                    <a:pt x="48122" y="131499"/>
                  </a:cubicBezTo>
                  <a:cubicBezTo>
                    <a:pt x="51075" y="130071"/>
                    <a:pt x="53361" y="129690"/>
                    <a:pt x="53742" y="132261"/>
                  </a:cubicBezTo>
                  <a:cubicBezTo>
                    <a:pt x="53906" y="135472"/>
                    <a:pt x="53551" y="138688"/>
                    <a:pt x="52695" y="141786"/>
                  </a:cubicBezTo>
                  <a:cubicBezTo>
                    <a:pt x="51706" y="143385"/>
                    <a:pt x="50286" y="144672"/>
                    <a:pt x="48599" y="145501"/>
                  </a:cubicBezTo>
                  <a:cubicBezTo>
                    <a:pt x="47086" y="145753"/>
                    <a:pt x="45540" y="145753"/>
                    <a:pt x="44027" y="145501"/>
                  </a:cubicBezTo>
                  <a:cubicBezTo>
                    <a:pt x="42121" y="145501"/>
                    <a:pt x="41264" y="146358"/>
                    <a:pt x="39359" y="146358"/>
                  </a:cubicBezTo>
                  <a:cubicBezTo>
                    <a:pt x="37454" y="146358"/>
                    <a:pt x="36978" y="144930"/>
                    <a:pt x="34978" y="144930"/>
                  </a:cubicBezTo>
                  <a:cubicBezTo>
                    <a:pt x="31358" y="144930"/>
                    <a:pt x="31073" y="148359"/>
                    <a:pt x="30692" y="150645"/>
                  </a:cubicBezTo>
                  <a:cubicBezTo>
                    <a:pt x="30310" y="152931"/>
                    <a:pt x="30120" y="155788"/>
                    <a:pt x="29834" y="158455"/>
                  </a:cubicBezTo>
                  <a:cubicBezTo>
                    <a:pt x="29548" y="161122"/>
                    <a:pt x="28787" y="163123"/>
                    <a:pt x="29834" y="164837"/>
                  </a:cubicBezTo>
                  <a:cubicBezTo>
                    <a:pt x="30882" y="166552"/>
                    <a:pt x="32502" y="167504"/>
                    <a:pt x="36407" y="168171"/>
                  </a:cubicBezTo>
                  <a:cubicBezTo>
                    <a:pt x="38764" y="169553"/>
                    <a:pt x="41578" y="169931"/>
                    <a:pt x="44217" y="169219"/>
                  </a:cubicBezTo>
                  <a:cubicBezTo>
                    <a:pt x="45741" y="169219"/>
                    <a:pt x="49837" y="171028"/>
                    <a:pt x="47361" y="174553"/>
                  </a:cubicBezTo>
                  <a:cubicBezTo>
                    <a:pt x="40855" y="176978"/>
                    <a:pt x="34494" y="179776"/>
                    <a:pt x="28311" y="182935"/>
                  </a:cubicBezTo>
                  <a:cubicBezTo>
                    <a:pt x="23510" y="185227"/>
                    <a:pt x="18460" y="186953"/>
                    <a:pt x="13261" y="188078"/>
                  </a:cubicBezTo>
                  <a:cubicBezTo>
                    <a:pt x="10404" y="188078"/>
                    <a:pt x="10022" y="185792"/>
                    <a:pt x="8117" y="185602"/>
                  </a:cubicBezTo>
                  <a:cubicBezTo>
                    <a:pt x="6212" y="185411"/>
                    <a:pt x="4688" y="188745"/>
                    <a:pt x="4021" y="188935"/>
                  </a:cubicBezTo>
                  <a:cubicBezTo>
                    <a:pt x="1685" y="190858"/>
                    <a:pt x="324" y="193720"/>
                    <a:pt x="306" y="196746"/>
                  </a:cubicBezTo>
                  <a:cubicBezTo>
                    <a:pt x="307" y="198270"/>
                    <a:pt x="307" y="201508"/>
                    <a:pt x="-264" y="203508"/>
                  </a:cubicBezTo>
                  <a:cubicBezTo>
                    <a:pt x="-931" y="210271"/>
                    <a:pt x="1926" y="213033"/>
                    <a:pt x="2212" y="218272"/>
                  </a:cubicBezTo>
                  <a:cubicBezTo>
                    <a:pt x="2498" y="223511"/>
                    <a:pt x="10022" y="224463"/>
                    <a:pt x="13261" y="224082"/>
                  </a:cubicBezTo>
                  <a:cubicBezTo>
                    <a:pt x="19277" y="222936"/>
                    <a:pt x="25152" y="221147"/>
                    <a:pt x="30787" y="218748"/>
                  </a:cubicBezTo>
                  <a:cubicBezTo>
                    <a:pt x="36514" y="218755"/>
                    <a:pt x="42226" y="218181"/>
                    <a:pt x="47837" y="217034"/>
                  </a:cubicBezTo>
                  <a:cubicBezTo>
                    <a:pt x="53043" y="214817"/>
                    <a:pt x="58656" y="213714"/>
                    <a:pt x="64315" y="213796"/>
                  </a:cubicBezTo>
                  <a:cubicBezTo>
                    <a:pt x="68880" y="213416"/>
                    <a:pt x="73404" y="212651"/>
                    <a:pt x="77840" y="211510"/>
                  </a:cubicBezTo>
                  <a:cubicBezTo>
                    <a:pt x="81832" y="210771"/>
                    <a:pt x="85878" y="210357"/>
                    <a:pt x="89937" y="210271"/>
                  </a:cubicBezTo>
                  <a:cubicBezTo>
                    <a:pt x="94513" y="210899"/>
                    <a:pt x="99129" y="211186"/>
                    <a:pt x="103748" y="211128"/>
                  </a:cubicBezTo>
                  <a:cubicBezTo>
                    <a:pt x="105748" y="211128"/>
                    <a:pt x="116512" y="210271"/>
                    <a:pt x="129085" y="210081"/>
                  </a:cubicBezTo>
                  <a:cubicBezTo>
                    <a:pt x="143182" y="210081"/>
                    <a:pt x="140419" y="213129"/>
                    <a:pt x="144420" y="212748"/>
                  </a:cubicBezTo>
                  <a:cubicBezTo>
                    <a:pt x="153945" y="211986"/>
                    <a:pt x="161279" y="199508"/>
                    <a:pt x="161279" y="188459"/>
                  </a:cubicBezTo>
                  <a:cubicBezTo>
                    <a:pt x="161279" y="180744"/>
                    <a:pt x="151754" y="178458"/>
                    <a:pt x="151754" y="173505"/>
                  </a:cubicBezTo>
                  <a:cubicBezTo>
                    <a:pt x="149087" y="170647"/>
                    <a:pt x="144420" y="174553"/>
                    <a:pt x="140229" y="173505"/>
                  </a:cubicBezTo>
                  <a:cubicBezTo>
                    <a:pt x="135753" y="173839"/>
                    <a:pt x="131337" y="174735"/>
                    <a:pt x="127085" y="176172"/>
                  </a:cubicBezTo>
                  <a:cubicBezTo>
                    <a:pt x="123531" y="176351"/>
                    <a:pt x="119971" y="176351"/>
                    <a:pt x="116417" y="176172"/>
                  </a:cubicBezTo>
                  <a:cubicBezTo>
                    <a:pt x="112511" y="176172"/>
                    <a:pt x="104225" y="178839"/>
                    <a:pt x="102224" y="178839"/>
                  </a:cubicBezTo>
                  <a:cubicBezTo>
                    <a:pt x="100224" y="178839"/>
                    <a:pt x="97081" y="178839"/>
                    <a:pt x="97081" y="174743"/>
                  </a:cubicBezTo>
                  <a:cubicBezTo>
                    <a:pt x="97231" y="172290"/>
                    <a:pt x="98449" y="170027"/>
                    <a:pt x="100414" y="168552"/>
                  </a:cubicBezTo>
                  <a:cubicBezTo>
                    <a:pt x="103653" y="166456"/>
                    <a:pt x="108796" y="166075"/>
                    <a:pt x="111083" y="164646"/>
                  </a:cubicBezTo>
                  <a:cubicBezTo>
                    <a:pt x="114523" y="162867"/>
                    <a:pt x="117723" y="160659"/>
                    <a:pt x="120608" y="158074"/>
                  </a:cubicBezTo>
                  <a:cubicBezTo>
                    <a:pt x="121733" y="156529"/>
                    <a:pt x="122304" y="154650"/>
                    <a:pt x="122227" y="152740"/>
                  </a:cubicBezTo>
                  <a:cubicBezTo>
                    <a:pt x="120524" y="148631"/>
                    <a:pt x="119619" y="144234"/>
                    <a:pt x="119560" y="139786"/>
                  </a:cubicBezTo>
                  <a:cubicBezTo>
                    <a:pt x="119542" y="137411"/>
                    <a:pt x="117810" y="135396"/>
                    <a:pt x="115464" y="135024"/>
                  </a:cubicBezTo>
                  <a:cubicBezTo>
                    <a:pt x="111929" y="134314"/>
                    <a:pt x="108481" y="133228"/>
                    <a:pt x="105177" y="131785"/>
                  </a:cubicBezTo>
                  <a:cubicBezTo>
                    <a:pt x="102311" y="131752"/>
                    <a:pt x="99582" y="133011"/>
                    <a:pt x="97747" y="135214"/>
                  </a:cubicBezTo>
                  <a:cubicBezTo>
                    <a:pt x="96605" y="136929"/>
                    <a:pt x="90985" y="140167"/>
                    <a:pt x="88223" y="136929"/>
                  </a:cubicBezTo>
                  <a:cubicBezTo>
                    <a:pt x="86984" y="133875"/>
                    <a:pt x="86984" y="130458"/>
                    <a:pt x="88223" y="127404"/>
                  </a:cubicBezTo>
                  <a:cubicBezTo>
                    <a:pt x="89937" y="124070"/>
                    <a:pt x="98700" y="125403"/>
                    <a:pt x="100414" y="123689"/>
                  </a:cubicBezTo>
                  <a:cubicBezTo>
                    <a:pt x="102129" y="121974"/>
                    <a:pt x="107368" y="122070"/>
                    <a:pt x="108606" y="121022"/>
                  </a:cubicBezTo>
                  <a:cubicBezTo>
                    <a:pt x="111090" y="119905"/>
                    <a:pt x="113933" y="119905"/>
                    <a:pt x="116417" y="121022"/>
                  </a:cubicBezTo>
                  <a:cubicBezTo>
                    <a:pt x="118227" y="121879"/>
                    <a:pt x="121941" y="117021"/>
                    <a:pt x="122798" y="114640"/>
                  </a:cubicBezTo>
                  <a:cubicBezTo>
                    <a:pt x="128132" y="99877"/>
                    <a:pt x="135371" y="89590"/>
                    <a:pt x="141848" y="74826"/>
                  </a:cubicBezTo>
                  <a:cubicBezTo>
                    <a:pt x="142896" y="72444"/>
                    <a:pt x="149373" y="67301"/>
                    <a:pt x="150421" y="65301"/>
                  </a:cubicBezTo>
                  <a:cubicBezTo>
                    <a:pt x="152918" y="59324"/>
                    <a:pt x="156115" y="53665"/>
                    <a:pt x="159946" y="48441"/>
                  </a:cubicBezTo>
                  <a:cubicBezTo>
                    <a:pt x="161838" y="45290"/>
                    <a:pt x="162704" y="41629"/>
                    <a:pt x="162422" y="37964"/>
                  </a:cubicBezTo>
                  <a:cubicBezTo>
                    <a:pt x="162422" y="36535"/>
                    <a:pt x="167471" y="30439"/>
                    <a:pt x="167756" y="26629"/>
                  </a:cubicBezTo>
                  <a:cubicBezTo>
                    <a:pt x="167243" y="21538"/>
                    <a:pt x="164909" y="16802"/>
                    <a:pt x="161184" y="13294"/>
                  </a:cubicBezTo>
                  <a:cubicBezTo>
                    <a:pt x="159851" y="12056"/>
                    <a:pt x="159089" y="6436"/>
                    <a:pt x="157946" y="5484"/>
                  </a:cubicBezTo>
                  <a:moveTo>
                    <a:pt x="62696" y="96733"/>
                  </a:moveTo>
                  <a:cubicBezTo>
                    <a:pt x="60791" y="97781"/>
                    <a:pt x="56314" y="96733"/>
                    <a:pt x="53171" y="95686"/>
                  </a:cubicBezTo>
                  <a:cubicBezTo>
                    <a:pt x="52339" y="93971"/>
                    <a:pt x="52040" y="92047"/>
                    <a:pt x="52313" y="90161"/>
                  </a:cubicBezTo>
                  <a:cubicBezTo>
                    <a:pt x="52485" y="87941"/>
                    <a:pt x="53428" y="85852"/>
                    <a:pt x="54980" y="84256"/>
                  </a:cubicBezTo>
                  <a:cubicBezTo>
                    <a:pt x="58640" y="83332"/>
                    <a:pt x="62366" y="82695"/>
                    <a:pt x="66125" y="82351"/>
                  </a:cubicBezTo>
                  <a:cubicBezTo>
                    <a:pt x="67754" y="82284"/>
                    <a:pt x="69128" y="83551"/>
                    <a:pt x="69195" y="85181"/>
                  </a:cubicBezTo>
                  <a:cubicBezTo>
                    <a:pt x="69202" y="85349"/>
                    <a:pt x="69195" y="85517"/>
                    <a:pt x="69173" y="85684"/>
                  </a:cubicBezTo>
                  <a:cubicBezTo>
                    <a:pt x="68816" y="90140"/>
                    <a:pt x="66472" y="94198"/>
                    <a:pt x="62791" y="96733"/>
                  </a:cubicBezTo>
                  <a:moveTo>
                    <a:pt x="69744" y="54157"/>
                  </a:moveTo>
                  <a:cubicBezTo>
                    <a:pt x="69173" y="59586"/>
                    <a:pt x="63458" y="61015"/>
                    <a:pt x="58885" y="64444"/>
                  </a:cubicBezTo>
                  <a:cubicBezTo>
                    <a:pt x="56600" y="66253"/>
                    <a:pt x="54790" y="61967"/>
                    <a:pt x="54790" y="61967"/>
                  </a:cubicBezTo>
                  <a:cubicBezTo>
                    <a:pt x="52504" y="59967"/>
                    <a:pt x="53837" y="55681"/>
                    <a:pt x="53742" y="52442"/>
                  </a:cubicBezTo>
                  <a:cubicBezTo>
                    <a:pt x="53742" y="45870"/>
                    <a:pt x="60981" y="48156"/>
                    <a:pt x="63267" y="45870"/>
                  </a:cubicBezTo>
                  <a:cubicBezTo>
                    <a:pt x="69268" y="44441"/>
                    <a:pt x="71078" y="46536"/>
                    <a:pt x="70220" y="53871"/>
                  </a:cubicBezTo>
                  <a:moveTo>
                    <a:pt x="104605" y="81684"/>
                  </a:moveTo>
                  <a:cubicBezTo>
                    <a:pt x="102753" y="85449"/>
                    <a:pt x="99214" y="88103"/>
                    <a:pt x="95080" y="88827"/>
                  </a:cubicBezTo>
                  <a:cubicBezTo>
                    <a:pt x="93842" y="88827"/>
                    <a:pt x="89842" y="85970"/>
                    <a:pt x="89746" y="83970"/>
                  </a:cubicBezTo>
                  <a:cubicBezTo>
                    <a:pt x="89652" y="81969"/>
                    <a:pt x="88794" y="77588"/>
                    <a:pt x="90795" y="75302"/>
                  </a:cubicBezTo>
                  <a:cubicBezTo>
                    <a:pt x="94890" y="75302"/>
                    <a:pt x="96795" y="73207"/>
                    <a:pt x="99462" y="72444"/>
                  </a:cubicBezTo>
                  <a:cubicBezTo>
                    <a:pt x="102129" y="71682"/>
                    <a:pt x="104605" y="71968"/>
                    <a:pt x="104987" y="74445"/>
                  </a:cubicBezTo>
                  <a:cubicBezTo>
                    <a:pt x="105230" y="76851"/>
                    <a:pt x="105230" y="79277"/>
                    <a:pt x="104987" y="81684"/>
                  </a:cubicBezTo>
                  <a:moveTo>
                    <a:pt x="115559" y="40250"/>
                  </a:moveTo>
                  <a:cubicBezTo>
                    <a:pt x="114181" y="44688"/>
                    <a:pt x="111450" y="48584"/>
                    <a:pt x="107749" y="51394"/>
                  </a:cubicBezTo>
                  <a:cubicBezTo>
                    <a:pt x="103837" y="51916"/>
                    <a:pt x="99861" y="51690"/>
                    <a:pt x="96033" y="50727"/>
                  </a:cubicBezTo>
                  <a:cubicBezTo>
                    <a:pt x="92604" y="49489"/>
                    <a:pt x="92604" y="43774"/>
                    <a:pt x="92890" y="40440"/>
                  </a:cubicBezTo>
                  <a:cubicBezTo>
                    <a:pt x="93557" y="34059"/>
                    <a:pt x="106606" y="34440"/>
                    <a:pt x="114702" y="31868"/>
                  </a:cubicBezTo>
                  <a:cubicBezTo>
                    <a:pt x="115655" y="32725"/>
                    <a:pt x="115559" y="38250"/>
                    <a:pt x="115559" y="40250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1B37A399-C9AB-4E5A-A423-61B48EF94D44}"/>
                </a:ext>
              </a:extLst>
            </p:cNvPr>
            <p:cNvSpPr/>
            <p:nvPr/>
          </p:nvSpPr>
          <p:spPr>
            <a:xfrm>
              <a:off x="6374048" y="380768"/>
              <a:ext cx="117462" cy="207549"/>
            </a:xfrm>
            <a:custGeom>
              <a:avLst/>
              <a:gdLst>
                <a:gd name="connsiteX0" fmla="*/ 92444 w 117462"/>
                <a:gd name="connsiteY0" fmla="*/ 134632 h 207549"/>
                <a:gd name="connsiteX1" fmla="*/ 84062 w 117462"/>
                <a:gd name="connsiteY1" fmla="*/ 134632 h 207549"/>
                <a:gd name="connsiteX2" fmla="*/ 83014 w 117462"/>
                <a:gd name="connsiteY2" fmla="*/ 125964 h 207549"/>
                <a:gd name="connsiteX3" fmla="*/ 105017 w 117462"/>
                <a:gd name="connsiteY3" fmla="*/ 104818 h 207549"/>
                <a:gd name="connsiteX4" fmla="*/ 106636 w 117462"/>
                <a:gd name="connsiteY4" fmla="*/ 100342 h 207549"/>
                <a:gd name="connsiteX5" fmla="*/ 101969 w 117462"/>
                <a:gd name="connsiteY5" fmla="*/ 89197 h 207549"/>
                <a:gd name="connsiteX6" fmla="*/ 99492 w 117462"/>
                <a:gd name="connsiteY6" fmla="*/ 82244 h 207549"/>
                <a:gd name="connsiteX7" fmla="*/ 91872 w 117462"/>
                <a:gd name="connsiteY7" fmla="*/ 82244 h 207549"/>
                <a:gd name="connsiteX8" fmla="*/ 91015 w 117462"/>
                <a:gd name="connsiteY8" fmla="*/ 72719 h 207549"/>
                <a:gd name="connsiteX9" fmla="*/ 92254 w 117462"/>
                <a:gd name="connsiteY9" fmla="*/ 58336 h 207549"/>
                <a:gd name="connsiteX10" fmla="*/ 103969 w 117462"/>
                <a:gd name="connsiteY10" fmla="*/ 45382 h 207549"/>
                <a:gd name="connsiteX11" fmla="*/ 111017 w 117462"/>
                <a:gd name="connsiteY11" fmla="*/ 35857 h 207549"/>
                <a:gd name="connsiteX12" fmla="*/ 114922 w 117462"/>
                <a:gd name="connsiteY12" fmla="*/ 22903 h 207549"/>
                <a:gd name="connsiteX13" fmla="*/ 116923 w 117462"/>
                <a:gd name="connsiteY13" fmla="*/ 11569 h 207549"/>
                <a:gd name="connsiteX14" fmla="*/ 108350 w 117462"/>
                <a:gd name="connsiteY14" fmla="*/ 329 h 207549"/>
                <a:gd name="connsiteX15" fmla="*/ 94920 w 117462"/>
                <a:gd name="connsiteY15" fmla="*/ 1282 h 207549"/>
                <a:gd name="connsiteX16" fmla="*/ 47867 w 117462"/>
                <a:gd name="connsiteY16" fmla="*/ 23761 h 207549"/>
                <a:gd name="connsiteX17" fmla="*/ 37008 w 117462"/>
                <a:gd name="connsiteY17" fmla="*/ 24999 h 207549"/>
                <a:gd name="connsiteX18" fmla="*/ 28721 w 117462"/>
                <a:gd name="connsiteY18" fmla="*/ 29857 h 207549"/>
                <a:gd name="connsiteX19" fmla="*/ 24816 w 117462"/>
                <a:gd name="connsiteY19" fmla="*/ 35857 h 207549"/>
                <a:gd name="connsiteX20" fmla="*/ 19672 w 117462"/>
                <a:gd name="connsiteY20" fmla="*/ 39096 h 207549"/>
                <a:gd name="connsiteX21" fmla="*/ 22340 w 117462"/>
                <a:gd name="connsiteY21" fmla="*/ 50240 h 207549"/>
                <a:gd name="connsiteX22" fmla="*/ 27293 w 117462"/>
                <a:gd name="connsiteY22" fmla="*/ 53574 h 207549"/>
                <a:gd name="connsiteX23" fmla="*/ 33293 w 117462"/>
                <a:gd name="connsiteY23" fmla="*/ 60146 h 207549"/>
                <a:gd name="connsiteX24" fmla="*/ 42818 w 117462"/>
                <a:gd name="connsiteY24" fmla="*/ 63575 h 207549"/>
                <a:gd name="connsiteX25" fmla="*/ 50819 w 117462"/>
                <a:gd name="connsiteY25" fmla="*/ 71005 h 207549"/>
                <a:gd name="connsiteX26" fmla="*/ 48534 w 117462"/>
                <a:gd name="connsiteY26" fmla="*/ 86626 h 207549"/>
                <a:gd name="connsiteX27" fmla="*/ 38246 w 117462"/>
                <a:gd name="connsiteY27" fmla="*/ 95103 h 207549"/>
                <a:gd name="connsiteX28" fmla="*/ 30912 w 117462"/>
                <a:gd name="connsiteY28" fmla="*/ 95103 h 207549"/>
                <a:gd name="connsiteX29" fmla="*/ 19958 w 117462"/>
                <a:gd name="connsiteY29" fmla="*/ 106438 h 207549"/>
                <a:gd name="connsiteX30" fmla="*/ 26816 w 117462"/>
                <a:gd name="connsiteY30" fmla="*/ 118344 h 207549"/>
                <a:gd name="connsiteX31" fmla="*/ 30245 w 117462"/>
                <a:gd name="connsiteY31" fmla="*/ 123869 h 207549"/>
                <a:gd name="connsiteX32" fmla="*/ 33102 w 117462"/>
                <a:gd name="connsiteY32" fmla="*/ 130250 h 207549"/>
                <a:gd name="connsiteX33" fmla="*/ 31293 w 117462"/>
                <a:gd name="connsiteY33" fmla="*/ 138251 h 207549"/>
                <a:gd name="connsiteX34" fmla="*/ 29674 w 117462"/>
                <a:gd name="connsiteY34" fmla="*/ 144442 h 207549"/>
                <a:gd name="connsiteX35" fmla="*/ 23483 w 117462"/>
                <a:gd name="connsiteY35" fmla="*/ 150824 h 207549"/>
                <a:gd name="connsiteX36" fmla="*/ 14815 w 117462"/>
                <a:gd name="connsiteY36" fmla="*/ 157206 h 207549"/>
                <a:gd name="connsiteX37" fmla="*/ -330 w 117462"/>
                <a:gd name="connsiteY37" fmla="*/ 171779 h 207549"/>
                <a:gd name="connsiteX38" fmla="*/ 2337 w 117462"/>
                <a:gd name="connsiteY38" fmla="*/ 187210 h 207549"/>
                <a:gd name="connsiteX39" fmla="*/ 8243 w 117462"/>
                <a:gd name="connsiteY39" fmla="*/ 195687 h 207549"/>
                <a:gd name="connsiteX40" fmla="*/ 12339 w 117462"/>
                <a:gd name="connsiteY40" fmla="*/ 204069 h 207549"/>
                <a:gd name="connsiteX41" fmla="*/ 21864 w 117462"/>
                <a:gd name="connsiteY41" fmla="*/ 206736 h 207549"/>
                <a:gd name="connsiteX42" fmla="*/ 28626 w 117462"/>
                <a:gd name="connsiteY42" fmla="*/ 206736 h 207549"/>
                <a:gd name="connsiteX43" fmla="*/ 45676 w 117462"/>
                <a:gd name="connsiteY43" fmla="*/ 191496 h 207549"/>
                <a:gd name="connsiteX44" fmla="*/ 80633 w 117462"/>
                <a:gd name="connsiteY44" fmla="*/ 174065 h 207549"/>
                <a:gd name="connsiteX45" fmla="*/ 102064 w 117462"/>
                <a:gd name="connsiteY45" fmla="*/ 148348 h 207549"/>
                <a:gd name="connsiteX46" fmla="*/ 99778 w 117462"/>
                <a:gd name="connsiteY46" fmla="*/ 140156 h 207549"/>
                <a:gd name="connsiteX47" fmla="*/ 92158 w 117462"/>
                <a:gd name="connsiteY47" fmla="*/ 135203 h 20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7462" h="207549">
                  <a:moveTo>
                    <a:pt x="92444" y="134632"/>
                  </a:moveTo>
                  <a:cubicBezTo>
                    <a:pt x="90443" y="134632"/>
                    <a:pt x="85871" y="134632"/>
                    <a:pt x="84062" y="134632"/>
                  </a:cubicBezTo>
                  <a:cubicBezTo>
                    <a:pt x="82757" y="131940"/>
                    <a:pt x="82388" y="128889"/>
                    <a:pt x="83014" y="125964"/>
                  </a:cubicBezTo>
                  <a:cubicBezTo>
                    <a:pt x="88677" y="117361"/>
                    <a:pt x="96195" y="110135"/>
                    <a:pt x="105017" y="104818"/>
                  </a:cubicBezTo>
                  <a:cubicBezTo>
                    <a:pt x="106540" y="103866"/>
                    <a:pt x="106540" y="102247"/>
                    <a:pt x="106636" y="100342"/>
                  </a:cubicBezTo>
                  <a:cubicBezTo>
                    <a:pt x="106636" y="97008"/>
                    <a:pt x="105493" y="95960"/>
                    <a:pt x="101969" y="89197"/>
                  </a:cubicBezTo>
                  <a:cubicBezTo>
                    <a:pt x="100064" y="85673"/>
                    <a:pt x="101112" y="82435"/>
                    <a:pt x="99492" y="82244"/>
                  </a:cubicBezTo>
                  <a:cubicBezTo>
                    <a:pt x="97873" y="82054"/>
                    <a:pt x="94730" y="85007"/>
                    <a:pt x="91872" y="82244"/>
                  </a:cubicBezTo>
                  <a:cubicBezTo>
                    <a:pt x="89015" y="79482"/>
                    <a:pt x="91015" y="74338"/>
                    <a:pt x="91015" y="72719"/>
                  </a:cubicBezTo>
                  <a:cubicBezTo>
                    <a:pt x="89911" y="67914"/>
                    <a:pt x="90344" y="62882"/>
                    <a:pt x="92254" y="58336"/>
                  </a:cubicBezTo>
                  <a:cubicBezTo>
                    <a:pt x="95866" y="53762"/>
                    <a:pt x="99779" y="49434"/>
                    <a:pt x="103969" y="45382"/>
                  </a:cubicBezTo>
                  <a:cubicBezTo>
                    <a:pt x="108065" y="41668"/>
                    <a:pt x="111113" y="39191"/>
                    <a:pt x="111017" y="35857"/>
                  </a:cubicBezTo>
                  <a:cubicBezTo>
                    <a:pt x="111017" y="28428"/>
                    <a:pt x="114637" y="25380"/>
                    <a:pt x="114922" y="22903"/>
                  </a:cubicBezTo>
                  <a:cubicBezTo>
                    <a:pt x="115209" y="20427"/>
                    <a:pt x="117780" y="13378"/>
                    <a:pt x="116923" y="11569"/>
                  </a:cubicBezTo>
                  <a:cubicBezTo>
                    <a:pt x="115399" y="7854"/>
                    <a:pt x="113018" y="-2433"/>
                    <a:pt x="108350" y="329"/>
                  </a:cubicBezTo>
                  <a:cubicBezTo>
                    <a:pt x="105397" y="1949"/>
                    <a:pt x="102349" y="1758"/>
                    <a:pt x="94920" y="1282"/>
                  </a:cubicBezTo>
                  <a:cubicBezTo>
                    <a:pt x="80347" y="520"/>
                    <a:pt x="63106" y="17570"/>
                    <a:pt x="47867" y="23761"/>
                  </a:cubicBezTo>
                  <a:cubicBezTo>
                    <a:pt x="44273" y="24371"/>
                    <a:pt x="40647" y="24785"/>
                    <a:pt x="37008" y="24999"/>
                  </a:cubicBezTo>
                  <a:cubicBezTo>
                    <a:pt x="33770" y="25856"/>
                    <a:pt x="30246" y="26618"/>
                    <a:pt x="28721" y="29857"/>
                  </a:cubicBezTo>
                  <a:cubicBezTo>
                    <a:pt x="27198" y="33095"/>
                    <a:pt x="27198" y="34810"/>
                    <a:pt x="24816" y="35857"/>
                  </a:cubicBezTo>
                  <a:cubicBezTo>
                    <a:pt x="22435" y="36905"/>
                    <a:pt x="19672" y="38048"/>
                    <a:pt x="19672" y="39096"/>
                  </a:cubicBezTo>
                  <a:cubicBezTo>
                    <a:pt x="19672" y="40144"/>
                    <a:pt x="19672" y="49192"/>
                    <a:pt x="22340" y="50240"/>
                  </a:cubicBezTo>
                  <a:cubicBezTo>
                    <a:pt x="25006" y="51288"/>
                    <a:pt x="26055" y="50240"/>
                    <a:pt x="27293" y="53574"/>
                  </a:cubicBezTo>
                  <a:cubicBezTo>
                    <a:pt x="28531" y="56908"/>
                    <a:pt x="30722" y="59956"/>
                    <a:pt x="33293" y="60146"/>
                  </a:cubicBezTo>
                  <a:cubicBezTo>
                    <a:pt x="36596" y="60898"/>
                    <a:pt x="39795" y="62049"/>
                    <a:pt x="42818" y="63575"/>
                  </a:cubicBezTo>
                  <a:cubicBezTo>
                    <a:pt x="45962" y="64813"/>
                    <a:pt x="52343" y="65671"/>
                    <a:pt x="50819" y="71005"/>
                  </a:cubicBezTo>
                  <a:cubicBezTo>
                    <a:pt x="50623" y="76279"/>
                    <a:pt x="49857" y="81516"/>
                    <a:pt x="48534" y="86626"/>
                  </a:cubicBezTo>
                  <a:cubicBezTo>
                    <a:pt x="46057" y="90340"/>
                    <a:pt x="42818" y="94722"/>
                    <a:pt x="38246" y="95103"/>
                  </a:cubicBezTo>
                  <a:cubicBezTo>
                    <a:pt x="36341" y="95103"/>
                    <a:pt x="32817" y="94341"/>
                    <a:pt x="30912" y="95103"/>
                  </a:cubicBezTo>
                  <a:cubicBezTo>
                    <a:pt x="24905" y="95536"/>
                    <a:pt x="20185" y="100419"/>
                    <a:pt x="19958" y="106438"/>
                  </a:cubicBezTo>
                  <a:cubicBezTo>
                    <a:pt x="19959" y="110343"/>
                    <a:pt x="26816" y="118249"/>
                    <a:pt x="26816" y="118344"/>
                  </a:cubicBezTo>
                  <a:cubicBezTo>
                    <a:pt x="27534" y="120417"/>
                    <a:pt x="28706" y="122305"/>
                    <a:pt x="30245" y="123869"/>
                  </a:cubicBezTo>
                  <a:cubicBezTo>
                    <a:pt x="31841" y="125645"/>
                    <a:pt x="32840" y="127877"/>
                    <a:pt x="33102" y="130250"/>
                  </a:cubicBezTo>
                  <a:cubicBezTo>
                    <a:pt x="33103" y="132632"/>
                    <a:pt x="31484" y="135013"/>
                    <a:pt x="31293" y="138251"/>
                  </a:cubicBezTo>
                  <a:cubicBezTo>
                    <a:pt x="31047" y="140381"/>
                    <a:pt x="30501" y="142465"/>
                    <a:pt x="29674" y="144442"/>
                  </a:cubicBezTo>
                  <a:cubicBezTo>
                    <a:pt x="28286" y="147134"/>
                    <a:pt x="26131" y="149355"/>
                    <a:pt x="23483" y="150824"/>
                  </a:cubicBezTo>
                  <a:cubicBezTo>
                    <a:pt x="20716" y="153113"/>
                    <a:pt x="17822" y="155244"/>
                    <a:pt x="14815" y="157206"/>
                  </a:cubicBezTo>
                  <a:cubicBezTo>
                    <a:pt x="7985" y="159786"/>
                    <a:pt x="2511" y="165053"/>
                    <a:pt x="-330" y="171779"/>
                  </a:cubicBezTo>
                  <a:cubicBezTo>
                    <a:pt x="-562" y="177055"/>
                    <a:pt x="348" y="182318"/>
                    <a:pt x="2337" y="187210"/>
                  </a:cubicBezTo>
                  <a:cubicBezTo>
                    <a:pt x="3749" y="190385"/>
                    <a:pt x="5754" y="193262"/>
                    <a:pt x="8243" y="195687"/>
                  </a:cubicBezTo>
                  <a:cubicBezTo>
                    <a:pt x="10624" y="198449"/>
                    <a:pt x="9100" y="203021"/>
                    <a:pt x="12339" y="204069"/>
                  </a:cubicBezTo>
                  <a:cubicBezTo>
                    <a:pt x="15574" y="204723"/>
                    <a:pt x="18759" y="205615"/>
                    <a:pt x="21864" y="206736"/>
                  </a:cubicBezTo>
                  <a:cubicBezTo>
                    <a:pt x="23959" y="208260"/>
                    <a:pt x="28626" y="206736"/>
                    <a:pt x="28626" y="206736"/>
                  </a:cubicBezTo>
                  <a:cubicBezTo>
                    <a:pt x="32532" y="205117"/>
                    <a:pt x="38913" y="195401"/>
                    <a:pt x="45676" y="191496"/>
                  </a:cubicBezTo>
                  <a:cubicBezTo>
                    <a:pt x="53867" y="186829"/>
                    <a:pt x="71108" y="180161"/>
                    <a:pt x="80633" y="174065"/>
                  </a:cubicBezTo>
                  <a:cubicBezTo>
                    <a:pt x="90158" y="167969"/>
                    <a:pt x="100635" y="160445"/>
                    <a:pt x="102064" y="148348"/>
                  </a:cubicBezTo>
                  <a:cubicBezTo>
                    <a:pt x="101929" y="145480"/>
                    <a:pt x="101148" y="142680"/>
                    <a:pt x="99778" y="140156"/>
                  </a:cubicBezTo>
                  <a:cubicBezTo>
                    <a:pt x="97809" y="137759"/>
                    <a:pt x="95148" y="136029"/>
                    <a:pt x="92158" y="13520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74D0A945-0067-44C8-BA5F-3EE5C8F76F63}"/>
                </a:ext>
              </a:extLst>
            </p:cNvPr>
            <p:cNvSpPr/>
            <p:nvPr/>
          </p:nvSpPr>
          <p:spPr>
            <a:xfrm>
              <a:off x="6130529" y="424055"/>
              <a:ext cx="134365" cy="191873"/>
            </a:xfrm>
            <a:custGeom>
              <a:avLst/>
              <a:gdLst>
                <a:gd name="connsiteX0" fmla="*/ 121936 w 134365"/>
                <a:gd name="connsiteY0" fmla="*/ 43148 h 191873"/>
                <a:gd name="connsiteX1" fmla="*/ 133271 w 134365"/>
                <a:gd name="connsiteY1" fmla="*/ 31623 h 191873"/>
                <a:gd name="connsiteX2" fmla="*/ 133271 w 134365"/>
                <a:gd name="connsiteY2" fmla="*/ 22955 h 191873"/>
                <a:gd name="connsiteX3" fmla="*/ 129556 w 134365"/>
                <a:gd name="connsiteY3" fmla="*/ 11811 h 191873"/>
                <a:gd name="connsiteX4" fmla="*/ 116126 w 134365"/>
                <a:gd name="connsiteY4" fmla="*/ 3048 h 191873"/>
                <a:gd name="connsiteX5" fmla="*/ 106601 w 134365"/>
                <a:gd name="connsiteY5" fmla="*/ 3048 h 191873"/>
                <a:gd name="connsiteX6" fmla="*/ 98410 w 134365"/>
                <a:gd name="connsiteY6" fmla="*/ -96 h 191873"/>
                <a:gd name="connsiteX7" fmla="*/ 92980 w 134365"/>
                <a:gd name="connsiteY7" fmla="*/ 1714 h 191873"/>
                <a:gd name="connsiteX8" fmla="*/ 88218 w 134365"/>
                <a:gd name="connsiteY8" fmla="*/ 4191 h 191873"/>
                <a:gd name="connsiteX9" fmla="*/ 82788 w 134365"/>
                <a:gd name="connsiteY9" fmla="*/ 7715 h 191873"/>
                <a:gd name="connsiteX10" fmla="*/ 73263 w 134365"/>
                <a:gd name="connsiteY10" fmla="*/ 11430 h 191873"/>
                <a:gd name="connsiteX11" fmla="*/ 66405 w 134365"/>
                <a:gd name="connsiteY11" fmla="*/ 13430 h 191873"/>
                <a:gd name="connsiteX12" fmla="*/ 57642 w 134365"/>
                <a:gd name="connsiteY12" fmla="*/ 16573 h 191873"/>
                <a:gd name="connsiteX13" fmla="*/ 45641 w 134365"/>
                <a:gd name="connsiteY13" fmla="*/ 19812 h 191873"/>
                <a:gd name="connsiteX14" fmla="*/ 29448 w 134365"/>
                <a:gd name="connsiteY14" fmla="*/ 24574 h 191873"/>
                <a:gd name="connsiteX15" fmla="*/ 25733 w 134365"/>
                <a:gd name="connsiteY15" fmla="*/ 19621 h 191873"/>
                <a:gd name="connsiteX16" fmla="*/ 17923 w 134365"/>
                <a:gd name="connsiteY16" fmla="*/ 15526 h 191873"/>
                <a:gd name="connsiteX17" fmla="*/ 9160 w 134365"/>
                <a:gd name="connsiteY17" fmla="*/ 19431 h 191873"/>
                <a:gd name="connsiteX18" fmla="*/ -365 w 134365"/>
                <a:gd name="connsiteY18" fmla="*/ 36671 h 191873"/>
                <a:gd name="connsiteX19" fmla="*/ 397 w 134365"/>
                <a:gd name="connsiteY19" fmla="*/ 51911 h 191873"/>
                <a:gd name="connsiteX20" fmla="*/ 2873 w 134365"/>
                <a:gd name="connsiteY20" fmla="*/ 66961 h 191873"/>
                <a:gd name="connsiteX21" fmla="*/ 5445 w 134365"/>
                <a:gd name="connsiteY21" fmla="*/ 78676 h 191873"/>
                <a:gd name="connsiteX22" fmla="*/ 6398 w 134365"/>
                <a:gd name="connsiteY22" fmla="*/ 86677 h 191873"/>
                <a:gd name="connsiteX23" fmla="*/ 8207 w 134365"/>
                <a:gd name="connsiteY23" fmla="*/ 90773 h 191873"/>
                <a:gd name="connsiteX24" fmla="*/ 10303 w 134365"/>
                <a:gd name="connsiteY24" fmla="*/ 98393 h 191873"/>
                <a:gd name="connsiteX25" fmla="*/ 14018 w 134365"/>
                <a:gd name="connsiteY25" fmla="*/ 101727 h 191873"/>
                <a:gd name="connsiteX26" fmla="*/ 24400 w 134365"/>
                <a:gd name="connsiteY26" fmla="*/ 102679 h 191873"/>
                <a:gd name="connsiteX27" fmla="*/ 30877 w 134365"/>
                <a:gd name="connsiteY27" fmla="*/ 101536 h 191873"/>
                <a:gd name="connsiteX28" fmla="*/ 39069 w 134365"/>
                <a:gd name="connsiteY28" fmla="*/ 103822 h 191873"/>
                <a:gd name="connsiteX29" fmla="*/ 41831 w 134365"/>
                <a:gd name="connsiteY29" fmla="*/ 108966 h 191873"/>
                <a:gd name="connsiteX30" fmla="*/ 40021 w 134365"/>
                <a:gd name="connsiteY30" fmla="*/ 124111 h 191873"/>
                <a:gd name="connsiteX31" fmla="*/ 40021 w 134365"/>
                <a:gd name="connsiteY31" fmla="*/ 135445 h 191873"/>
                <a:gd name="connsiteX32" fmla="*/ 40021 w 134365"/>
                <a:gd name="connsiteY32" fmla="*/ 143732 h 191873"/>
                <a:gd name="connsiteX33" fmla="*/ 29829 w 134365"/>
                <a:gd name="connsiteY33" fmla="*/ 155638 h 191873"/>
                <a:gd name="connsiteX34" fmla="*/ 17161 w 134365"/>
                <a:gd name="connsiteY34" fmla="*/ 151257 h 191873"/>
                <a:gd name="connsiteX35" fmla="*/ 8589 w 134365"/>
                <a:gd name="connsiteY35" fmla="*/ 154781 h 191873"/>
                <a:gd name="connsiteX36" fmla="*/ 22019 w 134365"/>
                <a:gd name="connsiteY36" fmla="*/ 168497 h 191873"/>
                <a:gd name="connsiteX37" fmla="*/ 26781 w 134365"/>
                <a:gd name="connsiteY37" fmla="*/ 177451 h 191873"/>
                <a:gd name="connsiteX38" fmla="*/ 35544 w 134365"/>
                <a:gd name="connsiteY38" fmla="*/ 181737 h 191873"/>
                <a:gd name="connsiteX39" fmla="*/ 40783 w 134365"/>
                <a:gd name="connsiteY39" fmla="*/ 185833 h 191873"/>
                <a:gd name="connsiteX40" fmla="*/ 47451 w 134365"/>
                <a:gd name="connsiteY40" fmla="*/ 188785 h 191873"/>
                <a:gd name="connsiteX41" fmla="*/ 51737 w 134365"/>
                <a:gd name="connsiteY41" fmla="*/ 191738 h 191873"/>
                <a:gd name="connsiteX42" fmla="*/ 61262 w 134365"/>
                <a:gd name="connsiteY42" fmla="*/ 186880 h 191873"/>
                <a:gd name="connsiteX43" fmla="*/ 71454 w 134365"/>
                <a:gd name="connsiteY43" fmla="*/ 176689 h 191873"/>
                <a:gd name="connsiteX44" fmla="*/ 80979 w 134365"/>
                <a:gd name="connsiteY44" fmla="*/ 162401 h 191873"/>
                <a:gd name="connsiteX45" fmla="*/ 80979 w 134365"/>
                <a:gd name="connsiteY45" fmla="*/ 112014 h 191873"/>
                <a:gd name="connsiteX46" fmla="*/ 79169 w 134365"/>
                <a:gd name="connsiteY46" fmla="*/ 100679 h 191873"/>
                <a:gd name="connsiteX47" fmla="*/ 84693 w 134365"/>
                <a:gd name="connsiteY47" fmla="*/ 94488 h 191873"/>
                <a:gd name="connsiteX48" fmla="*/ 90503 w 134365"/>
                <a:gd name="connsiteY48" fmla="*/ 93726 h 191873"/>
                <a:gd name="connsiteX49" fmla="*/ 98314 w 134365"/>
                <a:gd name="connsiteY49" fmla="*/ 83725 h 191873"/>
                <a:gd name="connsiteX50" fmla="*/ 116126 w 134365"/>
                <a:gd name="connsiteY50" fmla="*/ 52673 h 191873"/>
                <a:gd name="connsiteX51" fmla="*/ 121555 w 134365"/>
                <a:gd name="connsiteY51" fmla="*/ 43148 h 191873"/>
                <a:gd name="connsiteX52" fmla="*/ 76026 w 134365"/>
                <a:gd name="connsiteY52" fmla="*/ 43720 h 191873"/>
                <a:gd name="connsiteX53" fmla="*/ 67644 w 134365"/>
                <a:gd name="connsiteY53" fmla="*/ 51149 h 191873"/>
                <a:gd name="connsiteX54" fmla="*/ 57547 w 134365"/>
                <a:gd name="connsiteY54" fmla="*/ 58960 h 191873"/>
                <a:gd name="connsiteX55" fmla="*/ 46784 w 134365"/>
                <a:gd name="connsiteY55" fmla="*/ 62293 h 191873"/>
                <a:gd name="connsiteX56" fmla="*/ 40688 w 134365"/>
                <a:gd name="connsiteY56" fmla="*/ 56197 h 191873"/>
                <a:gd name="connsiteX57" fmla="*/ 44974 w 134365"/>
                <a:gd name="connsiteY57" fmla="*/ 48958 h 191873"/>
                <a:gd name="connsiteX58" fmla="*/ 59071 w 134365"/>
                <a:gd name="connsiteY58" fmla="*/ 42862 h 191873"/>
                <a:gd name="connsiteX59" fmla="*/ 64501 w 134365"/>
                <a:gd name="connsiteY59" fmla="*/ 39433 h 191873"/>
                <a:gd name="connsiteX60" fmla="*/ 71739 w 134365"/>
                <a:gd name="connsiteY60" fmla="*/ 37052 h 191873"/>
                <a:gd name="connsiteX61" fmla="*/ 78788 w 134365"/>
                <a:gd name="connsiteY61" fmla="*/ 36100 h 191873"/>
                <a:gd name="connsiteX62" fmla="*/ 76026 w 134365"/>
                <a:gd name="connsiteY62" fmla="*/ 43720 h 19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34365" h="191873">
                  <a:moveTo>
                    <a:pt x="121936" y="43148"/>
                  </a:moveTo>
                  <a:cubicBezTo>
                    <a:pt x="125500" y="39101"/>
                    <a:pt x="129284" y="35254"/>
                    <a:pt x="133271" y="31623"/>
                  </a:cubicBezTo>
                  <a:cubicBezTo>
                    <a:pt x="134243" y="28815"/>
                    <a:pt x="134243" y="25762"/>
                    <a:pt x="133271" y="22955"/>
                  </a:cubicBezTo>
                  <a:cubicBezTo>
                    <a:pt x="132352" y="19141"/>
                    <a:pt x="131110" y="15413"/>
                    <a:pt x="129556" y="11811"/>
                  </a:cubicBezTo>
                  <a:cubicBezTo>
                    <a:pt x="125384" y="8447"/>
                    <a:pt x="120885" y="5512"/>
                    <a:pt x="116126" y="3048"/>
                  </a:cubicBezTo>
                  <a:cubicBezTo>
                    <a:pt x="114221" y="1810"/>
                    <a:pt x="108506" y="3048"/>
                    <a:pt x="106601" y="3048"/>
                  </a:cubicBezTo>
                  <a:cubicBezTo>
                    <a:pt x="104011" y="1666"/>
                    <a:pt x="101259" y="610"/>
                    <a:pt x="98410" y="-96"/>
                  </a:cubicBezTo>
                  <a:cubicBezTo>
                    <a:pt x="96422" y="-312"/>
                    <a:pt x="94440" y="349"/>
                    <a:pt x="92980" y="1714"/>
                  </a:cubicBezTo>
                  <a:cubicBezTo>
                    <a:pt x="91336" y="2427"/>
                    <a:pt x="89745" y="3254"/>
                    <a:pt x="88218" y="4191"/>
                  </a:cubicBezTo>
                  <a:cubicBezTo>
                    <a:pt x="86598" y="5143"/>
                    <a:pt x="84789" y="6286"/>
                    <a:pt x="82788" y="7715"/>
                  </a:cubicBezTo>
                  <a:cubicBezTo>
                    <a:pt x="79928" y="9645"/>
                    <a:pt x="76675" y="10914"/>
                    <a:pt x="73263" y="11430"/>
                  </a:cubicBezTo>
                  <a:cubicBezTo>
                    <a:pt x="68882" y="12668"/>
                    <a:pt x="68310" y="13430"/>
                    <a:pt x="66405" y="13430"/>
                  </a:cubicBezTo>
                  <a:cubicBezTo>
                    <a:pt x="63346" y="14041"/>
                    <a:pt x="60393" y="15100"/>
                    <a:pt x="57642" y="16573"/>
                  </a:cubicBezTo>
                  <a:cubicBezTo>
                    <a:pt x="53451" y="18478"/>
                    <a:pt x="48117" y="18478"/>
                    <a:pt x="45641" y="19812"/>
                  </a:cubicBezTo>
                  <a:cubicBezTo>
                    <a:pt x="40645" y="22536"/>
                    <a:pt x="35124" y="24159"/>
                    <a:pt x="29448" y="24574"/>
                  </a:cubicBezTo>
                  <a:cubicBezTo>
                    <a:pt x="28303" y="22855"/>
                    <a:pt x="27063" y="21202"/>
                    <a:pt x="25733" y="19621"/>
                  </a:cubicBezTo>
                  <a:cubicBezTo>
                    <a:pt x="22209" y="17145"/>
                    <a:pt x="21257" y="15907"/>
                    <a:pt x="17923" y="15526"/>
                  </a:cubicBezTo>
                  <a:cubicBezTo>
                    <a:pt x="14589" y="15145"/>
                    <a:pt x="11922" y="17907"/>
                    <a:pt x="9160" y="19431"/>
                  </a:cubicBezTo>
                  <a:cubicBezTo>
                    <a:pt x="6588" y="23527"/>
                    <a:pt x="206" y="25908"/>
                    <a:pt x="-365" y="36671"/>
                  </a:cubicBezTo>
                  <a:cubicBezTo>
                    <a:pt x="-365" y="38481"/>
                    <a:pt x="-365" y="42862"/>
                    <a:pt x="397" y="51911"/>
                  </a:cubicBezTo>
                  <a:cubicBezTo>
                    <a:pt x="397" y="57912"/>
                    <a:pt x="2207" y="61436"/>
                    <a:pt x="2873" y="66961"/>
                  </a:cubicBezTo>
                  <a:cubicBezTo>
                    <a:pt x="3540" y="72485"/>
                    <a:pt x="5445" y="76486"/>
                    <a:pt x="5445" y="78676"/>
                  </a:cubicBezTo>
                  <a:cubicBezTo>
                    <a:pt x="5445" y="80867"/>
                    <a:pt x="6207" y="84487"/>
                    <a:pt x="6398" y="86677"/>
                  </a:cubicBezTo>
                  <a:cubicBezTo>
                    <a:pt x="7160" y="86677"/>
                    <a:pt x="7731" y="90106"/>
                    <a:pt x="8207" y="90773"/>
                  </a:cubicBezTo>
                  <a:cubicBezTo>
                    <a:pt x="8601" y="93387"/>
                    <a:pt x="9305" y="95945"/>
                    <a:pt x="10303" y="98393"/>
                  </a:cubicBezTo>
                  <a:cubicBezTo>
                    <a:pt x="11308" y="99740"/>
                    <a:pt x="12571" y="100873"/>
                    <a:pt x="14018" y="101727"/>
                  </a:cubicBezTo>
                  <a:cubicBezTo>
                    <a:pt x="17432" y="102434"/>
                    <a:pt x="20915" y="102753"/>
                    <a:pt x="24400" y="102679"/>
                  </a:cubicBezTo>
                  <a:cubicBezTo>
                    <a:pt x="26305" y="102679"/>
                    <a:pt x="28972" y="101536"/>
                    <a:pt x="30877" y="101536"/>
                  </a:cubicBezTo>
                  <a:cubicBezTo>
                    <a:pt x="32782" y="101536"/>
                    <a:pt x="35925" y="104584"/>
                    <a:pt x="39069" y="103822"/>
                  </a:cubicBezTo>
                  <a:cubicBezTo>
                    <a:pt x="40402" y="103822"/>
                    <a:pt x="41831" y="107442"/>
                    <a:pt x="41831" y="108966"/>
                  </a:cubicBezTo>
                  <a:cubicBezTo>
                    <a:pt x="40808" y="113955"/>
                    <a:pt x="40203" y="119021"/>
                    <a:pt x="40021" y="124111"/>
                  </a:cubicBezTo>
                  <a:cubicBezTo>
                    <a:pt x="39634" y="127879"/>
                    <a:pt x="39634" y="131677"/>
                    <a:pt x="40021" y="135445"/>
                  </a:cubicBezTo>
                  <a:cubicBezTo>
                    <a:pt x="40021" y="137350"/>
                    <a:pt x="40021" y="141827"/>
                    <a:pt x="40021" y="143732"/>
                  </a:cubicBezTo>
                  <a:cubicBezTo>
                    <a:pt x="39449" y="153257"/>
                    <a:pt x="36306" y="155638"/>
                    <a:pt x="29829" y="155638"/>
                  </a:cubicBezTo>
                  <a:cubicBezTo>
                    <a:pt x="28020" y="155638"/>
                    <a:pt x="23638" y="151066"/>
                    <a:pt x="17161" y="151257"/>
                  </a:cubicBezTo>
                  <a:cubicBezTo>
                    <a:pt x="16208" y="151257"/>
                    <a:pt x="8398" y="151733"/>
                    <a:pt x="8589" y="154781"/>
                  </a:cubicBezTo>
                  <a:cubicBezTo>
                    <a:pt x="8779" y="157829"/>
                    <a:pt x="18971" y="163068"/>
                    <a:pt x="22019" y="168497"/>
                  </a:cubicBezTo>
                  <a:cubicBezTo>
                    <a:pt x="24210" y="172307"/>
                    <a:pt x="24590" y="175355"/>
                    <a:pt x="26781" y="177451"/>
                  </a:cubicBezTo>
                  <a:cubicBezTo>
                    <a:pt x="29390" y="179444"/>
                    <a:pt x="32369" y="180901"/>
                    <a:pt x="35544" y="181737"/>
                  </a:cubicBezTo>
                  <a:cubicBezTo>
                    <a:pt x="37735" y="182880"/>
                    <a:pt x="38688" y="184594"/>
                    <a:pt x="40783" y="185833"/>
                  </a:cubicBezTo>
                  <a:cubicBezTo>
                    <a:pt x="42879" y="187071"/>
                    <a:pt x="46593" y="187642"/>
                    <a:pt x="47451" y="188785"/>
                  </a:cubicBezTo>
                  <a:cubicBezTo>
                    <a:pt x="48284" y="190435"/>
                    <a:pt x="49899" y="191547"/>
                    <a:pt x="51737" y="191738"/>
                  </a:cubicBezTo>
                  <a:cubicBezTo>
                    <a:pt x="53642" y="191738"/>
                    <a:pt x="57738" y="188500"/>
                    <a:pt x="61262" y="186880"/>
                  </a:cubicBezTo>
                  <a:cubicBezTo>
                    <a:pt x="64786" y="185261"/>
                    <a:pt x="68691" y="178022"/>
                    <a:pt x="71454" y="176689"/>
                  </a:cubicBezTo>
                  <a:cubicBezTo>
                    <a:pt x="76645" y="173631"/>
                    <a:pt x="80153" y="168369"/>
                    <a:pt x="80979" y="162401"/>
                  </a:cubicBezTo>
                  <a:cubicBezTo>
                    <a:pt x="82123" y="145625"/>
                    <a:pt x="82123" y="128790"/>
                    <a:pt x="80979" y="112014"/>
                  </a:cubicBezTo>
                  <a:cubicBezTo>
                    <a:pt x="79615" y="108397"/>
                    <a:pt x="78999" y="104541"/>
                    <a:pt x="79169" y="100679"/>
                  </a:cubicBezTo>
                  <a:cubicBezTo>
                    <a:pt x="79169" y="96774"/>
                    <a:pt x="83265" y="93916"/>
                    <a:pt x="84693" y="94488"/>
                  </a:cubicBezTo>
                  <a:cubicBezTo>
                    <a:pt x="86623" y="95322"/>
                    <a:pt x="88854" y="95029"/>
                    <a:pt x="90503" y="93726"/>
                  </a:cubicBezTo>
                  <a:cubicBezTo>
                    <a:pt x="93308" y="90554"/>
                    <a:pt x="95917" y="87214"/>
                    <a:pt x="98314" y="83725"/>
                  </a:cubicBezTo>
                  <a:cubicBezTo>
                    <a:pt x="103662" y="73047"/>
                    <a:pt x="109609" y="62680"/>
                    <a:pt x="116126" y="52673"/>
                  </a:cubicBezTo>
                  <a:cubicBezTo>
                    <a:pt x="118137" y="49617"/>
                    <a:pt x="119950" y="46436"/>
                    <a:pt x="121555" y="43148"/>
                  </a:cubicBezTo>
                  <a:moveTo>
                    <a:pt x="76026" y="43720"/>
                  </a:moveTo>
                  <a:cubicBezTo>
                    <a:pt x="73613" y="46595"/>
                    <a:pt x="70789" y="49099"/>
                    <a:pt x="67644" y="51149"/>
                  </a:cubicBezTo>
                  <a:cubicBezTo>
                    <a:pt x="62976" y="54007"/>
                    <a:pt x="61166" y="56769"/>
                    <a:pt x="57547" y="58960"/>
                  </a:cubicBezTo>
                  <a:cubicBezTo>
                    <a:pt x="54163" y="60646"/>
                    <a:pt x="50528" y="61772"/>
                    <a:pt x="46784" y="62293"/>
                  </a:cubicBezTo>
                  <a:cubicBezTo>
                    <a:pt x="43459" y="62194"/>
                    <a:pt x="40787" y="59522"/>
                    <a:pt x="40688" y="56197"/>
                  </a:cubicBezTo>
                  <a:cubicBezTo>
                    <a:pt x="40584" y="53155"/>
                    <a:pt x="42257" y="50330"/>
                    <a:pt x="44974" y="48958"/>
                  </a:cubicBezTo>
                  <a:cubicBezTo>
                    <a:pt x="49527" y="46605"/>
                    <a:pt x="54237" y="44568"/>
                    <a:pt x="59071" y="42862"/>
                  </a:cubicBezTo>
                  <a:cubicBezTo>
                    <a:pt x="61022" y="41960"/>
                    <a:pt x="62847" y="40807"/>
                    <a:pt x="64501" y="39433"/>
                  </a:cubicBezTo>
                  <a:cubicBezTo>
                    <a:pt x="66310" y="37814"/>
                    <a:pt x="68977" y="38767"/>
                    <a:pt x="71739" y="37052"/>
                  </a:cubicBezTo>
                  <a:cubicBezTo>
                    <a:pt x="73998" y="36253"/>
                    <a:pt x="76398" y="35929"/>
                    <a:pt x="78788" y="36100"/>
                  </a:cubicBezTo>
                  <a:cubicBezTo>
                    <a:pt x="80216" y="36100"/>
                    <a:pt x="77835" y="40576"/>
                    <a:pt x="76026" y="43720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FD0B6B6F-40FD-4CE5-939A-96FAA4B2103A}"/>
                </a:ext>
              </a:extLst>
            </p:cNvPr>
            <p:cNvSpPr/>
            <p:nvPr/>
          </p:nvSpPr>
          <p:spPr>
            <a:xfrm>
              <a:off x="6233487" y="515499"/>
              <a:ext cx="60051" cy="64711"/>
            </a:xfrm>
            <a:custGeom>
              <a:avLst/>
              <a:gdLst>
                <a:gd name="connsiteX0" fmla="*/ 56030 w 60051"/>
                <a:gd name="connsiteY0" fmla="*/ 21427 h 64711"/>
                <a:gd name="connsiteX1" fmla="*/ 40409 w 60051"/>
                <a:gd name="connsiteY1" fmla="*/ 7616 h 64711"/>
                <a:gd name="connsiteX2" fmla="*/ 33837 w 60051"/>
                <a:gd name="connsiteY2" fmla="*/ 8663 h 64711"/>
                <a:gd name="connsiteX3" fmla="*/ 26217 w 60051"/>
                <a:gd name="connsiteY3" fmla="*/ 6282 h 64711"/>
                <a:gd name="connsiteX4" fmla="*/ 18502 w 60051"/>
                <a:gd name="connsiteY4" fmla="*/ 5615 h 64711"/>
                <a:gd name="connsiteX5" fmla="*/ 10787 w 60051"/>
                <a:gd name="connsiteY5" fmla="*/ 1615 h 64711"/>
                <a:gd name="connsiteX6" fmla="*/ 3166 w 60051"/>
                <a:gd name="connsiteY6" fmla="*/ -100 h 64711"/>
                <a:gd name="connsiteX7" fmla="*/ 595 w 60051"/>
                <a:gd name="connsiteY7" fmla="*/ 9997 h 64711"/>
                <a:gd name="connsiteX8" fmla="*/ 23 w 60051"/>
                <a:gd name="connsiteY8" fmla="*/ 16855 h 64711"/>
                <a:gd name="connsiteX9" fmla="*/ 2976 w 60051"/>
                <a:gd name="connsiteY9" fmla="*/ 27999 h 64711"/>
                <a:gd name="connsiteX10" fmla="*/ 8024 w 60051"/>
                <a:gd name="connsiteY10" fmla="*/ 38000 h 64711"/>
                <a:gd name="connsiteX11" fmla="*/ 14311 w 60051"/>
                <a:gd name="connsiteY11" fmla="*/ 49526 h 64711"/>
                <a:gd name="connsiteX12" fmla="*/ 14311 w 60051"/>
                <a:gd name="connsiteY12" fmla="*/ 58098 h 64711"/>
                <a:gd name="connsiteX13" fmla="*/ 20407 w 60051"/>
                <a:gd name="connsiteY13" fmla="*/ 64575 h 64711"/>
                <a:gd name="connsiteX14" fmla="*/ 28217 w 60051"/>
                <a:gd name="connsiteY14" fmla="*/ 60860 h 64711"/>
                <a:gd name="connsiteX15" fmla="*/ 35647 w 60051"/>
                <a:gd name="connsiteY15" fmla="*/ 60860 h 64711"/>
                <a:gd name="connsiteX16" fmla="*/ 44410 w 60051"/>
                <a:gd name="connsiteY16" fmla="*/ 57336 h 64711"/>
                <a:gd name="connsiteX17" fmla="*/ 49458 w 60051"/>
                <a:gd name="connsiteY17" fmla="*/ 51431 h 64711"/>
                <a:gd name="connsiteX18" fmla="*/ 53744 w 60051"/>
                <a:gd name="connsiteY18" fmla="*/ 42668 h 64711"/>
                <a:gd name="connsiteX19" fmla="*/ 59269 w 60051"/>
                <a:gd name="connsiteY19" fmla="*/ 35428 h 64711"/>
                <a:gd name="connsiteX20" fmla="*/ 59269 w 60051"/>
                <a:gd name="connsiteY20" fmla="*/ 27618 h 64711"/>
                <a:gd name="connsiteX21" fmla="*/ 55173 w 60051"/>
                <a:gd name="connsiteY21" fmla="*/ 21617 h 6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051" h="64711">
                  <a:moveTo>
                    <a:pt x="56030" y="21427"/>
                  </a:moveTo>
                  <a:cubicBezTo>
                    <a:pt x="53078" y="17426"/>
                    <a:pt x="44314" y="6853"/>
                    <a:pt x="40409" y="7616"/>
                  </a:cubicBezTo>
                  <a:cubicBezTo>
                    <a:pt x="38252" y="8150"/>
                    <a:pt x="36053" y="8500"/>
                    <a:pt x="33837" y="8663"/>
                  </a:cubicBezTo>
                  <a:cubicBezTo>
                    <a:pt x="32027" y="8663"/>
                    <a:pt x="28503" y="5996"/>
                    <a:pt x="26217" y="6282"/>
                  </a:cubicBezTo>
                  <a:cubicBezTo>
                    <a:pt x="23626" y="6562"/>
                    <a:pt x="21006" y="6335"/>
                    <a:pt x="18502" y="5615"/>
                  </a:cubicBezTo>
                  <a:cubicBezTo>
                    <a:pt x="16692" y="5615"/>
                    <a:pt x="12025" y="1520"/>
                    <a:pt x="10787" y="1615"/>
                  </a:cubicBezTo>
                  <a:cubicBezTo>
                    <a:pt x="6881" y="2282"/>
                    <a:pt x="5643" y="-481"/>
                    <a:pt x="3166" y="-100"/>
                  </a:cubicBezTo>
                  <a:cubicBezTo>
                    <a:pt x="23" y="2282"/>
                    <a:pt x="2119" y="7901"/>
                    <a:pt x="595" y="9997"/>
                  </a:cubicBezTo>
                  <a:cubicBezTo>
                    <a:pt x="-444" y="12132"/>
                    <a:pt x="-648" y="14577"/>
                    <a:pt x="23" y="16855"/>
                  </a:cubicBezTo>
                  <a:cubicBezTo>
                    <a:pt x="1972" y="20245"/>
                    <a:pt x="2990" y="24089"/>
                    <a:pt x="2976" y="27999"/>
                  </a:cubicBezTo>
                  <a:cubicBezTo>
                    <a:pt x="2976" y="31047"/>
                    <a:pt x="7834" y="33333"/>
                    <a:pt x="8024" y="38000"/>
                  </a:cubicBezTo>
                  <a:cubicBezTo>
                    <a:pt x="9902" y="41957"/>
                    <a:pt x="12001" y="45805"/>
                    <a:pt x="14311" y="49526"/>
                  </a:cubicBezTo>
                  <a:cubicBezTo>
                    <a:pt x="15358" y="52097"/>
                    <a:pt x="14311" y="56003"/>
                    <a:pt x="14311" y="58098"/>
                  </a:cubicBezTo>
                  <a:cubicBezTo>
                    <a:pt x="15263" y="62194"/>
                    <a:pt x="17835" y="64575"/>
                    <a:pt x="20407" y="64575"/>
                  </a:cubicBezTo>
                  <a:cubicBezTo>
                    <a:pt x="22979" y="64575"/>
                    <a:pt x="24598" y="61813"/>
                    <a:pt x="28217" y="60860"/>
                  </a:cubicBezTo>
                  <a:cubicBezTo>
                    <a:pt x="30313" y="60289"/>
                    <a:pt x="33551" y="60860"/>
                    <a:pt x="35647" y="60860"/>
                  </a:cubicBezTo>
                  <a:cubicBezTo>
                    <a:pt x="38791" y="60343"/>
                    <a:pt x="41783" y="59139"/>
                    <a:pt x="44410" y="57336"/>
                  </a:cubicBezTo>
                  <a:cubicBezTo>
                    <a:pt x="46298" y="55553"/>
                    <a:pt x="47990" y="53573"/>
                    <a:pt x="49458" y="51431"/>
                  </a:cubicBezTo>
                  <a:cubicBezTo>
                    <a:pt x="51363" y="49145"/>
                    <a:pt x="52030" y="44573"/>
                    <a:pt x="53744" y="42668"/>
                  </a:cubicBezTo>
                  <a:cubicBezTo>
                    <a:pt x="55459" y="40763"/>
                    <a:pt x="57935" y="39620"/>
                    <a:pt x="59269" y="35428"/>
                  </a:cubicBezTo>
                  <a:cubicBezTo>
                    <a:pt x="59825" y="32855"/>
                    <a:pt x="59825" y="30192"/>
                    <a:pt x="59269" y="27618"/>
                  </a:cubicBezTo>
                  <a:cubicBezTo>
                    <a:pt x="58124" y="25476"/>
                    <a:pt x="56751" y="23464"/>
                    <a:pt x="55173" y="2161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0073E859-B748-4569-93A7-DCA26A285A80}"/>
                </a:ext>
              </a:extLst>
            </p:cNvPr>
            <p:cNvSpPr/>
            <p:nvPr/>
          </p:nvSpPr>
          <p:spPr>
            <a:xfrm>
              <a:off x="6087857" y="538967"/>
              <a:ext cx="57685" cy="55911"/>
            </a:xfrm>
            <a:custGeom>
              <a:avLst/>
              <a:gdLst>
                <a:gd name="connsiteX0" fmla="*/ 55070 w 57685"/>
                <a:gd name="connsiteY0" fmla="*/ 25296 h 55911"/>
                <a:gd name="connsiteX1" fmla="*/ 56213 w 57685"/>
                <a:gd name="connsiteY1" fmla="*/ 17866 h 55911"/>
                <a:gd name="connsiteX2" fmla="*/ 57166 w 57685"/>
                <a:gd name="connsiteY2" fmla="*/ 11199 h 55911"/>
                <a:gd name="connsiteX3" fmla="*/ 53070 w 57685"/>
                <a:gd name="connsiteY3" fmla="*/ 9294 h 55911"/>
                <a:gd name="connsiteX4" fmla="*/ 41354 w 57685"/>
                <a:gd name="connsiteY4" fmla="*/ 9294 h 55911"/>
                <a:gd name="connsiteX5" fmla="*/ 31258 w 57685"/>
                <a:gd name="connsiteY5" fmla="*/ 11770 h 55911"/>
                <a:gd name="connsiteX6" fmla="*/ 21733 w 57685"/>
                <a:gd name="connsiteY6" fmla="*/ -136 h 55911"/>
                <a:gd name="connsiteX7" fmla="*/ 14113 w 57685"/>
                <a:gd name="connsiteY7" fmla="*/ 3960 h 55911"/>
                <a:gd name="connsiteX8" fmla="*/ 3731 w 57685"/>
                <a:gd name="connsiteY8" fmla="*/ 21771 h 55911"/>
                <a:gd name="connsiteX9" fmla="*/ -365 w 57685"/>
                <a:gd name="connsiteY9" fmla="*/ 29582 h 55911"/>
                <a:gd name="connsiteX10" fmla="*/ 1635 w 57685"/>
                <a:gd name="connsiteY10" fmla="*/ 36249 h 55911"/>
                <a:gd name="connsiteX11" fmla="*/ 206 w 57685"/>
                <a:gd name="connsiteY11" fmla="*/ 44632 h 55911"/>
                <a:gd name="connsiteX12" fmla="*/ 13732 w 57685"/>
                <a:gd name="connsiteY12" fmla="*/ 55776 h 55911"/>
                <a:gd name="connsiteX13" fmla="*/ 25067 w 57685"/>
                <a:gd name="connsiteY13" fmla="*/ 51013 h 55911"/>
                <a:gd name="connsiteX14" fmla="*/ 33639 w 57685"/>
                <a:gd name="connsiteY14" fmla="*/ 50251 h 55911"/>
                <a:gd name="connsiteX15" fmla="*/ 41069 w 57685"/>
                <a:gd name="connsiteY15" fmla="*/ 45203 h 55911"/>
                <a:gd name="connsiteX16" fmla="*/ 44783 w 57685"/>
                <a:gd name="connsiteY16" fmla="*/ 34630 h 55911"/>
                <a:gd name="connsiteX17" fmla="*/ 50022 w 57685"/>
                <a:gd name="connsiteY17" fmla="*/ 30725 h 55911"/>
                <a:gd name="connsiteX18" fmla="*/ 55166 w 57685"/>
                <a:gd name="connsiteY18" fmla="*/ 25105 h 5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685" h="55911">
                  <a:moveTo>
                    <a:pt x="55070" y="25296"/>
                  </a:moveTo>
                  <a:cubicBezTo>
                    <a:pt x="55973" y="22928"/>
                    <a:pt x="56362" y="20396"/>
                    <a:pt x="56213" y="17866"/>
                  </a:cubicBezTo>
                  <a:cubicBezTo>
                    <a:pt x="57217" y="15797"/>
                    <a:pt x="57550" y="13466"/>
                    <a:pt x="57166" y="11199"/>
                  </a:cubicBezTo>
                  <a:cubicBezTo>
                    <a:pt x="57166" y="9675"/>
                    <a:pt x="54975" y="9294"/>
                    <a:pt x="53070" y="9294"/>
                  </a:cubicBezTo>
                  <a:cubicBezTo>
                    <a:pt x="49168" y="9063"/>
                    <a:pt x="45256" y="9063"/>
                    <a:pt x="41354" y="9294"/>
                  </a:cubicBezTo>
                  <a:cubicBezTo>
                    <a:pt x="38143" y="10653"/>
                    <a:pt x="34734" y="11489"/>
                    <a:pt x="31258" y="11770"/>
                  </a:cubicBezTo>
                  <a:cubicBezTo>
                    <a:pt x="28877" y="11770"/>
                    <a:pt x="28496" y="-136"/>
                    <a:pt x="21733" y="-136"/>
                  </a:cubicBezTo>
                  <a:cubicBezTo>
                    <a:pt x="19828" y="-136"/>
                    <a:pt x="16685" y="2626"/>
                    <a:pt x="14113" y="3960"/>
                  </a:cubicBezTo>
                  <a:cubicBezTo>
                    <a:pt x="8556" y="8398"/>
                    <a:pt x="4854" y="14749"/>
                    <a:pt x="3731" y="21771"/>
                  </a:cubicBezTo>
                  <a:cubicBezTo>
                    <a:pt x="3159" y="24057"/>
                    <a:pt x="-365" y="27677"/>
                    <a:pt x="-365" y="29582"/>
                  </a:cubicBezTo>
                  <a:cubicBezTo>
                    <a:pt x="-365" y="31487"/>
                    <a:pt x="1635" y="34344"/>
                    <a:pt x="1635" y="36249"/>
                  </a:cubicBezTo>
                  <a:cubicBezTo>
                    <a:pt x="1635" y="38154"/>
                    <a:pt x="206" y="42727"/>
                    <a:pt x="206" y="44632"/>
                  </a:cubicBezTo>
                  <a:cubicBezTo>
                    <a:pt x="206" y="52632"/>
                    <a:pt x="6779" y="55776"/>
                    <a:pt x="13732" y="55776"/>
                  </a:cubicBezTo>
                  <a:cubicBezTo>
                    <a:pt x="17710" y="54714"/>
                    <a:pt x="21524" y="53111"/>
                    <a:pt x="25067" y="51013"/>
                  </a:cubicBezTo>
                  <a:cubicBezTo>
                    <a:pt x="27162" y="50442"/>
                    <a:pt x="30496" y="52252"/>
                    <a:pt x="33639" y="50251"/>
                  </a:cubicBezTo>
                  <a:cubicBezTo>
                    <a:pt x="36782" y="48251"/>
                    <a:pt x="39068" y="47584"/>
                    <a:pt x="41069" y="45203"/>
                  </a:cubicBezTo>
                  <a:cubicBezTo>
                    <a:pt x="43069" y="42822"/>
                    <a:pt x="43069" y="38916"/>
                    <a:pt x="44783" y="34630"/>
                  </a:cubicBezTo>
                  <a:cubicBezTo>
                    <a:pt x="45545" y="32820"/>
                    <a:pt x="49260" y="31963"/>
                    <a:pt x="50022" y="30725"/>
                  </a:cubicBezTo>
                  <a:cubicBezTo>
                    <a:pt x="51626" y="28754"/>
                    <a:pt x="53344" y="26877"/>
                    <a:pt x="55166" y="25105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A853B069-57AC-4757-8745-3612209E6A06}"/>
                </a:ext>
              </a:extLst>
            </p:cNvPr>
            <p:cNvSpPr/>
            <p:nvPr/>
          </p:nvSpPr>
          <p:spPr>
            <a:xfrm>
              <a:off x="6084119" y="321797"/>
              <a:ext cx="224051" cy="119221"/>
            </a:xfrm>
            <a:custGeom>
              <a:avLst/>
              <a:gdLst>
                <a:gd name="connsiteX0" fmla="*/ 219971 w 224051"/>
                <a:gd name="connsiteY0" fmla="*/ 52823 h 119221"/>
                <a:gd name="connsiteX1" fmla="*/ 211304 w 224051"/>
                <a:gd name="connsiteY1" fmla="*/ 45203 h 119221"/>
                <a:gd name="connsiteX2" fmla="*/ 204065 w 224051"/>
                <a:gd name="connsiteY2" fmla="*/ 42822 h 119221"/>
                <a:gd name="connsiteX3" fmla="*/ 197112 w 224051"/>
                <a:gd name="connsiteY3" fmla="*/ 39869 h 119221"/>
                <a:gd name="connsiteX4" fmla="*/ 180824 w 224051"/>
                <a:gd name="connsiteY4" fmla="*/ 43584 h 119221"/>
                <a:gd name="connsiteX5" fmla="*/ 152249 w 224051"/>
                <a:gd name="connsiteY5" fmla="*/ 50251 h 119221"/>
                <a:gd name="connsiteX6" fmla="*/ 150725 w 224051"/>
                <a:gd name="connsiteY6" fmla="*/ 45394 h 119221"/>
                <a:gd name="connsiteX7" fmla="*/ 158726 w 224051"/>
                <a:gd name="connsiteY7" fmla="*/ 30725 h 119221"/>
                <a:gd name="connsiteX8" fmla="*/ 152249 w 224051"/>
                <a:gd name="connsiteY8" fmla="*/ 16437 h 119221"/>
                <a:gd name="connsiteX9" fmla="*/ 149487 w 224051"/>
                <a:gd name="connsiteY9" fmla="*/ 6912 h 119221"/>
                <a:gd name="connsiteX10" fmla="*/ 141104 w 224051"/>
                <a:gd name="connsiteY10" fmla="*/ 4341 h 119221"/>
                <a:gd name="connsiteX11" fmla="*/ 136437 w 224051"/>
                <a:gd name="connsiteY11" fmla="*/ 626 h 119221"/>
                <a:gd name="connsiteX12" fmla="*/ 127484 w 224051"/>
                <a:gd name="connsiteY12" fmla="*/ 626 h 119221"/>
                <a:gd name="connsiteX13" fmla="*/ 120244 w 224051"/>
                <a:gd name="connsiteY13" fmla="*/ -136 h 119221"/>
                <a:gd name="connsiteX14" fmla="*/ 114149 w 224051"/>
                <a:gd name="connsiteY14" fmla="*/ 2150 h 119221"/>
                <a:gd name="connsiteX15" fmla="*/ 108148 w 224051"/>
                <a:gd name="connsiteY15" fmla="*/ 2817 h 119221"/>
                <a:gd name="connsiteX16" fmla="*/ 101862 w 224051"/>
                <a:gd name="connsiteY16" fmla="*/ 5293 h 119221"/>
                <a:gd name="connsiteX17" fmla="*/ 91098 w 224051"/>
                <a:gd name="connsiteY17" fmla="*/ 7103 h 119221"/>
                <a:gd name="connsiteX18" fmla="*/ 89003 w 224051"/>
                <a:gd name="connsiteY18" fmla="*/ 13104 h 119221"/>
                <a:gd name="connsiteX19" fmla="*/ 96146 w 224051"/>
                <a:gd name="connsiteY19" fmla="*/ 30725 h 119221"/>
                <a:gd name="connsiteX20" fmla="*/ 93861 w 224051"/>
                <a:gd name="connsiteY20" fmla="*/ 37773 h 119221"/>
                <a:gd name="connsiteX21" fmla="*/ 91670 w 224051"/>
                <a:gd name="connsiteY21" fmla="*/ 43393 h 119221"/>
                <a:gd name="connsiteX22" fmla="*/ 90336 w 224051"/>
                <a:gd name="connsiteY22" fmla="*/ 49299 h 119221"/>
                <a:gd name="connsiteX23" fmla="*/ 95956 w 224051"/>
                <a:gd name="connsiteY23" fmla="*/ 53585 h 119221"/>
                <a:gd name="connsiteX24" fmla="*/ 101862 w 224051"/>
                <a:gd name="connsiteY24" fmla="*/ 55490 h 119221"/>
                <a:gd name="connsiteX25" fmla="*/ 102814 w 224051"/>
                <a:gd name="connsiteY25" fmla="*/ 61205 h 119221"/>
                <a:gd name="connsiteX26" fmla="*/ 94432 w 224051"/>
                <a:gd name="connsiteY26" fmla="*/ 66063 h 119221"/>
                <a:gd name="connsiteX27" fmla="*/ 73953 w 224051"/>
                <a:gd name="connsiteY27" fmla="*/ 72349 h 119221"/>
                <a:gd name="connsiteX28" fmla="*/ 62809 w 224051"/>
                <a:gd name="connsiteY28" fmla="*/ 73873 h 119221"/>
                <a:gd name="connsiteX29" fmla="*/ 36615 w 224051"/>
                <a:gd name="connsiteY29" fmla="*/ 79112 h 119221"/>
                <a:gd name="connsiteX30" fmla="*/ 25662 w 224051"/>
                <a:gd name="connsiteY30" fmla="*/ 82827 h 119221"/>
                <a:gd name="connsiteX31" fmla="*/ 20613 w 224051"/>
                <a:gd name="connsiteY31" fmla="*/ 79969 h 119221"/>
                <a:gd name="connsiteX32" fmla="*/ 1563 w 224051"/>
                <a:gd name="connsiteY32" fmla="*/ 89494 h 119221"/>
                <a:gd name="connsiteX33" fmla="*/ -246 w 224051"/>
                <a:gd name="connsiteY33" fmla="*/ 96162 h 119221"/>
                <a:gd name="connsiteX34" fmla="*/ 230 w 224051"/>
                <a:gd name="connsiteY34" fmla="*/ 104544 h 119221"/>
                <a:gd name="connsiteX35" fmla="*/ 2706 w 224051"/>
                <a:gd name="connsiteY35" fmla="*/ 114736 h 119221"/>
                <a:gd name="connsiteX36" fmla="*/ 12231 w 224051"/>
                <a:gd name="connsiteY36" fmla="*/ 115307 h 119221"/>
                <a:gd name="connsiteX37" fmla="*/ 17470 w 224051"/>
                <a:gd name="connsiteY37" fmla="*/ 119022 h 119221"/>
                <a:gd name="connsiteX38" fmla="*/ 23947 w 224051"/>
                <a:gd name="connsiteY38" fmla="*/ 115307 h 119221"/>
                <a:gd name="connsiteX39" fmla="*/ 31376 w 224051"/>
                <a:gd name="connsiteY39" fmla="*/ 112735 h 119221"/>
                <a:gd name="connsiteX40" fmla="*/ 40139 w 224051"/>
                <a:gd name="connsiteY40" fmla="*/ 110354 h 119221"/>
                <a:gd name="connsiteX41" fmla="*/ 45569 w 224051"/>
                <a:gd name="connsiteY41" fmla="*/ 110354 h 119221"/>
                <a:gd name="connsiteX42" fmla="*/ 52427 w 224051"/>
                <a:gd name="connsiteY42" fmla="*/ 110354 h 119221"/>
                <a:gd name="connsiteX43" fmla="*/ 60237 w 224051"/>
                <a:gd name="connsiteY43" fmla="*/ 108258 h 119221"/>
                <a:gd name="connsiteX44" fmla="*/ 67476 w 224051"/>
                <a:gd name="connsiteY44" fmla="*/ 107306 h 119221"/>
                <a:gd name="connsiteX45" fmla="*/ 76049 w 224051"/>
                <a:gd name="connsiteY45" fmla="*/ 105115 h 119221"/>
                <a:gd name="connsiteX46" fmla="*/ 85574 w 224051"/>
                <a:gd name="connsiteY46" fmla="*/ 102734 h 119221"/>
                <a:gd name="connsiteX47" fmla="*/ 95099 w 224051"/>
                <a:gd name="connsiteY47" fmla="*/ 100257 h 119221"/>
                <a:gd name="connsiteX48" fmla="*/ 128912 w 224051"/>
                <a:gd name="connsiteY48" fmla="*/ 91875 h 119221"/>
                <a:gd name="connsiteX49" fmla="*/ 143390 w 224051"/>
                <a:gd name="connsiteY49" fmla="*/ 85780 h 119221"/>
                <a:gd name="connsiteX50" fmla="*/ 152915 w 224051"/>
                <a:gd name="connsiteY50" fmla="*/ 85780 h 119221"/>
                <a:gd name="connsiteX51" fmla="*/ 163298 w 224051"/>
                <a:gd name="connsiteY51" fmla="*/ 82065 h 119221"/>
                <a:gd name="connsiteX52" fmla="*/ 173680 w 224051"/>
                <a:gd name="connsiteY52" fmla="*/ 78922 h 119221"/>
                <a:gd name="connsiteX53" fmla="*/ 185015 w 224051"/>
                <a:gd name="connsiteY53" fmla="*/ 77588 h 119221"/>
                <a:gd name="connsiteX54" fmla="*/ 199207 w 224051"/>
                <a:gd name="connsiteY54" fmla="*/ 76636 h 119221"/>
                <a:gd name="connsiteX55" fmla="*/ 207589 w 224051"/>
                <a:gd name="connsiteY55" fmla="*/ 79112 h 119221"/>
                <a:gd name="connsiteX56" fmla="*/ 223210 w 224051"/>
                <a:gd name="connsiteY56" fmla="*/ 65872 h 119221"/>
                <a:gd name="connsiteX57" fmla="*/ 223686 w 224051"/>
                <a:gd name="connsiteY57" fmla="*/ 57109 h 119221"/>
                <a:gd name="connsiteX58" fmla="*/ 219781 w 224051"/>
                <a:gd name="connsiteY58" fmla="*/ 52823 h 11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24051" h="119221">
                  <a:moveTo>
                    <a:pt x="219971" y="52823"/>
                  </a:moveTo>
                  <a:cubicBezTo>
                    <a:pt x="216018" y="51837"/>
                    <a:pt x="212788" y="48997"/>
                    <a:pt x="211304" y="45203"/>
                  </a:cubicBezTo>
                  <a:cubicBezTo>
                    <a:pt x="210542" y="43203"/>
                    <a:pt x="206255" y="43393"/>
                    <a:pt x="204065" y="42822"/>
                  </a:cubicBezTo>
                  <a:cubicBezTo>
                    <a:pt x="201874" y="42250"/>
                    <a:pt x="198921" y="39678"/>
                    <a:pt x="197112" y="39869"/>
                  </a:cubicBezTo>
                  <a:cubicBezTo>
                    <a:pt x="191592" y="40674"/>
                    <a:pt x="186146" y="41916"/>
                    <a:pt x="180824" y="43584"/>
                  </a:cubicBezTo>
                  <a:cubicBezTo>
                    <a:pt x="176347" y="45012"/>
                    <a:pt x="157488" y="49203"/>
                    <a:pt x="152249" y="50251"/>
                  </a:cubicBezTo>
                  <a:cubicBezTo>
                    <a:pt x="149296" y="50823"/>
                    <a:pt x="149105" y="47489"/>
                    <a:pt x="150725" y="45394"/>
                  </a:cubicBezTo>
                  <a:cubicBezTo>
                    <a:pt x="156535" y="40440"/>
                    <a:pt x="159107" y="40250"/>
                    <a:pt x="158726" y="30725"/>
                  </a:cubicBezTo>
                  <a:cubicBezTo>
                    <a:pt x="158345" y="21200"/>
                    <a:pt x="153773" y="19581"/>
                    <a:pt x="152249" y="16437"/>
                  </a:cubicBezTo>
                  <a:cubicBezTo>
                    <a:pt x="150725" y="13294"/>
                    <a:pt x="150915" y="8436"/>
                    <a:pt x="149487" y="6912"/>
                  </a:cubicBezTo>
                  <a:cubicBezTo>
                    <a:pt x="148058" y="5389"/>
                    <a:pt x="142057" y="5103"/>
                    <a:pt x="141104" y="4341"/>
                  </a:cubicBezTo>
                  <a:cubicBezTo>
                    <a:pt x="140152" y="3579"/>
                    <a:pt x="138723" y="626"/>
                    <a:pt x="136437" y="626"/>
                  </a:cubicBezTo>
                  <a:cubicBezTo>
                    <a:pt x="133456" y="818"/>
                    <a:pt x="130465" y="818"/>
                    <a:pt x="127484" y="626"/>
                  </a:cubicBezTo>
                  <a:cubicBezTo>
                    <a:pt x="125091" y="208"/>
                    <a:pt x="122672" y="-46"/>
                    <a:pt x="120244" y="-136"/>
                  </a:cubicBezTo>
                  <a:cubicBezTo>
                    <a:pt x="116911" y="-136"/>
                    <a:pt x="116911" y="1198"/>
                    <a:pt x="114149" y="2150"/>
                  </a:cubicBezTo>
                  <a:cubicBezTo>
                    <a:pt x="111387" y="3102"/>
                    <a:pt x="109386" y="2150"/>
                    <a:pt x="108148" y="2817"/>
                  </a:cubicBezTo>
                  <a:cubicBezTo>
                    <a:pt x="106242" y="4060"/>
                    <a:pt x="104104" y="4903"/>
                    <a:pt x="101862" y="5293"/>
                  </a:cubicBezTo>
                  <a:cubicBezTo>
                    <a:pt x="98051" y="5293"/>
                    <a:pt x="94337" y="3769"/>
                    <a:pt x="91098" y="7103"/>
                  </a:cubicBezTo>
                  <a:cubicBezTo>
                    <a:pt x="89348" y="8565"/>
                    <a:pt x="88543" y="10870"/>
                    <a:pt x="89003" y="13104"/>
                  </a:cubicBezTo>
                  <a:cubicBezTo>
                    <a:pt x="89955" y="16057"/>
                    <a:pt x="97385" y="26820"/>
                    <a:pt x="96146" y="30725"/>
                  </a:cubicBezTo>
                  <a:cubicBezTo>
                    <a:pt x="95511" y="33114"/>
                    <a:pt x="94748" y="35467"/>
                    <a:pt x="93861" y="37773"/>
                  </a:cubicBezTo>
                  <a:cubicBezTo>
                    <a:pt x="92908" y="40440"/>
                    <a:pt x="92432" y="41298"/>
                    <a:pt x="91670" y="43393"/>
                  </a:cubicBezTo>
                  <a:cubicBezTo>
                    <a:pt x="90679" y="45197"/>
                    <a:pt x="90217" y="47244"/>
                    <a:pt x="90336" y="49299"/>
                  </a:cubicBezTo>
                  <a:cubicBezTo>
                    <a:pt x="91590" y="51395"/>
                    <a:pt x="93602" y="52930"/>
                    <a:pt x="95956" y="53585"/>
                  </a:cubicBezTo>
                  <a:cubicBezTo>
                    <a:pt x="98432" y="53585"/>
                    <a:pt x="100718" y="52537"/>
                    <a:pt x="101862" y="55490"/>
                  </a:cubicBezTo>
                  <a:cubicBezTo>
                    <a:pt x="102630" y="57292"/>
                    <a:pt x="102957" y="59251"/>
                    <a:pt x="102814" y="61205"/>
                  </a:cubicBezTo>
                  <a:cubicBezTo>
                    <a:pt x="101480" y="64253"/>
                    <a:pt x="96908" y="65491"/>
                    <a:pt x="94432" y="66063"/>
                  </a:cubicBezTo>
                  <a:cubicBezTo>
                    <a:pt x="87493" y="67771"/>
                    <a:pt x="80656" y="69870"/>
                    <a:pt x="73953" y="72349"/>
                  </a:cubicBezTo>
                  <a:cubicBezTo>
                    <a:pt x="71381" y="74445"/>
                    <a:pt x="67286" y="72349"/>
                    <a:pt x="62809" y="73873"/>
                  </a:cubicBezTo>
                  <a:cubicBezTo>
                    <a:pt x="54226" y="76295"/>
                    <a:pt x="45469" y="78046"/>
                    <a:pt x="36615" y="79112"/>
                  </a:cubicBezTo>
                  <a:cubicBezTo>
                    <a:pt x="33758" y="79112"/>
                    <a:pt x="27090" y="82827"/>
                    <a:pt x="25662" y="82827"/>
                  </a:cubicBezTo>
                  <a:cubicBezTo>
                    <a:pt x="24233" y="82827"/>
                    <a:pt x="22423" y="79588"/>
                    <a:pt x="20613" y="79969"/>
                  </a:cubicBezTo>
                  <a:cubicBezTo>
                    <a:pt x="13758" y="82013"/>
                    <a:pt x="7311" y="85236"/>
                    <a:pt x="1563" y="89494"/>
                  </a:cubicBezTo>
                  <a:cubicBezTo>
                    <a:pt x="6" y="91341"/>
                    <a:pt x="-656" y="93781"/>
                    <a:pt x="-246" y="96162"/>
                  </a:cubicBezTo>
                  <a:cubicBezTo>
                    <a:pt x="-246" y="100067"/>
                    <a:pt x="325" y="103686"/>
                    <a:pt x="230" y="104544"/>
                  </a:cubicBezTo>
                  <a:cubicBezTo>
                    <a:pt x="-437" y="108449"/>
                    <a:pt x="-628" y="113116"/>
                    <a:pt x="2706" y="114736"/>
                  </a:cubicBezTo>
                  <a:cubicBezTo>
                    <a:pt x="6040" y="116355"/>
                    <a:pt x="10326" y="114736"/>
                    <a:pt x="12231" y="115307"/>
                  </a:cubicBezTo>
                  <a:cubicBezTo>
                    <a:pt x="16327" y="117212"/>
                    <a:pt x="14613" y="119498"/>
                    <a:pt x="17470" y="119022"/>
                  </a:cubicBezTo>
                  <a:cubicBezTo>
                    <a:pt x="20328" y="118545"/>
                    <a:pt x="23375" y="117022"/>
                    <a:pt x="23947" y="115307"/>
                  </a:cubicBezTo>
                  <a:cubicBezTo>
                    <a:pt x="26290" y="114105"/>
                    <a:pt x="28791" y="113239"/>
                    <a:pt x="31376" y="112735"/>
                  </a:cubicBezTo>
                  <a:cubicBezTo>
                    <a:pt x="34901" y="112735"/>
                    <a:pt x="38330" y="112735"/>
                    <a:pt x="40139" y="110354"/>
                  </a:cubicBezTo>
                  <a:cubicBezTo>
                    <a:pt x="41939" y="110087"/>
                    <a:pt x="43769" y="110087"/>
                    <a:pt x="45569" y="110354"/>
                  </a:cubicBezTo>
                  <a:cubicBezTo>
                    <a:pt x="47825" y="110875"/>
                    <a:pt x="50171" y="110875"/>
                    <a:pt x="52427" y="110354"/>
                  </a:cubicBezTo>
                  <a:cubicBezTo>
                    <a:pt x="54982" y="109486"/>
                    <a:pt x="57591" y="108786"/>
                    <a:pt x="60237" y="108258"/>
                  </a:cubicBezTo>
                  <a:cubicBezTo>
                    <a:pt x="62691" y="108493"/>
                    <a:pt x="65166" y="108167"/>
                    <a:pt x="67476" y="107306"/>
                  </a:cubicBezTo>
                  <a:cubicBezTo>
                    <a:pt x="69857" y="106068"/>
                    <a:pt x="71763" y="107306"/>
                    <a:pt x="76049" y="105115"/>
                  </a:cubicBezTo>
                  <a:cubicBezTo>
                    <a:pt x="78621" y="103782"/>
                    <a:pt x="83669" y="103782"/>
                    <a:pt x="85574" y="102734"/>
                  </a:cubicBezTo>
                  <a:cubicBezTo>
                    <a:pt x="87479" y="101686"/>
                    <a:pt x="92622" y="102734"/>
                    <a:pt x="95099" y="100257"/>
                  </a:cubicBezTo>
                  <a:cubicBezTo>
                    <a:pt x="106161" y="96680"/>
                    <a:pt x="117460" y="93879"/>
                    <a:pt x="128912" y="91875"/>
                  </a:cubicBezTo>
                  <a:cubicBezTo>
                    <a:pt x="134723" y="90256"/>
                    <a:pt x="141486" y="86161"/>
                    <a:pt x="143390" y="85780"/>
                  </a:cubicBezTo>
                  <a:cubicBezTo>
                    <a:pt x="147677" y="85018"/>
                    <a:pt x="151391" y="86732"/>
                    <a:pt x="152915" y="85780"/>
                  </a:cubicBezTo>
                  <a:cubicBezTo>
                    <a:pt x="156287" y="84305"/>
                    <a:pt x="159756" y="83063"/>
                    <a:pt x="163298" y="82065"/>
                  </a:cubicBezTo>
                  <a:cubicBezTo>
                    <a:pt x="165774" y="81303"/>
                    <a:pt x="171108" y="79493"/>
                    <a:pt x="173680" y="78922"/>
                  </a:cubicBezTo>
                  <a:lnTo>
                    <a:pt x="185015" y="77588"/>
                  </a:lnTo>
                  <a:cubicBezTo>
                    <a:pt x="186824" y="77588"/>
                    <a:pt x="197397" y="76731"/>
                    <a:pt x="199207" y="76636"/>
                  </a:cubicBezTo>
                  <a:cubicBezTo>
                    <a:pt x="204541" y="76636"/>
                    <a:pt x="206065" y="80160"/>
                    <a:pt x="207589" y="79112"/>
                  </a:cubicBezTo>
                  <a:cubicBezTo>
                    <a:pt x="212161" y="76255"/>
                    <a:pt x="222638" y="71968"/>
                    <a:pt x="223210" y="65872"/>
                  </a:cubicBezTo>
                  <a:cubicBezTo>
                    <a:pt x="223210" y="61967"/>
                    <a:pt x="223686" y="58919"/>
                    <a:pt x="223686" y="57109"/>
                  </a:cubicBezTo>
                  <a:cubicBezTo>
                    <a:pt x="223366" y="55025"/>
                    <a:pt x="221827" y="53335"/>
                    <a:pt x="219781" y="5282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EE64FCE1-2CDC-4834-AAE4-462049AD840E}"/>
                </a:ext>
              </a:extLst>
            </p:cNvPr>
            <p:cNvSpPr/>
            <p:nvPr/>
          </p:nvSpPr>
          <p:spPr>
            <a:xfrm>
              <a:off x="7329418" y="320074"/>
              <a:ext cx="216435" cy="298001"/>
            </a:xfrm>
            <a:custGeom>
              <a:avLst/>
              <a:gdLst>
                <a:gd name="connsiteX0" fmla="*/ 211303 w 216435"/>
                <a:gd name="connsiteY0" fmla="*/ 97027 h 298001"/>
                <a:gd name="connsiteX1" fmla="*/ 203588 w 216435"/>
                <a:gd name="connsiteY1" fmla="*/ 94265 h 298001"/>
                <a:gd name="connsiteX2" fmla="*/ 196825 w 216435"/>
                <a:gd name="connsiteY2" fmla="*/ 92265 h 298001"/>
                <a:gd name="connsiteX3" fmla="*/ 190824 w 216435"/>
                <a:gd name="connsiteY3" fmla="*/ 87883 h 298001"/>
                <a:gd name="connsiteX4" fmla="*/ 183395 w 216435"/>
                <a:gd name="connsiteY4" fmla="*/ 87883 h 298001"/>
                <a:gd name="connsiteX5" fmla="*/ 172631 w 216435"/>
                <a:gd name="connsiteY5" fmla="*/ 93789 h 298001"/>
                <a:gd name="connsiteX6" fmla="*/ 167107 w 216435"/>
                <a:gd name="connsiteY6" fmla="*/ 92074 h 298001"/>
                <a:gd name="connsiteX7" fmla="*/ 169012 w 216435"/>
                <a:gd name="connsiteY7" fmla="*/ 80073 h 298001"/>
                <a:gd name="connsiteX8" fmla="*/ 171393 w 216435"/>
                <a:gd name="connsiteY8" fmla="*/ 70548 h 298001"/>
                <a:gd name="connsiteX9" fmla="*/ 174251 w 216435"/>
                <a:gd name="connsiteY9" fmla="*/ 62547 h 298001"/>
                <a:gd name="connsiteX10" fmla="*/ 183776 w 216435"/>
                <a:gd name="connsiteY10" fmla="*/ 39496 h 298001"/>
                <a:gd name="connsiteX11" fmla="*/ 195968 w 216435"/>
                <a:gd name="connsiteY11" fmla="*/ 29971 h 298001"/>
                <a:gd name="connsiteX12" fmla="*/ 197016 w 216435"/>
                <a:gd name="connsiteY12" fmla="*/ 18446 h 298001"/>
                <a:gd name="connsiteX13" fmla="*/ 194730 w 216435"/>
                <a:gd name="connsiteY13" fmla="*/ 11874 h 298001"/>
                <a:gd name="connsiteX14" fmla="*/ 185776 w 216435"/>
                <a:gd name="connsiteY14" fmla="*/ 6254 h 298001"/>
                <a:gd name="connsiteX15" fmla="*/ 177490 w 216435"/>
                <a:gd name="connsiteY15" fmla="*/ 7207 h 298001"/>
                <a:gd name="connsiteX16" fmla="*/ 175013 w 216435"/>
                <a:gd name="connsiteY16" fmla="*/ 10731 h 298001"/>
                <a:gd name="connsiteX17" fmla="*/ 147295 w 216435"/>
                <a:gd name="connsiteY17" fmla="*/ 25399 h 298001"/>
                <a:gd name="connsiteX18" fmla="*/ 152820 w 216435"/>
                <a:gd name="connsiteY18" fmla="*/ 38734 h 298001"/>
                <a:gd name="connsiteX19" fmla="*/ 150819 w 216435"/>
                <a:gd name="connsiteY19" fmla="*/ 45973 h 298001"/>
                <a:gd name="connsiteX20" fmla="*/ 146438 w 216435"/>
                <a:gd name="connsiteY20" fmla="*/ 52545 h 298001"/>
                <a:gd name="connsiteX21" fmla="*/ 138723 w 216435"/>
                <a:gd name="connsiteY21" fmla="*/ 56451 h 298001"/>
                <a:gd name="connsiteX22" fmla="*/ 139484 w 216435"/>
                <a:gd name="connsiteY22" fmla="*/ 65499 h 298001"/>
                <a:gd name="connsiteX23" fmla="*/ 135103 w 216435"/>
                <a:gd name="connsiteY23" fmla="*/ 70643 h 298001"/>
                <a:gd name="connsiteX24" fmla="*/ 129674 w 216435"/>
                <a:gd name="connsiteY24" fmla="*/ 74929 h 298001"/>
                <a:gd name="connsiteX25" fmla="*/ 131579 w 216435"/>
                <a:gd name="connsiteY25" fmla="*/ 84454 h 298001"/>
                <a:gd name="connsiteX26" fmla="*/ 139866 w 216435"/>
                <a:gd name="connsiteY26" fmla="*/ 87216 h 298001"/>
                <a:gd name="connsiteX27" fmla="*/ 130341 w 216435"/>
                <a:gd name="connsiteY27" fmla="*/ 96741 h 298001"/>
                <a:gd name="connsiteX28" fmla="*/ 125292 w 216435"/>
                <a:gd name="connsiteY28" fmla="*/ 88645 h 298001"/>
                <a:gd name="connsiteX29" fmla="*/ 115005 w 216435"/>
                <a:gd name="connsiteY29" fmla="*/ 83216 h 298001"/>
                <a:gd name="connsiteX30" fmla="*/ 123482 w 216435"/>
                <a:gd name="connsiteY30" fmla="*/ 70929 h 298001"/>
                <a:gd name="connsiteX31" fmla="*/ 134722 w 216435"/>
                <a:gd name="connsiteY31" fmla="*/ 48164 h 298001"/>
                <a:gd name="connsiteX32" fmla="*/ 129579 w 216435"/>
                <a:gd name="connsiteY32" fmla="*/ 40449 h 298001"/>
                <a:gd name="connsiteX33" fmla="*/ 129579 w 216435"/>
                <a:gd name="connsiteY33" fmla="*/ 30924 h 298001"/>
                <a:gd name="connsiteX34" fmla="*/ 137865 w 216435"/>
                <a:gd name="connsiteY34" fmla="*/ 20065 h 298001"/>
                <a:gd name="connsiteX35" fmla="*/ 142152 w 216435"/>
                <a:gd name="connsiteY35" fmla="*/ 7683 h 298001"/>
                <a:gd name="connsiteX36" fmla="*/ 132055 w 216435"/>
                <a:gd name="connsiteY36" fmla="*/ -128 h 298001"/>
                <a:gd name="connsiteX37" fmla="*/ 126721 w 216435"/>
                <a:gd name="connsiteY37" fmla="*/ 1015 h 298001"/>
                <a:gd name="connsiteX38" fmla="*/ 121387 w 216435"/>
                <a:gd name="connsiteY38" fmla="*/ 1015 h 298001"/>
                <a:gd name="connsiteX39" fmla="*/ 114815 w 216435"/>
                <a:gd name="connsiteY39" fmla="*/ 13207 h 298001"/>
                <a:gd name="connsiteX40" fmla="*/ 105957 w 216435"/>
                <a:gd name="connsiteY40" fmla="*/ 24923 h 298001"/>
                <a:gd name="connsiteX41" fmla="*/ 98622 w 216435"/>
                <a:gd name="connsiteY41" fmla="*/ 18922 h 298001"/>
                <a:gd name="connsiteX42" fmla="*/ 91955 w 216435"/>
                <a:gd name="connsiteY42" fmla="*/ 25590 h 298001"/>
                <a:gd name="connsiteX43" fmla="*/ 95955 w 216435"/>
                <a:gd name="connsiteY43" fmla="*/ 36163 h 298001"/>
                <a:gd name="connsiteX44" fmla="*/ 92336 w 216435"/>
                <a:gd name="connsiteY44" fmla="*/ 45688 h 298001"/>
                <a:gd name="connsiteX45" fmla="*/ 92336 w 216435"/>
                <a:gd name="connsiteY45" fmla="*/ 57594 h 298001"/>
                <a:gd name="connsiteX46" fmla="*/ 98242 w 216435"/>
                <a:gd name="connsiteY46" fmla="*/ 54831 h 298001"/>
                <a:gd name="connsiteX47" fmla="*/ 106623 w 216435"/>
                <a:gd name="connsiteY47" fmla="*/ 51593 h 298001"/>
                <a:gd name="connsiteX48" fmla="*/ 111672 w 216435"/>
                <a:gd name="connsiteY48" fmla="*/ 63594 h 298001"/>
                <a:gd name="connsiteX49" fmla="*/ 102147 w 216435"/>
                <a:gd name="connsiteY49" fmla="*/ 72453 h 298001"/>
                <a:gd name="connsiteX50" fmla="*/ 98242 w 216435"/>
                <a:gd name="connsiteY50" fmla="*/ 67500 h 298001"/>
                <a:gd name="connsiteX51" fmla="*/ 87859 w 216435"/>
                <a:gd name="connsiteY51" fmla="*/ 67500 h 298001"/>
                <a:gd name="connsiteX52" fmla="*/ 85192 w 216435"/>
                <a:gd name="connsiteY52" fmla="*/ 62832 h 298001"/>
                <a:gd name="connsiteX53" fmla="*/ 82334 w 216435"/>
                <a:gd name="connsiteY53" fmla="*/ 42735 h 298001"/>
                <a:gd name="connsiteX54" fmla="*/ 80334 w 216435"/>
                <a:gd name="connsiteY54" fmla="*/ 36734 h 298001"/>
                <a:gd name="connsiteX55" fmla="*/ 77382 w 216435"/>
                <a:gd name="connsiteY55" fmla="*/ 27209 h 298001"/>
                <a:gd name="connsiteX56" fmla="*/ 71286 w 216435"/>
                <a:gd name="connsiteY56" fmla="*/ 30638 h 298001"/>
                <a:gd name="connsiteX57" fmla="*/ 67666 w 216435"/>
                <a:gd name="connsiteY57" fmla="*/ 39306 h 298001"/>
                <a:gd name="connsiteX58" fmla="*/ 69000 w 216435"/>
                <a:gd name="connsiteY58" fmla="*/ 45307 h 298001"/>
                <a:gd name="connsiteX59" fmla="*/ 69000 w 216435"/>
                <a:gd name="connsiteY59" fmla="*/ 63118 h 298001"/>
                <a:gd name="connsiteX60" fmla="*/ 71095 w 216435"/>
                <a:gd name="connsiteY60" fmla="*/ 75691 h 298001"/>
                <a:gd name="connsiteX61" fmla="*/ 70428 w 216435"/>
                <a:gd name="connsiteY61" fmla="*/ 94170 h 298001"/>
                <a:gd name="connsiteX62" fmla="*/ 75191 w 216435"/>
                <a:gd name="connsiteY62" fmla="*/ 103123 h 298001"/>
                <a:gd name="connsiteX63" fmla="*/ 79858 w 216435"/>
                <a:gd name="connsiteY63" fmla="*/ 100647 h 298001"/>
                <a:gd name="connsiteX64" fmla="*/ 83192 w 216435"/>
                <a:gd name="connsiteY64" fmla="*/ 95980 h 298001"/>
                <a:gd name="connsiteX65" fmla="*/ 85954 w 216435"/>
                <a:gd name="connsiteY65" fmla="*/ 88169 h 298001"/>
                <a:gd name="connsiteX66" fmla="*/ 90145 w 216435"/>
                <a:gd name="connsiteY66" fmla="*/ 93408 h 298001"/>
                <a:gd name="connsiteX67" fmla="*/ 92145 w 216435"/>
                <a:gd name="connsiteY67" fmla="*/ 99789 h 298001"/>
                <a:gd name="connsiteX68" fmla="*/ 99098 w 216435"/>
                <a:gd name="connsiteY68" fmla="*/ 96932 h 298001"/>
                <a:gd name="connsiteX69" fmla="*/ 106718 w 216435"/>
                <a:gd name="connsiteY69" fmla="*/ 97694 h 298001"/>
                <a:gd name="connsiteX70" fmla="*/ 105956 w 216435"/>
                <a:gd name="connsiteY70" fmla="*/ 101790 h 298001"/>
                <a:gd name="connsiteX71" fmla="*/ 100527 w 216435"/>
                <a:gd name="connsiteY71" fmla="*/ 105409 h 298001"/>
                <a:gd name="connsiteX72" fmla="*/ 93574 w 216435"/>
                <a:gd name="connsiteY72" fmla="*/ 107790 h 298001"/>
                <a:gd name="connsiteX73" fmla="*/ 80810 w 216435"/>
                <a:gd name="connsiteY73" fmla="*/ 110076 h 298001"/>
                <a:gd name="connsiteX74" fmla="*/ 72999 w 216435"/>
                <a:gd name="connsiteY74" fmla="*/ 110553 h 298001"/>
                <a:gd name="connsiteX75" fmla="*/ 63951 w 216435"/>
                <a:gd name="connsiteY75" fmla="*/ 113029 h 298001"/>
                <a:gd name="connsiteX76" fmla="*/ 59379 w 216435"/>
                <a:gd name="connsiteY76" fmla="*/ 108362 h 298001"/>
                <a:gd name="connsiteX77" fmla="*/ 62618 w 216435"/>
                <a:gd name="connsiteY77" fmla="*/ 98837 h 298001"/>
                <a:gd name="connsiteX78" fmla="*/ 62618 w 216435"/>
                <a:gd name="connsiteY78" fmla="*/ 90836 h 298001"/>
                <a:gd name="connsiteX79" fmla="*/ 60522 w 216435"/>
                <a:gd name="connsiteY79" fmla="*/ 79977 h 298001"/>
                <a:gd name="connsiteX80" fmla="*/ 59570 w 216435"/>
                <a:gd name="connsiteY80" fmla="*/ 63785 h 298001"/>
                <a:gd name="connsiteX81" fmla="*/ 59570 w 216435"/>
                <a:gd name="connsiteY81" fmla="*/ 55498 h 298001"/>
                <a:gd name="connsiteX82" fmla="*/ 59570 w 216435"/>
                <a:gd name="connsiteY82" fmla="*/ 48926 h 298001"/>
                <a:gd name="connsiteX83" fmla="*/ 59570 w 216435"/>
                <a:gd name="connsiteY83" fmla="*/ 42925 h 298001"/>
                <a:gd name="connsiteX84" fmla="*/ 58713 w 216435"/>
                <a:gd name="connsiteY84" fmla="*/ 33400 h 298001"/>
                <a:gd name="connsiteX85" fmla="*/ 57570 w 216435"/>
                <a:gd name="connsiteY85" fmla="*/ 25590 h 298001"/>
                <a:gd name="connsiteX86" fmla="*/ 54712 w 216435"/>
                <a:gd name="connsiteY86" fmla="*/ 21303 h 298001"/>
                <a:gd name="connsiteX87" fmla="*/ 51378 w 216435"/>
                <a:gd name="connsiteY87" fmla="*/ 23494 h 298001"/>
                <a:gd name="connsiteX88" fmla="*/ 44806 w 216435"/>
                <a:gd name="connsiteY88" fmla="*/ 23494 h 298001"/>
                <a:gd name="connsiteX89" fmla="*/ 40234 w 216435"/>
                <a:gd name="connsiteY89" fmla="*/ 31400 h 298001"/>
                <a:gd name="connsiteX90" fmla="*/ 42425 w 216435"/>
                <a:gd name="connsiteY90" fmla="*/ 45116 h 298001"/>
                <a:gd name="connsiteX91" fmla="*/ 44044 w 216435"/>
                <a:gd name="connsiteY91" fmla="*/ 69119 h 298001"/>
                <a:gd name="connsiteX92" fmla="*/ 42329 w 216435"/>
                <a:gd name="connsiteY92" fmla="*/ 91788 h 298001"/>
                <a:gd name="connsiteX93" fmla="*/ 44234 w 216435"/>
                <a:gd name="connsiteY93" fmla="*/ 102838 h 298001"/>
                <a:gd name="connsiteX94" fmla="*/ 47092 w 216435"/>
                <a:gd name="connsiteY94" fmla="*/ 110458 h 298001"/>
                <a:gd name="connsiteX95" fmla="*/ 43377 w 216435"/>
                <a:gd name="connsiteY95" fmla="*/ 114172 h 298001"/>
                <a:gd name="connsiteX96" fmla="*/ 32423 w 216435"/>
                <a:gd name="connsiteY96" fmla="*/ 118458 h 298001"/>
                <a:gd name="connsiteX97" fmla="*/ 27050 w 216435"/>
                <a:gd name="connsiteY97" fmla="*/ 115958 h 298001"/>
                <a:gd name="connsiteX98" fmla="*/ 26804 w 216435"/>
                <a:gd name="connsiteY98" fmla="*/ 114267 h 298001"/>
                <a:gd name="connsiteX99" fmla="*/ 24232 w 216435"/>
                <a:gd name="connsiteY99" fmla="*/ 97884 h 298001"/>
                <a:gd name="connsiteX100" fmla="*/ 20613 w 216435"/>
                <a:gd name="connsiteY100" fmla="*/ 97884 h 298001"/>
                <a:gd name="connsiteX101" fmla="*/ 7849 w 216435"/>
                <a:gd name="connsiteY101" fmla="*/ 119030 h 298001"/>
                <a:gd name="connsiteX102" fmla="*/ 2610 w 216435"/>
                <a:gd name="connsiteY102" fmla="*/ 122459 h 298001"/>
                <a:gd name="connsiteX103" fmla="*/ -247 w 216435"/>
                <a:gd name="connsiteY103" fmla="*/ 129888 h 298001"/>
                <a:gd name="connsiteX104" fmla="*/ -247 w 216435"/>
                <a:gd name="connsiteY104" fmla="*/ 148176 h 298001"/>
                <a:gd name="connsiteX105" fmla="*/ 5563 w 216435"/>
                <a:gd name="connsiteY105" fmla="*/ 166369 h 298001"/>
                <a:gd name="connsiteX106" fmla="*/ 13278 w 216435"/>
                <a:gd name="connsiteY106" fmla="*/ 169513 h 298001"/>
                <a:gd name="connsiteX107" fmla="*/ 33090 w 216435"/>
                <a:gd name="connsiteY107" fmla="*/ 154368 h 298001"/>
                <a:gd name="connsiteX108" fmla="*/ 37662 w 216435"/>
                <a:gd name="connsiteY108" fmla="*/ 148938 h 298001"/>
                <a:gd name="connsiteX109" fmla="*/ 47187 w 216435"/>
                <a:gd name="connsiteY109" fmla="*/ 136270 h 298001"/>
                <a:gd name="connsiteX110" fmla="*/ 62713 w 216435"/>
                <a:gd name="connsiteY110" fmla="*/ 129984 h 298001"/>
                <a:gd name="connsiteX111" fmla="*/ 75857 w 216435"/>
                <a:gd name="connsiteY111" fmla="*/ 127317 h 298001"/>
                <a:gd name="connsiteX112" fmla="*/ 93002 w 216435"/>
                <a:gd name="connsiteY112" fmla="*/ 125126 h 298001"/>
                <a:gd name="connsiteX113" fmla="*/ 103575 w 216435"/>
                <a:gd name="connsiteY113" fmla="*/ 122935 h 298001"/>
                <a:gd name="connsiteX114" fmla="*/ 114148 w 216435"/>
                <a:gd name="connsiteY114" fmla="*/ 120459 h 298001"/>
                <a:gd name="connsiteX115" fmla="*/ 135103 w 216435"/>
                <a:gd name="connsiteY115" fmla="*/ 118268 h 298001"/>
                <a:gd name="connsiteX116" fmla="*/ 148438 w 216435"/>
                <a:gd name="connsiteY116" fmla="*/ 116363 h 298001"/>
                <a:gd name="connsiteX117" fmla="*/ 161106 w 216435"/>
                <a:gd name="connsiteY117" fmla="*/ 114934 h 298001"/>
                <a:gd name="connsiteX118" fmla="*/ 155772 w 216435"/>
                <a:gd name="connsiteY118" fmla="*/ 125126 h 298001"/>
                <a:gd name="connsiteX119" fmla="*/ 146247 w 216435"/>
                <a:gd name="connsiteY119" fmla="*/ 129793 h 298001"/>
                <a:gd name="connsiteX120" fmla="*/ 137485 w 216435"/>
                <a:gd name="connsiteY120" fmla="*/ 127698 h 298001"/>
                <a:gd name="connsiteX121" fmla="*/ 129007 w 216435"/>
                <a:gd name="connsiteY121" fmla="*/ 127698 h 298001"/>
                <a:gd name="connsiteX122" fmla="*/ 118625 w 216435"/>
                <a:gd name="connsiteY122" fmla="*/ 127698 h 298001"/>
                <a:gd name="connsiteX123" fmla="*/ 114243 w 216435"/>
                <a:gd name="connsiteY123" fmla="*/ 130841 h 298001"/>
                <a:gd name="connsiteX124" fmla="*/ 106814 w 216435"/>
                <a:gd name="connsiteY124" fmla="*/ 133508 h 298001"/>
                <a:gd name="connsiteX125" fmla="*/ 97956 w 216435"/>
                <a:gd name="connsiteY125" fmla="*/ 135032 h 298001"/>
                <a:gd name="connsiteX126" fmla="*/ 86145 w 216435"/>
                <a:gd name="connsiteY126" fmla="*/ 137985 h 298001"/>
                <a:gd name="connsiteX127" fmla="*/ 75762 w 216435"/>
                <a:gd name="connsiteY127" fmla="*/ 138937 h 298001"/>
                <a:gd name="connsiteX128" fmla="*/ 71571 w 216435"/>
                <a:gd name="connsiteY128" fmla="*/ 141699 h 298001"/>
                <a:gd name="connsiteX129" fmla="*/ 60332 w 216435"/>
                <a:gd name="connsiteY129" fmla="*/ 142461 h 298001"/>
                <a:gd name="connsiteX130" fmla="*/ 52331 w 216435"/>
                <a:gd name="connsiteY130" fmla="*/ 161511 h 298001"/>
                <a:gd name="connsiteX131" fmla="*/ 50236 w 216435"/>
                <a:gd name="connsiteY131" fmla="*/ 171894 h 298001"/>
                <a:gd name="connsiteX132" fmla="*/ 53093 w 216435"/>
                <a:gd name="connsiteY132" fmla="*/ 178847 h 298001"/>
                <a:gd name="connsiteX133" fmla="*/ 60712 w 216435"/>
                <a:gd name="connsiteY133" fmla="*/ 178847 h 298001"/>
                <a:gd name="connsiteX134" fmla="*/ 69761 w 216435"/>
                <a:gd name="connsiteY134" fmla="*/ 174180 h 298001"/>
                <a:gd name="connsiteX135" fmla="*/ 77763 w 216435"/>
                <a:gd name="connsiteY135" fmla="*/ 168941 h 298001"/>
                <a:gd name="connsiteX136" fmla="*/ 85002 w 216435"/>
                <a:gd name="connsiteY136" fmla="*/ 169608 h 298001"/>
                <a:gd name="connsiteX137" fmla="*/ 81477 w 216435"/>
                <a:gd name="connsiteY137" fmla="*/ 179133 h 298001"/>
                <a:gd name="connsiteX138" fmla="*/ 80144 w 216435"/>
                <a:gd name="connsiteY138" fmla="*/ 188658 h 298001"/>
                <a:gd name="connsiteX139" fmla="*/ 77477 w 216435"/>
                <a:gd name="connsiteY139" fmla="*/ 193039 h 298001"/>
                <a:gd name="connsiteX140" fmla="*/ 69952 w 216435"/>
                <a:gd name="connsiteY140" fmla="*/ 196849 h 298001"/>
                <a:gd name="connsiteX141" fmla="*/ 57474 w 216435"/>
                <a:gd name="connsiteY141" fmla="*/ 200183 h 298001"/>
                <a:gd name="connsiteX142" fmla="*/ 47378 w 216435"/>
                <a:gd name="connsiteY142" fmla="*/ 206469 h 298001"/>
                <a:gd name="connsiteX143" fmla="*/ 36995 w 216435"/>
                <a:gd name="connsiteY143" fmla="*/ 203802 h 298001"/>
                <a:gd name="connsiteX144" fmla="*/ 22708 w 216435"/>
                <a:gd name="connsiteY144" fmla="*/ 212661 h 298001"/>
                <a:gd name="connsiteX145" fmla="*/ 20327 w 216435"/>
                <a:gd name="connsiteY145" fmla="*/ 224472 h 298001"/>
                <a:gd name="connsiteX146" fmla="*/ 21565 w 216435"/>
                <a:gd name="connsiteY146" fmla="*/ 233044 h 298001"/>
                <a:gd name="connsiteX147" fmla="*/ 26899 w 216435"/>
                <a:gd name="connsiteY147" fmla="*/ 235426 h 298001"/>
                <a:gd name="connsiteX148" fmla="*/ 38615 w 216435"/>
                <a:gd name="connsiteY148" fmla="*/ 238283 h 298001"/>
                <a:gd name="connsiteX149" fmla="*/ 51664 w 216435"/>
                <a:gd name="connsiteY149" fmla="*/ 233616 h 298001"/>
                <a:gd name="connsiteX150" fmla="*/ 67571 w 216435"/>
                <a:gd name="connsiteY150" fmla="*/ 230854 h 298001"/>
                <a:gd name="connsiteX151" fmla="*/ 83001 w 216435"/>
                <a:gd name="connsiteY151" fmla="*/ 228091 h 298001"/>
                <a:gd name="connsiteX152" fmla="*/ 87573 w 216435"/>
                <a:gd name="connsiteY152" fmla="*/ 234568 h 298001"/>
                <a:gd name="connsiteX153" fmla="*/ 71095 w 216435"/>
                <a:gd name="connsiteY153" fmla="*/ 263143 h 298001"/>
                <a:gd name="connsiteX154" fmla="*/ 50140 w 216435"/>
                <a:gd name="connsiteY154" fmla="*/ 266953 h 298001"/>
                <a:gd name="connsiteX155" fmla="*/ 41472 w 216435"/>
                <a:gd name="connsiteY155" fmla="*/ 271239 h 298001"/>
                <a:gd name="connsiteX156" fmla="*/ 57665 w 216435"/>
                <a:gd name="connsiteY156" fmla="*/ 286575 h 298001"/>
                <a:gd name="connsiteX157" fmla="*/ 58713 w 216435"/>
                <a:gd name="connsiteY157" fmla="*/ 296671 h 298001"/>
                <a:gd name="connsiteX158" fmla="*/ 75477 w 216435"/>
                <a:gd name="connsiteY158" fmla="*/ 296671 h 298001"/>
                <a:gd name="connsiteX159" fmla="*/ 86621 w 216435"/>
                <a:gd name="connsiteY159" fmla="*/ 293623 h 298001"/>
                <a:gd name="connsiteX160" fmla="*/ 100527 w 216435"/>
                <a:gd name="connsiteY160" fmla="*/ 288670 h 298001"/>
                <a:gd name="connsiteX161" fmla="*/ 110052 w 216435"/>
                <a:gd name="connsiteY161" fmla="*/ 270192 h 298001"/>
                <a:gd name="connsiteX162" fmla="*/ 115005 w 216435"/>
                <a:gd name="connsiteY162" fmla="*/ 261619 h 298001"/>
                <a:gd name="connsiteX163" fmla="*/ 117672 w 216435"/>
                <a:gd name="connsiteY163" fmla="*/ 248760 h 298001"/>
                <a:gd name="connsiteX164" fmla="*/ 119101 w 216435"/>
                <a:gd name="connsiteY164" fmla="*/ 237521 h 298001"/>
                <a:gd name="connsiteX165" fmla="*/ 118244 w 216435"/>
                <a:gd name="connsiteY165" fmla="*/ 224376 h 298001"/>
                <a:gd name="connsiteX166" fmla="*/ 137294 w 216435"/>
                <a:gd name="connsiteY166" fmla="*/ 215804 h 298001"/>
                <a:gd name="connsiteX167" fmla="*/ 145485 w 216435"/>
                <a:gd name="connsiteY167" fmla="*/ 213042 h 298001"/>
                <a:gd name="connsiteX168" fmla="*/ 157582 w 216435"/>
                <a:gd name="connsiteY168" fmla="*/ 210756 h 298001"/>
                <a:gd name="connsiteX169" fmla="*/ 164440 w 216435"/>
                <a:gd name="connsiteY169" fmla="*/ 204850 h 298001"/>
                <a:gd name="connsiteX170" fmla="*/ 167393 w 216435"/>
                <a:gd name="connsiteY170" fmla="*/ 192849 h 298001"/>
                <a:gd name="connsiteX171" fmla="*/ 162916 w 216435"/>
                <a:gd name="connsiteY171" fmla="*/ 188277 h 298001"/>
                <a:gd name="connsiteX172" fmla="*/ 151391 w 216435"/>
                <a:gd name="connsiteY172" fmla="*/ 183514 h 298001"/>
                <a:gd name="connsiteX173" fmla="*/ 139580 w 216435"/>
                <a:gd name="connsiteY173" fmla="*/ 177513 h 298001"/>
                <a:gd name="connsiteX174" fmla="*/ 132817 w 216435"/>
                <a:gd name="connsiteY174" fmla="*/ 181133 h 298001"/>
                <a:gd name="connsiteX175" fmla="*/ 122530 w 216435"/>
                <a:gd name="connsiteY175" fmla="*/ 185229 h 298001"/>
                <a:gd name="connsiteX176" fmla="*/ 116815 w 216435"/>
                <a:gd name="connsiteY176" fmla="*/ 184086 h 298001"/>
                <a:gd name="connsiteX177" fmla="*/ 118720 w 216435"/>
                <a:gd name="connsiteY177" fmla="*/ 172751 h 298001"/>
                <a:gd name="connsiteX178" fmla="*/ 130722 w 216435"/>
                <a:gd name="connsiteY178" fmla="*/ 161702 h 298001"/>
                <a:gd name="connsiteX179" fmla="*/ 138246 w 216435"/>
                <a:gd name="connsiteY179" fmla="*/ 153701 h 298001"/>
                <a:gd name="connsiteX180" fmla="*/ 158725 w 216435"/>
                <a:gd name="connsiteY180" fmla="*/ 139128 h 298001"/>
                <a:gd name="connsiteX181" fmla="*/ 170631 w 216435"/>
                <a:gd name="connsiteY181" fmla="*/ 139128 h 298001"/>
                <a:gd name="connsiteX182" fmla="*/ 180156 w 216435"/>
                <a:gd name="connsiteY182" fmla="*/ 139985 h 298001"/>
                <a:gd name="connsiteX183" fmla="*/ 187586 w 216435"/>
                <a:gd name="connsiteY183" fmla="*/ 136842 h 298001"/>
                <a:gd name="connsiteX184" fmla="*/ 211589 w 216435"/>
                <a:gd name="connsiteY184" fmla="*/ 130460 h 298001"/>
                <a:gd name="connsiteX185" fmla="*/ 215971 w 216435"/>
                <a:gd name="connsiteY185" fmla="*/ 114553 h 298001"/>
                <a:gd name="connsiteX186" fmla="*/ 211875 w 216435"/>
                <a:gd name="connsiteY186" fmla="*/ 96932 h 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16435" h="298001">
                  <a:moveTo>
                    <a:pt x="211303" y="97027"/>
                  </a:moveTo>
                  <a:cubicBezTo>
                    <a:pt x="209017" y="94265"/>
                    <a:pt x="205302" y="95408"/>
                    <a:pt x="203588" y="94265"/>
                  </a:cubicBezTo>
                  <a:cubicBezTo>
                    <a:pt x="201873" y="93122"/>
                    <a:pt x="198920" y="92931"/>
                    <a:pt x="196825" y="92265"/>
                  </a:cubicBezTo>
                  <a:cubicBezTo>
                    <a:pt x="194729" y="91598"/>
                    <a:pt x="192729" y="88455"/>
                    <a:pt x="190824" y="87883"/>
                  </a:cubicBezTo>
                  <a:cubicBezTo>
                    <a:pt x="188365" y="87469"/>
                    <a:pt x="185854" y="87469"/>
                    <a:pt x="183395" y="87883"/>
                  </a:cubicBezTo>
                  <a:cubicBezTo>
                    <a:pt x="180427" y="90816"/>
                    <a:pt x="176699" y="92862"/>
                    <a:pt x="172631" y="93789"/>
                  </a:cubicBezTo>
                  <a:cubicBezTo>
                    <a:pt x="170631" y="93789"/>
                    <a:pt x="167393" y="94455"/>
                    <a:pt x="167107" y="92074"/>
                  </a:cubicBezTo>
                  <a:cubicBezTo>
                    <a:pt x="167063" y="87995"/>
                    <a:pt x="167707" y="83938"/>
                    <a:pt x="169012" y="80073"/>
                  </a:cubicBezTo>
                  <a:cubicBezTo>
                    <a:pt x="170060" y="76358"/>
                    <a:pt x="171107" y="72072"/>
                    <a:pt x="171393" y="70548"/>
                  </a:cubicBezTo>
                  <a:cubicBezTo>
                    <a:pt x="171679" y="69024"/>
                    <a:pt x="174060" y="63309"/>
                    <a:pt x="174251" y="62547"/>
                  </a:cubicBezTo>
                  <a:cubicBezTo>
                    <a:pt x="175286" y="54144"/>
                    <a:pt x="178577" y="46178"/>
                    <a:pt x="183776" y="39496"/>
                  </a:cubicBezTo>
                  <a:cubicBezTo>
                    <a:pt x="187872" y="35496"/>
                    <a:pt x="196825" y="30638"/>
                    <a:pt x="195968" y="29971"/>
                  </a:cubicBezTo>
                  <a:cubicBezTo>
                    <a:pt x="195111" y="29305"/>
                    <a:pt x="196634" y="21303"/>
                    <a:pt x="197016" y="18446"/>
                  </a:cubicBezTo>
                  <a:cubicBezTo>
                    <a:pt x="197408" y="16010"/>
                    <a:pt x="196549" y="13541"/>
                    <a:pt x="194730" y="11874"/>
                  </a:cubicBezTo>
                  <a:cubicBezTo>
                    <a:pt x="191940" y="9706"/>
                    <a:pt x="188941" y="7823"/>
                    <a:pt x="185776" y="6254"/>
                  </a:cubicBezTo>
                  <a:cubicBezTo>
                    <a:pt x="183047" y="5036"/>
                    <a:pt x="179871" y="5401"/>
                    <a:pt x="177490" y="7207"/>
                  </a:cubicBezTo>
                  <a:cubicBezTo>
                    <a:pt x="176251" y="8159"/>
                    <a:pt x="175679" y="10255"/>
                    <a:pt x="175013" y="10731"/>
                  </a:cubicBezTo>
                  <a:cubicBezTo>
                    <a:pt x="172632" y="12350"/>
                    <a:pt x="149676" y="15969"/>
                    <a:pt x="147295" y="25399"/>
                  </a:cubicBezTo>
                  <a:cubicBezTo>
                    <a:pt x="146152" y="30066"/>
                    <a:pt x="152915" y="32734"/>
                    <a:pt x="152820" y="38734"/>
                  </a:cubicBezTo>
                  <a:cubicBezTo>
                    <a:pt x="152584" y="41246"/>
                    <a:pt x="151907" y="43697"/>
                    <a:pt x="150819" y="45973"/>
                  </a:cubicBezTo>
                  <a:cubicBezTo>
                    <a:pt x="149867" y="48069"/>
                    <a:pt x="148152" y="52164"/>
                    <a:pt x="146438" y="52545"/>
                  </a:cubicBezTo>
                  <a:cubicBezTo>
                    <a:pt x="144723" y="52926"/>
                    <a:pt x="141390" y="52545"/>
                    <a:pt x="138723" y="56451"/>
                  </a:cubicBezTo>
                  <a:cubicBezTo>
                    <a:pt x="134532" y="62547"/>
                    <a:pt x="139484" y="63785"/>
                    <a:pt x="139484" y="65499"/>
                  </a:cubicBezTo>
                  <a:cubicBezTo>
                    <a:pt x="139484" y="67214"/>
                    <a:pt x="136151" y="69595"/>
                    <a:pt x="135103" y="70643"/>
                  </a:cubicBezTo>
                  <a:cubicBezTo>
                    <a:pt x="133762" y="72582"/>
                    <a:pt x="131871" y="74074"/>
                    <a:pt x="129674" y="74929"/>
                  </a:cubicBezTo>
                  <a:cubicBezTo>
                    <a:pt x="128436" y="74929"/>
                    <a:pt x="128340" y="81692"/>
                    <a:pt x="131579" y="84454"/>
                  </a:cubicBezTo>
                  <a:cubicBezTo>
                    <a:pt x="134817" y="87216"/>
                    <a:pt x="138151" y="85597"/>
                    <a:pt x="139866" y="87216"/>
                  </a:cubicBezTo>
                  <a:cubicBezTo>
                    <a:pt x="141866" y="92074"/>
                    <a:pt x="135579" y="96741"/>
                    <a:pt x="130341" y="96741"/>
                  </a:cubicBezTo>
                  <a:cubicBezTo>
                    <a:pt x="123482" y="96741"/>
                    <a:pt x="128340" y="87788"/>
                    <a:pt x="125292" y="88645"/>
                  </a:cubicBezTo>
                  <a:cubicBezTo>
                    <a:pt x="119577" y="90169"/>
                    <a:pt x="113195" y="85788"/>
                    <a:pt x="115005" y="83216"/>
                  </a:cubicBezTo>
                  <a:cubicBezTo>
                    <a:pt x="116815" y="80644"/>
                    <a:pt x="123768" y="71119"/>
                    <a:pt x="123482" y="70929"/>
                  </a:cubicBezTo>
                  <a:cubicBezTo>
                    <a:pt x="130912" y="55784"/>
                    <a:pt x="135008" y="52450"/>
                    <a:pt x="134722" y="48164"/>
                  </a:cubicBezTo>
                  <a:cubicBezTo>
                    <a:pt x="134436" y="43878"/>
                    <a:pt x="130150" y="40925"/>
                    <a:pt x="129579" y="40449"/>
                  </a:cubicBezTo>
                  <a:cubicBezTo>
                    <a:pt x="129007" y="39972"/>
                    <a:pt x="129007" y="32162"/>
                    <a:pt x="129579" y="30924"/>
                  </a:cubicBezTo>
                  <a:cubicBezTo>
                    <a:pt x="131478" y="26721"/>
                    <a:pt x="134313" y="23007"/>
                    <a:pt x="137865" y="20065"/>
                  </a:cubicBezTo>
                  <a:cubicBezTo>
                    <a:pt x="141199" y="17113"/>
                    <a:pt x="144723" y="11112"/>
                    <a:pt x="142152" y="7683"/>
                  </a:cubicBezTo>
                  <a:cubicBezTo>
                    <a:pt x="139580" y="4254"/>
                    <a:pt x="136436" y="158"/>
                    <a:pt x="132055" y="-128"/>
                  </a:cubicBezTo>
                  <a:cubicBezTo>
                    <a:pt x="130209" y="-199"/>
                    <a:pt x="128376" y="194"/>
                    <a:pt x="126721" y="1015"/>
                  </a:cubicBezTo>
                  <a:cubicBezTo>
                    <a:pt x="125483" y="1872"/>
                    <a:pt x="123102" y="1015"/>
                    <a:pt x="121387" y="1015"/>
                  </a:cubicBezTo>
                  <a:cubicBezTo>
                    <a:pt x="117101" y="2920"/>
                    <a:pt x="116243" y="10540"/>
                    <a:pt x="114815" y="13207"/>
                  </a:cubicBezTo>
                  <a:cubicBezTo>
                    <a:pt x="112624" y="17493"/>
                    <a:pt x="107861" y="24923"/>
                    <a:pt x="105957" y="24923"/>
                  </a:cubicBezTo>
                  <a:cubicBezTo>
                    <a:pt x="104052" y="24923"/>
                    <a:pt x="100623" y="18827"/>
                    <a:pt x="98622" y="18922"/>
                  </a:cubicBezTo>
                  <a:cubicBezTo>
                    <a:pt x="96622" y="19017"/>
                    <a:pt x="91955" y="24066"/>
                    <a:pt x="91955" y="25590"/>
                  </a:cubicBezTo>
                  <a:cubicBezTo>
                    <a:pt x="91955" y="27114"/>
                    <a:pt x="95574" y="32067"/>
                    <a:pt x="95955" y="36163"/>
                  </a:cubicBezTo>
                  <a:cubicBezTo>
                    <a:pt x="95517" y="39579"/>
                    <a:pt x="94277" y="42843"/>
                    <a:pt x="92336" y="45688"/>
                  </a:cubicBezTo>
                  <a:cubicBezTo>
                    <a:pt x="90431" y="49116"/>
                    <a:pt x="88907" y="56641"/>
                    <a:pt x="92336" y="57594"/>
                  </a:cubicBezTo>
                  <a:cubicBezTo>
                    <a:pt x="95765" y="58546"/>
                    <a:pt x="93955" y="55498"/>
                    <a:pt x="98242" y="54831"/>
                  </a:cubicBezTo>
                  <a:cubicBezTo>
                    <a:pt x="102527" y="54165"/>
                    <a:pt x="105575" y="51402"/>
                    <a:pt x="106623" y="51593"/>
                  </a:cubicBezTo>
                  <a:cubicBezTo>
                    <a:pt x="107671" y="51784"/>
                    <a:pt x="115196" y="58641"/>
                    <a:pt x="111672" y="63594"/>
                  </a:cubicBezTo>
                  <a:cubicBezTo>
                    <a:pt x="110338" y="65499"/>
                    <a:pt x="107004" y="73119"/>
                    <a:pt x="102147" y="72453"/>
                  </a:cubicBezTo>
                  <a:cubicBezTo>
                    <a:pt x="100623" y="72453"/>
                    <a:pt x="99861" y="68833"/>
                    <a:pt x="98242" y="67500"/>
                  </a:cubicBezTo>
                  <a:cubicBezTo>
                    <a:pt x="96622" y="66166"/>
                    <a:pt x="90050" y="68928"/>
                    <a:pt x="87859" y="67500"/>
                  </a:cubicBezTo>
                  <a:cubicBezTo>
                    <a:pt x="85668" y="66071"/>
                    <a:pt x="85097" y="66547"/>
                    <a:pt x="85192" y="62832"/>
                  </a:cubicBezTo>
                  <a:cubicBezTo>
                    <a:pt x="85096" y="56039"/>
                    <a:pt x="84136" y="49285"/>
                    <a:pt x="82334" y="42735"/>
                  </a:cubicBezTo>
                  <a:cubicBezTo>
                    <a:pt x="80959" y="41044"/>
                    <a:pt x="80248" y="38911"/>
                    <a:pt x="80334" y="36734"/>
                  </a:cubicBezTo>
                  <a:cubicBezTo>
                    <a:pt x="80335" y="32638"/>
                    <a:pt x="79668" y="26733"/>
                    <a:pt x="77382" y="27209"/>
                  </a:cubicBezTo>
                  <a:cubicBezTo>
                    <a:pt x="75006" y="27589"/>
                    <a:pt x="72844" y="28805"/>
                    <a:pt x="71286" y="30638"/>
                  </a:cubicBezTo>
                  <a:cubicBezTo>
                    <a:pt x="69213" y="33084"/>
                    <a:pt x="67949" y="36112"/>
                    <a:pt x="67666" y="39306"/>
                  </a:cubicBezTo>
                  <a:cubicBezTo>
                    <a:pt x="68228" y="41278"/>
                    <a:pt x="68672" y="43282"/>
                    <a:pt x="69000" y="45307"/>
                  </a:cubicBezTo>
                  <a:cubicBezTo>
                    <a:pt x="69313" y="51240"/>
                    <a:pt x="69313" y="57185"/>
                    <a:pt x="69000" y="63118"/>
                  </a:cubicBezTo>
                  <a:cubicBezTo>
                    <a:pt x="69000" y="66452"/>
                    <a:pt x="71476" y="71786"/>
                    <a:pt x="71095" y="75691"/>
                  </a:cubicBezTo>
                  <a:cubicBezTo>
                    <a:pt x="71095" y="77596"/>
                    <a:pt x="70333" y="92169"/>
                    <a:pt x="70428" y="94170"/>
                  </a:cubicBezTo>
                  <a:cubicBezTo>
                    <a:pt x="70163" y="97822"/>
                    <a:pt x="72014" y="101302"/>
                    <a:pt x="75191" y="103123"/>
                  </a:cubicBezTo>
                  <a:cubicBezTo>
                    <a:pt x="77286" y="103980"/>
                    <a:pt x="78525" y="101694"/>
                    <a:pt x="79858" y="100647"/>
                  </a:cubicBezTo>
                  <a:cubicBezTo>
                    <a:pt x="81191" y="99599"/>
                    <a:pt x="83383" y="98932"/>
                    <a:pt x="83192" y="95980"/>
                  </a:cubicBezTo>
                  <a:cubicBezTo>
                    <a:pt x="83001" y="93027"/>
                    <a:pt x="83192" y="89026"/>
                    <a:pt x="85954" y="88169"/>
                  </a:cubicBezTo>
                  <a:cubicBezTo>
                    <a:pt x="88717" y="87312"/>
                    <a:pt x="90621" y="91312"/>
                    <a:pt x="90145" y="93408"/>
                  </a:cubicBezTo>
                  <a:cubicBezTo>
                    <a:pt x="89105" y="95735"/>
                    <a:pt x="89963" y="98472"/>
                    <a:pt x="92145" y="99789"/>
                  </a:cubicBezTo>
                  <a:cubicBezTo>
                    <a:pt x="93384" y="101028"/>
                    <a:pt x="97193" y="97694"/>
                    <a:pt x="99098" y="96932"/>
                  </a:cubicBezTo>
                  <a:cubicBezTo>
                    <a:pt x="102623" y="95694"/>
                    <a:pt x="105385" y="94360"/>
                    <a:pt x="106718" y="97694"/>
                  </a:cubicBezTo>
                  <a:cubicBezTo>
                    <a:pt x="107418" y="99075"/>
                    <a:pt x="107106" y="100753"/>
                    <a:pt x="105956" y="101790"/>
                  </a:cubicBezTo>
                  <a:cubicBezTo>
                    <a:pt x="104382" y="103317"/>
                    <a:pt x="102542" y="104543"/>
                    <a:pt x="100527" y="105409"/>
                  </a:cubicBezTo>
                  <a:cubicBezTo>
                    <a:pt x="98813" y="105409"/>
                    <a:pt x="95479" y="107695"/>
                    <a:pt x="93574" y="107790"/>
                  </a:cubicBezTo>
                  <a:cubicBezTo>
                    <a:pt x="89248" y="108078"/>
                    <a:pt x="84967" y="108844"/>
                    <a:pt x="80810" y="110076"/>
                  </a:cubicBezTo>
                  <a:cubicBezTo>
                    <a:pt x="78225" y="110461"/>
                    <a:pt x="75612" y="110620"/>
                    <a:pt x="72999" y="110553"/>
                  </a:cubicBezTo>
                  <a:cubicBezTo>
                    <a:pt x="70904" y="110553"/>
                    <a:pt x="66523" y="113601"/>
                    <a:pt x="63951" y="113029"/>
                  </a:cubicBezTo>
                  <a:cubicBezTo>
                    <a:pt x="61859" y="112156"/>
                    <a:pt x="60209" y="110472"/>
                    <a:pt x="59379" y="108362"/>
                  </a:cubicBezTo>
                  <a:cubicBezTo>
                    <a:pt x="58522" y="106076"/>
                    <a:pt x="62046" y="102933"/>
                    <a:pt x="62618" y="98837"/>
                  </a:cubicBezTo>
                  <a:cubicBezTo>
                    <a:pt x="62618" y="96932"/>
                    <a:pt x="62618" y="92836"/>
                    <a:pt x="62618" y="90836"/>
                  </a:cubicBezTo>
                  <a:cubicBezTo>
                    <a:pt x="63189" y="85883"/>
                    <a:pt x="60522" y="82263"/>
                    <a:pt x="60522" y="79977"/>
                  </a:cubicBezTo>
                  <a:cubicBezTo>
                    <a:pt x="60522" y="77691"/>
                    <a:pt x="59856" y="67023"/>
                    <a:pt x="59570" y="63785"/>
                  </a:cubicBezTo>
                  <a:cubicBezTo>
                    <a:pt x="59284" y="60546"/>
                    <a:pt x="60332" y="57975"/>
                    <a:pt x="59570" y="55498"/>
                  </a:cubicBezTo>
                  <a:cubicBezTo>
                    <a:pt x="59173" y="53325"/>
                    <a:pt x="59173" y="51099"/>
                    <a:pt x="59570" y="48926"/>
                  </a:cubicBezTo>
                  <a:cubicBezTo>
                    <a:pt x="60402" y="47012"/>
                    <a:pt x="60402" y="44839"/>
                    <a:pt x="59570" y="42925"/>
                  </a:cubicBezTo>
                  <a:cubicBezTo>
                    <a:pt x="58236" y="41115"/>
                    <a:pt x="59570" y="36543"/>
                    <a:pt x="58713" y="33400"/>
                  </a:cubicBezTo>
                  <a:cubicBezTo>
                    <a:pt x="57855" y="30257"/>
                    <a:pt x="58713" y="28638"/>
                    <a:pt x="57570" y="25590"/>
                  </a:cubicBezTo>
                  <a:cubicBezTo>
                    <a:pt x="56427" y="22542"/>
                    <a:pt x="56807" y="22161"/>
                    <a:pt x="54712" y="21303"/>
                  </a:cubicBezTo>
                  <a:cubicBezTo>
                    <a:pt x="52616" y="20446"/>
                    <a:pt x="52807" y="23399"/>
                    <a:pt x="51378" y="23494"/>
                  </a:cubicBezTo>
                  <a:cubicBezTo>
                    <a:pt x="49192" y="23305"/>
                    <a:pt x="46992" y="23305"/>
                    <a:pt x="44806" y="23494"/>
                  </a:cubicBezTo>
                  <a:cubicBezTo>
                    <a:pt x="41092" y="24351"/>
                    <a:pt x="37853" y="29971"/>
                    <a:pt x="40234" y="31400"/>
                  </a:cubicBezTo>
                  <a:cubicBezTo>
                    <a:pt x="41892" y="35775"/>
                    <a:pt x="42638" y="40442"/>
                    <a:pt x="42425" y="45116"/>
                  </a:cubicBezTo>
                  <a:cubicBezTo>
                    <a:pt x="42425" y="58260"/>
                    <a:pt x="44616" y="64166"/>
                    <a:pt x="44044" y="69119"/>
                  </a:cubicBezTo>
                  <a:cubicBezTo>
                    <a:pt x="43187" y="77977"/>
                    <a:pt x="42329" y="89788"/>
                    <a:pt x="42329" y="91788"/>
                  </a:cubicBezTo>
                  <a:cubicBezTo>
                    <a:pt x="42578" y="95528"/>
                    <a:pt x="43216" y="99231"/>
                    <a:pt x="44234" y="102838"/>
                  </a:cubicBezTo>
                  <a:cubicBezTo>
                    <a:pt x="45476" y="105259"/>
                    <a:pt x="46435" y="107816"/>
                    <a:pt x="47092" y="110458"/>
                  </a:cubicBezTo>
                  <a:cubicBezTo>
                    <a:pt x="47092" y="112363"/>
                    <a:pt x="44044" y="113696"/>
                    <a:pt x="43377" y="114172"/>
                  </a:cubicBezTo>
                  <a:cubicBezTo>
                    <a:pt x="39992" y="116204"/>
                    <a:pt x="36290" y="117653"/>
                    <a:pt x="32423" y="118458"/>
                  </a:cubicBezTo>
                  <a:cubicBezTo>
                    <a:pt x="30249" y="119252"/>
                    <a:pt x="27843" y="118132"/>
                    <a:pt x="27050" y="115958"/>
                  </a:cubicBezTo>
                  <a:cubicBezTo>
                    <a:pt x="26853" y="115417"/>
                    <a:pt x="26769" y="114842"/>
                    <a:pt x="26804" y="114267"/>
                  </a:cubicBezTo>
                  <a:cubicBezTo>
                    <a:pt x="26758" y="108710"/>
                    <a:pt x="25891" y="103189"/>
                    <a:pt x="24232" y="97884"/>
                  </a:cubicBezTo>
                  <a:cubicBezTo>
                    <a:pt x="22708" y="96646"/>
                    <a:pt x="20613" y="97884"/>
                    <a:pt x="20613" y="97884"/>
                  </a:cubicBezTo>
                  <a:cubicBezTo>
                    <a:pt x="16744" y="105159"/>
                    <a:pt x="12483" y="112218"/>
                    <a:pt x="7849" y="119030"/>
                  </a:cubicBezTo>
                  <a:cubicBezTo>
                    <a:pt x="6323" y="120478"/>
                    <a:pt x="4548" y="121640"/>
                    <a:pt x="2610" y="122459"/>
                  </a:cubicBezTo>
                  <a:cubicBezTo>
                    <a:pt x="355" y="124215"/>
                    <a:pt x="-744" y="127074"/>
                    <a:pt x="-247" y="129888"/>
                  </a:cubicBezTo>
                  <a:cubicBezTo>
                    <a:pt x="3086" y="140938"/>
                    <a:pt x="-247" y="142366"/>
                    <a:pt x="-247" y="148176"/>
                  </a:cubicBezTo>
                  <a:cubicBezTo>
                    <a:pt x="270" y="154606"/>
                    <a:pt x="2258" y="160830"/>
                    <a:pt x="5563" y="166369"/>
                  </a:cubicBezTo>
                  <a:cubicBezTo>
                    <a:pt x="7058" y="169121"/>
                    <a:pt x="10286" y="170437"/>
                    <a:pt x="13278" y="169513"/>
                  </a:cubicBezTo>
                  <a:cubicBezTo>
                    <a:pt x="20613" y="168179"/>
                    <a:pt x="25375" y="159988"/>
                    <a:pt x="33090" y="154368"/>
                  </a:cubicBezTo>
                  <a:cubicBezTo>
                    <a:pt x="34783" y="152707"/>
                    <a:pt x="36314" y="150889"/>
                    <a:pt x="37662" y="148938"/>
                  </a:cubicBezTo>
                  <a:cubicBezTo>
                    <a:pt x="40197" y="144270"/>
                    <a:pt x="43407" y="140001"/>
                    <a:pt x="47187" y="136270"/>
                  </a:cubicBezTo>
                  <a:cubicBezTo>
                    <a:pt x="52034" y="133442"/>
                    <a:pt x="57263" y="131325"/>
                    <a:pt x="62713" y="129984"/>
                  </a:cubicBezTo>
                  <a:cubicBezTo>
                    <a:pt x="66618" y="128936"/>
                    <a:pt x="72905" y="127984"/>
                    <a:pt x="75857" y="127317"/>
                  </a:cubicBezTo>
                  <a:cubicBezTo>
                    <a:pt x="81532" y="126295"/>
                    <a:pt x="87254" y="125564"/>
                    <a:pt x="93002" y="125126"/>
                  </a:cubicBezTo>
                  <a:cubicBezTo>
                    <a:pt x="96589" y="124741"/>
                    <a:pt x="100130" y="124007"/>
                    <a:pt x="103575" y="122935"/>
                  </a:cubicBezTo>
                  <a:cubicBezTo>
                    <a:pt x="106921" y="121478"/>
                    <a:pt x="110503" y="120639"/>
                    <a:pt x="114148" y="120459"/>
                  </a:cubicBezTo>
                  <a:cubicBezTo>
                    <a:pt x="121208" y="121346"/>
                    <a:pt x="128378" y="120596"/>
                    <a:pt x="135103" y="118268"/>
                  </a:cubicBezTo>
                  <a:cubicBezTo>
                    <a:pt x="137008" y="117315"/>
                    <a:pt x="145581" y="117506"/>
                    <a:pt x="148438" y="116363"/>
                  </a:cubicBezTo>
                  <a:cubicBezTo>
                    <a:pt x="152572" y="115290"/>
                    <a:pt x="156837" y="114809"/>
                    <a:pt x="161106" y="114934"/>
                  </a:cubicBezTo>
                  <a:cubicBezTo>
                    <a:pt x="161812" y="119143"/>
                    <a:pt x="159633" y="123307"/>
                    <a:pt x="155772" y="125126"/>
                  </a:cubicBezTo>
                  <a:cubicBezTo>
                    <a:pt x="153677" y="125126"/>
                    <a:pt x="148248" y="129698"/>
                    <a:pt x="146247" y="129793"/>
                  </a:cubicBezTo>
                  <a:cubicBezTo>
                    <a:pt x="143228" y="129604"/>
                    <a:pt x="140263" y="128895"/>
                    <a:pt x="137485" y="127698"/>
                  </a:cubicBezTo>
                  <a:cubicBezTo>
                    <a:pt x="135960" y="127698"/>
                    <a:pt x="132151" y="128364"/>
                    <a:pt x="129007" y="127698"/>
                  </a:cubicBezTo>
                  <a:cubicBezTo>
                    <a:pt x="125566" y="127174"/>
                    <a:pt x="122066" y="127174"/>
                    <a:pt x="118625" y="127698"/>
                  </a:cubicBezTo>
                  <a:cubicBezTo>
                    <a:pt x="116815" y="128745"/>
                    <a:pt x="113672" y="130651"/>
                    <a:pt x="114243" y="130841"/>
                  </a:cubicBezTo>
                  <a:cubicBezTo>
                    <a:pt x="107957" y="132746"/>
                    <a:pt x="108528" y="132460"/>
                    <a:pt x="106814" y="133508"/>
                  </a:cubicBezTo>
                  <a:cubicBezTo>
                    <a:pt x="105099" y="134556"/>
                    <a:pt x="99385" y="134556"/>
                    <a:pt x="97956" y="135032"/>
                  </a:cubicBezTo>
                  <a:cubicBezTo>
                    <a:pt x="94097" y="136307"/>
                    <a:pt x="90149" y="137294"/>
                    <a:pt x="86145" y="137985"/>
                  </a:cubicBezTo>
                  <a:cubicBezTo>
                    <a:pt x="83383" y="138651"/>
                    <a:pt x="78048" y="137985"/>
                    <a:pt x="75762" y="138937"/>
                  </a:cubicBezTo>
                  <a:cubicBezTo>
                    <a:pt x="74319" y="139787"/>
                    <a:pt x="72920" y="140709"/>
                    <a:pt x="71571" y="141699"/>
                  </a:cubicBezTo>
                  <a:cubicBezTo>
                    <a:pt x="69000" y="143223"/>
                    <a:pt x="62618" y="140461"/>
                    <a:pt x="60332" y="142461"/>
                  </a:cubicBezTo>
                  <a:cubicBezTo>
                    <a:pt x="53379" y="148843"/>
                    <a:pt x="54045" y="159511"/>
                    <a:pt x="52331" y="161511"/>
                  </a:cubicBezTo>
                  <a:cubicBezTo>
                    <a:pt x="50665" y="164705"/>
                    <a:pt x="49939" y="168304"/>
                    <a:pt x="50236" y="171894"/>
                  </a:cubicBezTo>
                  <a:cubicBezTo>
                    <a:pt x="50235" y="175323"/>
                    <a:pt x="50235" y="177323"/>
                    <a:pt x="53093" y="178847"/>
                  </a:cubicBezTo>
                  <a:cubicBezTo>
                    <a:pt x="55560" y="179703"/>
                    <a:pt x="58245" y="179703"/>
                    <a:pt x="60712" y="178847"/>
                  </a:cubicBezTo>
                  <a:cubicBezTo>
                    <a:pt x="64078" y="178090"/>
                    <a:pt x="67193" y="176483"/>
                    <a:pt x="69761" y="174180"/>
                  </a:cubicBezTo>
                  <a:cubicBezTo>
                    <a:pt x="71815" y="171640"/>
                    <a:pt x="74613" y="169808"/>
                    <a:pt x="77763" y="168941"/>
                  </a:cubicBezTo>
                  <a:cubicBezTo>
                    <a:pt x="79763" y="168941"/>
                    <a:pt x="85478" y="166941"/>
                    <a:pt x="85002" y="169608"/>
                  </a:cubicBezTo>
                  <a:cubicBezTo>
                    <a:pt x="84192" y="172906"/>
                    <a:pt x="83010" y="176102"/>
                    <a:pt x="81477" y="179133"/>
                  </a:cubicBezTo>
                  <a:cubicBezTo>
                    <a:pt x="80525" y="181133"/>
                    <a:pt x="80906" y="186562"/>
                    <a:pt x="80144" y="188658"/>
                  </a:cubicBezTo>
                  <a:cubicBezTo>
                    <a:pt x="79382" y="190753"/>
                    <a:pt x="79572" y="191801"/>
                    <a:pt x="77477" y="193039"/>
                  </a:cubicBezTo>
                  <a:cubicBezTo>
                    <a:pt x="75203" y="194728"/>
                    <a:pt x="72659" y="196017"/>
                    <a:pt x="69952" y="196849"/>
                  </a:cubicBezTo>
                  <a:cubicBezTo>
                    <a:pt x="65700" y="197579"/>
                    <a:pt x="61523" y="198695"/>
                    <a:pt x="57474" y="200183"/>
                  </a:cubicBezTo>
                  <a:cubicBezTo>
                    <a:pt x="54141" y="201993"/>
                    <a:pt x="49473" y="206469"/>
                    <a:pt x="47378" y="206469"/>
                  </a:cubicBezTo>
                  <a:cubicBezTo>
                    <a:pt x="45283" y="206469"/>
                    <a:pt x="38996" y="203802"/>
                    <a:pt x="36995" y="203802"/>
                  </a:cubicBezTo>
                  <a:cubicBezTo>
                    <a:pt x="31205" y="204632"/>
                    <a:pt x="26025" y="207843"/>
                    <a:pt x="22708" y="212661"/>
                  </a:cubicBezTo>
                  <a:cubicBezTo>
                    <a:pt x="21406" y="216478"/>
                    <a:pt x="20606" y="220448"/>
                    <a:pt x="20327" y="224472"/>
                  </a:cubicBezTo>
                  <a:cubicBezTo>
                    <a:pt x="20327" y="226472"/>
                    <a:pt x="18993" y="231711"/>
                    <a:pt x="21565" y="233044"/>
                  </a:cubicBezTo>
                  <a:cubicBezTo>
                    <a:pt x="23425" y="233641"/>
                    <a:pt x="25213" y="234440"/>
                    <a:pt x="26899" y="235426"/>
                  </a:cubicBezTo>
                  <a:cubicBezTo>
                    <a:pt x="31471" y="239902"/>
                    <a:pt x="34805" y="238378"/>
                    <a:pt x="38615" y="238283"/>
                  </a:cubicBezTo>
                  <a:cubicBezTo>
                    <a:pt x="40710" y="238283"/>
                    <a:pt x="48140" y="233806"/>
                    <a:pt x="51664" y="233616"/>
                  </a:cubicBezTo>
                  <a:cubicBezTo>
                    <a:pt x="57035" y="233147"/>
                    <a:pt x="62357" y="232223"/>
                    <a:pt x="67571" y="230854"/>
                  </a:cubicBezTo>
                  <a:cubicBezTo>
                    <a:pt x="72618" y="229457"/>
                    <a:pt x="77784" y="228532"/>
                    <a:pt x="83001" y="228091"/>
                  </a:cubicBezTo>
                  <a:cubicBezTo>
                    <a:pt x="88526" y="228091"/>
                    <a:pt x="88907" y="232092"/>
                    <a:pt x="87573" y="234568"/>
                  </a:cubicBezTo>
                  <a:cubicBezTo>
                    <a:pt x="83287" y="242474"/>
                    <a:pt x="79668" y="260000"/>
                    <a:pt x="71095" y="263143"/>
                  </a:cubicBezTo>
                  <a:cubicBezTo>
                    <a:pt x="66999" y="264477"/>
                    <a:pt x="58808" y="265429"/>
                    <a:pt x="50140" y="266953"/>
                  </a:cubicBezTo>
                  <a:cubicBezTo>
                    <a:pt x="45092" y="267906"/>
                    <a:pt x="40043" y="267810"/>
                    <a:pt x="41472" y="271239"/>
                  </a:cubicBezTo>
                  <a:cubicBezTo>
                    <a:pt x="42901" y="274668"/>
                    <a:pt x="57570" y="280764"/>
                    <a:pt x="57665" y="286575"/>
                  </a:cubicBezTo>
                  <a:cubicBezTo>
                    <a:pt x="57665" y="289718"/>
                    <a:pt x="56712" y="295052"/>
                    <a:pt x="58713" y="296671"/>
                  </a:cubicBezTo>
                  <a:cubicBezTo>
                    <a:pt x="64187" y="298264"/>
                    <a:pt x="70002" y="298264"/>
                    <a:pt x="75477" y="296671"/>
                  </a:cubicBezTo>
                  <a:cubicBezTo>
                    <a:pt x="79035" y="295152"/>
                    <a:pt x="82785" y="294127"/>
                    <a:pt x="86621" y="293623"/>
                  </a:cubicBezTo>
                  <a:cubicBezTo>
                    <a:pt x="91359" y="292277"/>
                    <a:pt x="96004" y="290622"/>
                    <a:pt x="100527" y="288670"/>
                  </a:cubicBezTo>
                  <a:cubicBezTo>
                    <a:pt x="107481" y="286480"/>
                    <a:pt x="107004" y="276764"/>
                    <a:pt x="110052" y="270192"/>
                  </a:cubicBezTo>
                  <a:cubicBezTo>
                    <a:pt x="110624" y="269430"/>
                    <a:pt x="115291" y="265620"/>
                    <a:pt x="115005" y="261619"/>
                  </a:cubicBezTo>
                  <a:cubicBezTo>
                    <a:pt x="115143" y="257211"/>
                    <a:pt x="116046" y="252860"/>
                    <a:pt x="117672" y="248760"/>
                  </a:cubicBezTo>
                  <a:cubicBezTo>
                    <a:pt x="118405" y="245051"/>
                    <a:pt x="118883" y="241296"/>
                    <a:pt x="119101" y="237521"/>
                  </a:cubicBezTo>
                  <a:cubicBezTo>
                    <a:pt x="119047" y="233128"/>
                    <a:pt x="118761" y="228740"/>
                    <a:pt x="118244" y="224376"/>
                  </a:cubicBezTo>
                  <a:cubicBezTo>
                    <a:pt x="118244" y="219328"/>
                    <a:pt x="133389" y="216471"/>
                    <a:pt x="137294" y="215804"/>
                  </a:cubicBezTo>
                  <a:cubicBezTo>
                    <a:pt x="141199" y="215137"/>
                    <a:pt x="143009" y="213709"/>
                    <a:pt x="145485" y="213042"/>
                  </a:cubicBezTo>
                  <a:cubicBezTo>
                    <a:pt x="150438" y="211708"/>
                    <a:pt x="153105" y="211613"/>
                    <a:pt x="157582" y="210756"/>
                  </a:cubicBezTo>
                  <a:cubicBezTo>
                    <a:pt x="160059" y="210184"/>
                    <a:pt x="162440" y="207231"/>
                    <a:pt x="164440" y="204850"/>
                  </a:cubicBezTo>
                  <a:cubicBezTo>
                    <a:pt x="166239" y="201095"/>
                    <a:pt x="167244" y="197010"/>
                    <a:pt x="167393" y="192849"/>
                  </a:cubicBezTo>
                  <a:cubicBezTo>
                    <a:pt x="168250" y="189420"/>
                    <a:pt x="163678" y="188467"/>
                    <a:pt x="162916" y="188277"/>
                  </a:cubicBezTo>
                  <a:cubicBezTo>
                    <a:pt x="157106" y="186467"/>
                    <a:pt x="153391" y="184086"/>
                    <a:pt x="151391" y="183514"/>
                  </a:cubicBezTo>
                  <a:cubicBezTo>
                    <a:pt x="144914" y="181990"/>
                    <a:pt x="141866" y="177704"/>
                    <a:pt x="139580" y="177513"/>
                  </a:cubicBezTo>
                  <a:cubicBezTo>
                    <a:pt x="137294" y="177323"/>
                    <a:pt x="135579" y="180752"/>
                    <a:pt x="132817" y="181133"/>
                  </a:cubicBezTo>
                  <a:cubicBezTo>
                    <a:pt x="129318" y="182316"/>
                    <a:pt x="125884" y="183683"/>
                    <a:pt x="122530" y="185229"/>
                  </a:cubicBezTo>
                  <a:cubicBezTo>
                    <a:pt x="119768" y="185895"/>
                    <a:pt x="117196" y="185229"/>
                    <a:pt x="116815" y="184086"/>
                  </a:cubicBezTo>
                  <a:cubicBezTo>
                    <a:pt x="116006" y="180202"/>
                    <a:pt x="116685" y="176156"/>
                    <a:pt x="118720" y="172751"/>
                  </a:cubicBezTo>
                  <a:cubicBezTo>
                    <a:pt x="122137" y="168481"/>
                    <a:pt x="126183" y="164755"/>
                    <a:pt x="130722" y="161702"/>
                  </a:cubicBezTo>
                  <a:cubicBezTo>
                    <a:pt x="133850" y="159695"/>
                    <a:pt x="136435" y="156947"/>
                    <a:pt x="138246" y="153701"/>
                  </a:cubicBezTo>
                  <a:cubicBezTo>
                    <a:pt x="143124" y="146565"/>
                    <a:pt x="150384" y="141399"/>
                    <a:pt x="158725" y="139128"/>
                  </a:cubicBezTo>
                  <a:cubicBezTo>
                    <a:pt x="162636" y="138171"/>
                    <a:pt x="166721" y="138171"/>
                    <a:pt x="170631" y="139128"/>
                  </a:cubicBezTo>
                  <a:cubicBezTo>
                    <a:pt x="173563" y="140678"/>
                    <a:pt x="176995" y="140986"/>
                    <a:pt x="180156" y="139985"/>
                  </a:cubicBezTo>
                  <a:cubicBezTo>
                    <a:pt x="182102" y="137969"/>
                    <a:pt x="184785" y="136834"/>
                    <a:pt x="187586" y="136842"/>
                  </a:cubicBezTo>
                  <a:cubicBezTo>
                    <a:pt x="196035" y="137074"/>
                    <a:pt x="204371" y="134858"/>
                    <a:pt x="211589" y="130460"/>
                  </a:cubicBezTo>
                  <a:cubicBezTo>
                    <a:pt x="214312" y="125589"/>
                    <a:pt x="215815" y="120131"/>
                    <a:pt x="215971" y="114553"/>
                  </a:cubicBezTo>
                  <a:cubicBezTo>
                    <a:pt x="216477" y="108396"/>
                    <a:pt x="215044" y="102235"/>
                    <a:pt x="211875" y="96932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6E938107-7B37-4D45-BE75-A1F8743C1A54}"/>
                </a:ext>
              </a:extLst>
            </p:cNvPr>
            <p:cNvSpPr/>
            <p:nvPr/>
          </p:nvSpPr>
          <p:spPr>
            <a:xfrm>
              <a:off x="5736194" y="377752"/>
              <a:ext cx="136302" cy="214853"/>
            </a:xfrm>
            <a:custGeom>
              <a:avLst/>
              <a:gdLst>
                <a:gd name="connsiteX0" fmla="*/ 135938 w 136302"/>
                <a:gd name="connsiteY0" fmla="*/ 21062 h 214853"/>
                <a:gd name="connsiteX1" fmla="*/ 128889 w 136302"/>
                <a:gd name="connsiteY1" fmla="*/ 10108 h 214853"/>
                <a:gd name="connsiteX2" fmla="*/ 122317 w 136302"/>
                <a:gd name="connsiteY2" fmla="*/ 6965 h 214853"/>
                <a:gd name="connsiteX3" fmla="*/ 114888 w 136302"/>
                <a:gd name="connsiteY3" fmla="*/ 5060 h 214853"/>
                <a:gd name="connsiteX4" fmla="*/ 103457 w 136302"/>
                <a:gd name="connsiteY4" fmla="*/ 5060 h 214853"/>
                <a:gd name="connsiteX5" fmla="*/ 92218 w 136302"/>
                <a:gd name="connsiteY5" fmla="*/ 3821 h 214853"/>
                <a:gd name="connsiteX6" fmla="*/ 85170 w 136302"/>
                <a:gd name="connsiteY6" fmla="*/ -84 h 214853"/>
                <a:gd name="connsiteX7" fmla="*/ 80788 w 136302"/>
                <a:gd name="connsiteY7" fmla="*/ 1821 h 214853"/>
                <a:gd name="connsiteX8" fmla="*/ 73644 w 136302"/>
                <a:gd name="connsiteY8" fmla="*/ 7346 h 214853"/>
                <a:gd name="connsiteX9" fmla="*/ 73644 w 136302"/>
                <a:gd name="connsiteY9" fmla="*/ 11918 h 214853"/>
                <a:gd name="connsiteX10" fmla="*/ 80026 w 136302"/>
                <a:gd name="connsiteY10" fmla="*/ 28110 h 214853"/>
                <a:gd name="connsiteX11" fmla="*/ 76121 w 136302"/>
                <a:gd name="connsiteY11" fmla="*/ 53161 h 214853"/>
                <a:gd name="connsiteX12" fmla="*/ 69930 w 136302"/>
                <a:gd name="connsiteY12" fmla="*/ 64782 h 214853"/>
                <a:gd name="connsiteX13" fmla="*/ 57166 w 136302"/>
                <a:gd name="connsiteY13" fmla="*/ 70592 h 214853"/>
                <a:gd name="connsiteX14" fmla="*/ 47641 w 136302"/>
                <a:gd name="connsiteY14" fmla="*/ 71259 h 214853"/>
                <a:gd name="connsiteX15" fmla="*/ 34973 w 136302"/>
                <a:gd name="connsiteY15" fmla="*/ 75259 h 214853"/>
                <a:gd name="connsiteX16" fmla="*/ 25448 w 136302"/>
                <a:gd name="connsiteY16" fmla="*/ 84308 h 214853"/>
                <a:gd name="connsiteX17" fmla="*/ 24590 w 136302"/>
                <a:gd name="connsiteY17" fmla="*/ 99929 h 214853"/>
                <a:gd name="connsiteX18" fmla="*/ 26496 w 136302"/>
                <a:gd name="connsiteY18" fmla="*/ 107644 h 214853"/>
                <a:gd name="connsiteX19" fmla="*/ 28496 w 136302"/>
                <a:gd name="connsiteY19" fmla="*/ 118693 h 214853"/>
                <a:gd name="connsiteX20" fmla="*/ 32877 w 136302"/>
                <a:gd name="connsiteY20" fmla="*/ 122408 h 214853"/>
                <a:gd name="connsiteX21" fmla="*/ 39640 w 136302"/>
                <a:gd name="connsiteY21" fmla="*/ 121550 h 214853"/>
                <a:gd name="connsiteX22" fmla="*/ 48594 w 136302"/>
                <a:gd name="connsiteY22" fmla="*/ 118312 h 214853"/>
                <a:gd name="connsiteX23" fmla="*/ 58119 w 136302"/>
                <a:gd name="connsiteY23" fmla="*/ 117074 h 214853"/>
                <a:gd name="connsiteX24" fmla="*/ 63167 w 136302"/>
                <a:gd name="connsiteY24" fmla="*/ 120122 h 214853"/>
                <a:gd name="connsiteX25" fmla="*/ 63738 w 136302"/>
                <a:gd name="connsiteY25" fmla="*/ 141648 h 214853"/>
                <a:gd name="connsiteX26" fmla="*/ 54213 w 136302"/>
                <a:gd name="connsiteY26" fmla="*/ 151173 h 214853"/>
                <a:gd name="connsiteX27" fmla="*/ 33925 w 136302"/>
                <a:gd name="connsiteY27" fmla="*/ 162413 h 214853"/>
                <a:gd name="connsiteX28" fmla="*/ 22209 w 136302"/>
                <a:gd name="connsiteY28" fmla="*/ 166889 h 214853"/>
                <a:gd name="connsiteX29" fmla="*/ 11256 w 136302"/>
                <a:gd name="connsiteY29" fmla="*/ 173366 h 214853"/>
                <a:gd name="connsiteX30" fmla="*/ 4207 w 136302"/>
                <a:gd name="connsiteY30" fmla="*/ 174033 h 214853"/>
                <a:gd name="connsiteX31" fmla="*/ -365 w 136302"/>
                <a:gd name="connsiteY31" fmla="*/ 180320 h 214853"/>
                <a:gd name="connsiteX32" fmla="*/ 2302 w 136302"/>
                <a:gd name="connsiteY32" fmla="*/ 188607 h 214853"/>
                <a:gd name="connsiteX33" fmla="*/ 4398 w 136302"/>
                <a:gd name="connsiteY33" fmla="*/ 198132 h 214853"/>
                <a:gd name="connsiteX34" fmla="*/ 11922 w 136302"/>
                <a:gd name="connsiteY34" fmla="*/ 203942 h 214853"/>
                <a:gd name="connsiteX35" fmla="*/ 23638 w 136302"/>
                <a:gd name="connsiteY35" fmla="*/ 214515 h 214853"/>
                <a:gd name="connsiteX36" fmla="*/ 41926 w 136302"/>
                <a:gd name="connsiteY36" fmla="*/ 201370 h 214853"/>
                <a:gd name="connsiteX37" fmla="*/ 53642 w 136302"/>
                <a:gd name="connsiteY37" fmla="*/ 196417 h 214853"/>
                <a:gd name="connsiteX38" fmla="*/ 72692 w 136302"/>
                <a:gd name="connsiteY38" fmla="*/ 185082 h 214853"/>
                <a:gd name="connsiteX39" fmla="*/ 87646 w 136302"/>
                <a:gd name="connsiteY39" fmla="*/ 178319 h 214853"/>
                <a:gd name="connsiteX40" fmla="*/ 101838 w 136302"/>
                <a:gd name="connsiteY40" fmla="*/ 164889 h 214853"/>
                <a:gd name="connsiteX41" fmla="*/ 118031 w 136302"/>
                <a:gd name="connsiteY41" fmla="*/ 155364 h 214853"/>
                <a:gd name="connsiteX42" fmla="*/ 123460 w 136302"/>
                <a:gd name="connsiteY42" fmla="*/ 146982 h 214853"/>
                <a:gd name="connsiteX43" fmla="*/ 127746 w 136302"/>
                <a:gd name="connsiteY43" fmla="*/ 131647 h 214853"/>
                <a:gd name="connsiteX44" fmla="*/ 126222 w 136302"/>
                <a:gd name="connsiteY44" fmla="*/ 124503 h 214853"/>
                <a:gd name="connsiteX45" fmla="*/ 125460 w 136302"/>
                <a:gd name="connsiteY45" fmla="*/ 119931 h 214853"/>
                <a:gd name="connsiteX46" fmla="*/ 122793 w 136302"/>
                <a:gd name="connsiteY46" fmla="*/ 112025 h 214853"/>
                <a:gd name="connsiteX47" fmla="*/ 123650 w 136302"/>
                <a:gd name="connsiteY47" fmla="*/ 100405 h 214853"/>
                <a:gd name="connsiteX48" fmla="*/ 125651 w 136302"/>
                <a:gd name="connsiteY48" fmla="*/ 86689 h 214853"/>
                <a:gd name="connsiteX49" fmla="*/ 126889 w 136302"/>
                <a:gd name="connsiteY49" fmla="*/ 64210 h 214853"/>
                <a:gd name="connsiteX50" fmla="*/ 128508 w 136302"/>
                <a:gd name="connsiteY50" fmla="*/ 51828 h 214853"/>
                <a:gd name="connsiteX51" fmla="*/ 134128 w 136302"/>
                <a:gd name="connsiteY51" fmla="*/ 39826 h 214853"/>
                <a:gd name="connsiteX52" fmla="*/ 134128 w 136302"/>
                <a:gd name="connsiteY52" fmla="*/ 28777 h 214853"/>
                <a:gd name="connsiteX53" fmla="*/ 134699 w 136302"/>
                <a:gd name="connsiteY53" fmla="*/ 21538 h 2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6302" h="214853">
                  <a:moveTo>
                    <a:pt x="135938" y="21062"/>
                  </a:moveTo>
                  <a:cubicBezTo>
                    <a:pt x="134548" y="16875"/>
                    <a:pt x="132124" y="13107"/>
                    <a:pt x="128889" y="10108"/>
                  </a:cubicBezTo>
                  <a:cubicBezTo>
                    <a:pt x="127461" y="8489"/>
                    <a:pt x="123460" y="7632"/>
                    <a:pt x="122317" y="6965"/>
                  </a:cubicBezTo>
                  <a:cubicBezTo>
                    <a:pt x="119984" y="5863"/>
                    <a:pt x="117463" y="5217"/>
                    <a:pt x="114888" y="5060"/>
                  </a:cubicBezTo>
                  <a:cubicBezTo>
                    <a:pt x="112982" y="5060"/>
                    <a:pt x="105363" y="5060"/>
                    <a:pt x="103457" y="5060"/>
                  </a:cubicBezTo>
                  <a:cubicBezTo>
                    <a:pt x="99838" y="4393"/>
                    <a:pt x="95361" y="4488"/>
                    <a:pt x="92218" y="3821"/>
                  </a:cubicBezTo>
                  <a:cubicBezTo>
                    <a:pt x="89075" y="3155"/>
                    <a:pt x="86979" y="107"/>
                    <a:pt x="85170" y="-84"/>
                  </a:cubicBezTo>
                  <a:cubicBezTo>
                    <a:pt x="83464" y="-346"/>
                    <a:pt x="81759" y="395"/>
                    <a:pt x="80788" y="1821"/>
                  </a:cubicBezTo>
                  <a:cubicBezTo>
                    <a:pt x="78698" y="4012"/>
                    <a:pt x="76290" y="5874"/>
                    <a:pt x="73644" y="7346"/>
                  </a:cubicBezTo>
                  <a:cubicBezTo>
                    <a:pt x="72740" y="8736"/>
                    <a:pt x="72740" y="10528"/>
                    <a:pt x="73644" y="11918"/>
                  </a:cubicBezTo>
                  <a:cubicBezTo>
                    <a:pt x="78108" y="16074"/>
                    <a:pt x="80454" y="22026"/>
                    <a:pt x="80026" y="28110"/>
                  </a:cubicBezTo>
                  <a:cubicBezTo>
                    <a:pt x="80026" y="37635"/>
                    <a:pt x="76692" y="42398"/>
                    <a:pt x="76121" y="53161"/>
                  </a:cubicBezTo>
                  <a:cubicBezTo>
                    <a:pt x="76121" y="58876"/>
                    <a:pt x="72406" y="61162"/>
                    <a:pt x="69930" y="64782"/>
                  </a:cubicBezTo>
                  <a:cubicBezTo>
                    <a:pt x="65980" y="67329"/>
                    <a:pt x="61681" y="69286"/>
                    <a:pt x="57166" y="70592"/>
                  </a:cubicBezTo>
                  <a:cubicBezTo>
                    <a:pt x="54022" y="71133"/>
                    <a:pt x="50830" y="71356"/>
                    <a:pt x="47641" y="71259"/>
                  </a:cubicBezTo>
                  <a:cubicBezTo>
                    <a:pt x="43259" y="71258"/>
                    <a:pt x="39354" y="74497"/>
                    <a:pt x="34973" y="75259"/>
                  </a:cubicBezTo>
                  <a:cubicBezTo>
                    <a:pt x="30591" y="76021"/>
                    <a:pt x="25448" y="78116"/>
                    <a:pt x="25448" y="84308"/>
                  </a:cubicBezTo>
                  <a:cubicBezTo>
                    <a:pt x="25751" y="89530"/>
                    <a:pt x="25463" y="94771"/>
                    <a:pt x="24590" y="99929"/>
                  </a:cubicBezTo>
                  <a:cubicBezTo>
                    <a:pt x="24708" y="102601"/>
                    <a:pt x="25356" y="105224"/>
                    <a:pt x="26496" y="107644"/>
                  </a:cubicBezTo>
                  <a:cubicBezTo>
                    <a:pt x="26576" y="111409"/>
                    <a:pt x="27251" y="115138"/>
                    <a:pt x="28496" y="118693"/>
                  </a:cubicBezTo>
                  <a:cubicBezTo>
                    <a:pt x="29321" y="120529"/>
                    <a:pt x="30931" y="121894"/>
                    <a:pt x="32877" y="122408"/>
                  </a:cubicBezTo>
                  <a:cubicBezTo>
                    <a:pt x="34592" y="123265"/>
                    <a:pt x="37830" y="122408"/>
                    <a:pt x="39640" y="121550"/>
                  </a:cubicBezTo>
                  <a:cubicBezTo>
                    <a:pt x="42538" y="120244"/>
                    <a:pt x="45531" y="119161"/>
                    <a:pt x="48594" y="118312"/>
                  </a:cubicBezTo>
                  <a:cubicBezTo>
                    <a:pt x="51814" y="118391"/>
                    <a:pt x="55026" y="117973"/>
                    <a:pt x="58119" y="117074"/>
                  </a:cubicBezTo>
                  <a:cubicBezTo>
                    <a:pt x="58118" y="117074"/>
                    <a:pt x="62119" y="117931"/>
                    <a:pt x="63167" y="120122"/>
                  </a:cubicBezTo>
                  <a:cubicBezTo>
                    <a:pt x="63808" y="127278"/>
                    <a:pt x="63999" y="134468"/>
                    <a:pt x="63738" y="141648"/>
                  </a:cubicBezTo>
                  <a:cubicBezTo>
                    <a:pt x="63738" y="146316"/>
                    <a:pt x="57547" y="149363"/>
                    <a:pt x="54213" y="151173"/>
                  </a:cubicBezTo>
                  <a:cubicBezTo>
                    <a:pt x="47724" y="155393"/>
                    <a:pt x="40944" y="159149"/>
                    <a:pt x="33925" y="162413"/>
                  </a:cubicBezTo>
                  <a:cubicBezTo>
                    <a:pt x="29810" y="163283"/>
                    <a:pt x="25856" y="164793"/>
                    <a:pt x="22209" y="166889"/>
                  </a:cubicBezTo>
                  <a:cubicBezTo>
                    <a:pt x="18743" y="169348"/>
                    <a:pt x="15080" y="171514"/>
                    <a:pt x="11256" y="173366"/>
                  </a:cubicBezTo>
                  <a:cubicBezTo>
                    <a:pt x="9255" y="174319"/>
                    <a:pt x="6303" y="173366"/>
                    <a:pt x="4207" y="174033"/>
                  </a:cubicBezTo>
                  <a:cubicBezTo>
                    <a:pt x="1607" y="175083"/>
                    <a:pt x="-168" y="177523"/>
                    <a:pt x="-365" y="180320"/>
                  </a:cubicBezTo>
                  <a:cubicBezTo>
                    <a:pt x="-365" y="181653"/>
                    <a:pt x="1540" y="185654"/>
                    <a:pt x="2302" y="188607"/>
                  </a:cubicBezTo>
                  <a:cubicBezTo>
                    <a:pt x="3064" y="191559"/>
                    <a:pt x="2302" y="196417"/>
                    <a:pt x="4398" y="198132"/>
                  </a:cubicBezTo>
                  <a:cubicBezTo>
                    <a:pt x="7051" y="199873"/>
                    <a:pt x="9566" y="201815"/>
                    <a:pt x="11922" y="203942"/>
                  </a:cubicBezTo>
                  <a:cubicBezTo>
                    <a:pt x="15447" y="207657"/>
                    <a:pt x="19923" y="216134"/>
                    <a:pt x="23638" y="214515"/>
                  </a:cubicBezTo>
                  <a:cubicBezTo>
                    <a:pt x="30077" y="210631"/>
                    <a:pt x="36193" y="206236"/>
                    <a:pt x="41926" y="201370"/>
                  </a:cubicBezTo>
                  <a:cubicBezTo>
                    <a:pt x="45976" y="200085"/>
                    <a:pt x="49898" y="198427"/>
                    <a:pt x="53642" y="196417"/>
                  </a:cubicBezTo>
                  <a:cubicBezTo>
                    <a:pt x="59475" y="191830"/>
                    <a:pt x="65878" y="188020"/>
                    <a:pt x="72692" y="185082"/>
                  </a:cubicBezTo>
                  <a:cubicBezTo>
                    <a:pt x="77805" y="183124"/>
                    <a:pt x="82799" y="180866"/>
                    <a:pt x="87646" y="178319"/>
                  </a:cubicBezTo>
                  <a:cubicBezTo>
                    <a:pt x="91361" y="175938"/>
                    <a:pt x="95361" y="166985"/>
                    <a:pt x="101838" y="164889"/>
                  </a:cubicBezTo>
                  <a:cubicBezTo>
                    <a:pt x="107724" y="162629"/>
                    <a:pt x="113196" y="159411"/>
                    <a:pt x="118031" y="155364"/>
                  </a:cubicBezTo>
                  <a:cubicBezTo>
                    <a:pt x="120830" y="153352"/>
                    <a:pt x="122768" y="150359"/>
                    <a:pt x="123460" y="146982"/>
                  </a:cubicBezTo>
                  <a:cubicBezTo>
                    <a:pt x="124793" y="139553"/>
                    <a:pt x="127270" y="134600"/>
                    <a:pt x="127746" y="131647"/>
                  </a:cubicBezTo>
                  <a:cubicBezTo>
                    <a:pt x="128223" y="128694"/>
                    <a:pt x="126603" y="127361"/>
                    <a:pt x="126222" y="124503"/>
                  </a:cubicBezTo>
                  <a:cubicBezTo>
                    <a:pt x="125841" y="121646"/>
                    <a:pt x="125746" y="121360"/>
                    <a:pt x="125460" y="119931"/>
                  </a:cubicBezTo>
                  <a:cubicBezTo>
                    <a:pt x="125174" y="118503"/>
                    <a:pt x="122698" y="117455"/>
                    <a:pt x="122793" y="112025"/>
                  </a:cubicBezTo>
                  <a:cubicBezTo>
                    <a:pt x="122793" y="108406"/>
                    <a:pt x="123365" y="102500"/>
                    <a:pt x="123650" y="100405"/>
                  </a:cubicBezTo>
                  <a:cubicBezTo>
                    <a:pt x="124317" y="94785"/>
                    <a:pt x="125460" y="90880"/>
                    <a:pt x="125651" y="86689"/>
                  </a:cubicBezTo>
                  <a:cubicBezTo>
                    <a:pt x="126508" y="74307"/>
                    <a:pt x="126794" y="70020"/>
                    <a:pt x="126889" y="64210"/>
                  </a:cubicBezTo>
                  <a:cubicBezTo>
                    <a:pt x="127155" y="60051"/>
                    <a:pt x="127695" y="55915"/>
                    <a:pt x="128508" y="51828"/>
                  </a:cubicBezTo>
                  <a:cubicBezTo>
                    <a:pt x="130794" y="46398"/>
                    <a:pt x="133652" y="41731"/>
                    <a:pt x="134128" y="39826"/>
                  </a:cubicBezTo>
                  <a:cubicBezTo>
                    <a:pt x="134548" y="36155"/>
                    <a:pt x="134548" y="32448"/>
                    <a:pt x="134128" y="28777"/>
                  </a:cubicBezTo>
                  <a:cubicBezTo>
                    <a:pt x="134128" y="26110"/>
                    <a:pt x="135176" y="24967"/>
                    <a:pt x="134699" y="21538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D57A209C-0FC2-4317-8508-7120D7983C7D}"/>
                </a:ext>
              </a:extLst>
            </p:cNvPr>
            <p:cNvSpPr/>
            <p:nvPr/>
          </p:nvSpPr>
          <p:spPr>
            <a:xfrm>
              <a:off x="5892848" y="365136"/>
              <a:ext cx="116132" cy="214693"/>
            </a:xfrm>
            <a:custGeom>
              <a:avLst/>
              <a:gdLst>
                <a:gd name="connsiteX0" fmla="*/ 108824 w 116132"/>
                <a:gd name="connsiteY0" fmla="*/ 169409 h 214693"/>
                <a:gd name="connsiteX1" fmla="*/ 97775 w 116132"/>
                <a:gd name="connsiteY1" fmla="*/ 168266 h 214693"/>
                <a:gd name="connsiteX2" fmla="*/ 90726 w 116132"/>
                <a:gd name="connsiteY2" fmla="*/ 165504 h 214693"/>
                <a:gd name="connsiteX3" fmla="*/ 83583 w 116132"/>
                <a:gd name="connsiteY3" fmla="*/ 163980 h 214693"/>
                <a:gd name="connsiteX4" fmla="*/ 73486 w 116132"/>
                <a:gd name="connsiteY4" fmla="*/ 162646 h 214693"/>
                <a:gd name="connsiteX5" fmla="*/ 59389 w 116132"/>
                <a:gd name="connsiteY5" fmla="*/ 156360 h 214693"/>
                <a:gd name="connsiteX6" fmla="*/ 54246 w 116132"/>
                <a:gd name="connsiteY6" fmla="*/ 139500 h 214693"/>
                <a:gd name="connsiteX7" fmla="*/ 53579 w 116132"/>
                <a:gd name="connsiteY7" fmla="*/ 129975 h 214693"/>
                <a:gd name="connsiteX8" fmla="*/ 59961 w 116132"/>
                <a:gd name="connsiteY8" fmla="*/ 109592 h 214693"/>
                <a:gd name="connsiteX9" fmla="*/ 78439 w 116132"/>
                <a:gd name="connsiteY9" fmla="*/ 100638 h 214693"/>
                <a:gd name="connsiteX10" fmla="*/ 90060 w 116132"/>
                <a:gd name="connsiteY10" fmla="*/ 94161 h 214693"/>
                <a:gd name="connsiteX11" fmla="*/ 98346 w 116132"/>
                <a:gd name="connsiteY11" fmla="*/ 88351 h 214693"/>
                <a:gd name="connsiteX12" fmla="*/ 107871 w 116132"/>
                <a:gd name="connsiteY12" fmla="*/ 85875 h 214693"/>
                <a:gd name="connsiteX13" fmla="*/ 112538 w 116132"/>
                <a:gd name="connsiteY13" fmla="*/ 80541 h 214693"/>
                <a:gd name="connsiteX14" fmla="*/ 110919 w 116132"/>
                <a:gd name="connsiteY14" fmla="*/ 70254 h 214693"/>
                <a:gd name="connsiteX15" fmla="*/ 103204 w 116132"/>
                <a:gd name="connsiteY15" fmla="*/ 55871 h 214693"/>
                <a:gd name="connsiteX16" fmla="*/ 89393 w 116132"/>
                <a:gd name="connsiteY16" fmla="*/ 51013 h 214693"/>
                <a:gd name="connsiteX17" fmla="*/ 80820 w 116132"/>
                <a:gd name="connsiteY17" fmla="*/ 55871 h 214693"/>
                <a:gd name="connsiteX18" fmla="*/ 72248 w 116132"/>
                <a:gd name="connsiteY18" fmla="*/ 52918 h 214693"/>
                <a:gd name="connsiteX19" fmla="*/ 74248 w 116132"/>
                <a:gd name="connsiteY19" fmla="*/ 43393 h 214693"/>
                <a:gd name="connsiteX20" fmla="*/ 84630 w 116132"/>
                <a:gd name="connsiteY20" fmla="*/ 24343 h 214693"/>
                <a:gd name="connsiteX21" fmla="*/ 81011 w 116132"/>
                <a:gd name="connsiteY21" fmla="*/ 10341 h 214693"/>
                <a:gd name="connsiteX22" fmla="*/ 76534 w 116132"/>
                <a:gd name="connsiteY22" fmla="*/ 5293 h 214693"/>
                <a:gd name="connsiteX23" fmla="*/ 70724 w 116132"/>
                <a:gd name="connsiteY23" fmla="*/ 3960 h 214693"/>
                <a:gd name="connsiteX24" fmla="*/ 63771 w 116132"/>
                <a:gd name="connsiteY24" fmla="*/ -136 h 214693"/>
                <a:gd name="connsiteX25" fmla="*/ 54246 w 116132"/>
                <a:gd name="connsiteY25" fmla="*/ 1674 h 214693"/>
                <a:gd name="connsiteX26" fmla="*/ 46626 w 116132"/>
                <a:gd name="connsiteY26" fmla="*/ 150 h 214693"/>
                <a:gd name="connsiteX27" fmla="*/ 38148 w 116132"/>
                <a:gd name="connsiteY27" fmla="*/ 1960 h 214693"/>
                <a:gd name="connsiteX28" fmla="*/ 28623 w 116132"/>
                <a:gd name="connsiteY28" fmla="*/ -41 h 214693"/>
                <a:gd name="connsiteX29" fmla="*/ 21099 w 116132"/>
                <a:gd name="connsiteY29" fmla="*/ 5293 h 214693"/>
                <a:gd name="connsiteX30" fmla="*/ 20623 w 116132"/>
                <a:gd name="connsiteY30" fmla="*/ 18342 h 214693"/>
                <a:gd name="connsiteX31" fmla="*/ 16527 w 116132"/>
                <a:gd name="connsiteY31" fmla="*/ 37392 h 214693"/>
                <a:gd name="connsiteX32" fmla="*/ 13670 w 116132"/>
                <a:gd name="connsiteY32" fmla="*/ 49394 h 214693"/>
                <a:gd name="connsiteX33" fmla="*/ 12526 w 116132"/>
                <a:gd name="connsiteY33" fmla="*/ 69111 h 214693"/>
                <a:gd name="connsiteX34" fmla="*/ 9859 w 116132"/>
                <a:gd name="connsiteY34" fmla="*/ 81779 h 214693"/>
                <a:gd name="connsiteX35" fmla="*/ 7002 w 116132"/>
                <a:gd name="connsiteY35" fmla="*/ 94161 h 214693"/>
                <a:gd name="connsiteX36" fmla="*/ 3668 w 116132"/>
                <a:gd name="connsiteY36" fmla="*/ 101686 h 214693"/>
                <a:gd name="connsiteX37" fmla="*/ -333 w 116132"/>
                <a:gd name="connsiteY37" fmla="*/ 125785 h 214693"/>
                <a:gd name="connsiteX38" fmla="*/ 1192 w 116132"/>
                <a:gd name="connsiteY38" fmla="*/ 140739 h 214693"/>
                <a:gd name="connsiteX39" fmla="*/ 2430 w 116132"/>
                <a:gd name="connsiteY39" fmla="*/ 150264 h 214693"/>
                <a:gd name="connsiteX40" fmla="*/ 3096 w 116132"/>
                <a:gd name="connsiteY40" fmla="*/ 160360 h 214693"/>
                <a:gd name="connsiteX41" fmla="*/ 6430 w 116132"/>
                <a:gd name="connsiteY41" fmla="*/ 176457 h 214693"/>
                <a:gd name="connsiteX42" fmla="*/ 7383 w 116132"/>
                <a:gd name="connsiteY42" fmla="*/ 189983 h 214693"/>
                <a:gd name="connsiteX43" fmla="*/ 14622 w 116132"/>
                <a:gd name="connsiteY43" fmla="*/ 201603 h 214693"/>
                <a:gd name="connsiteX44" fmla="*/ 22432 w 116132"/>
                <a:gd name="connsiteY44" fmla="*/ 205890 h 214693"/>
                <a:gd name="connsiteX45" fmla="*/ 37863 w 116132"/>
                <a:gd name="connsiteY45" fmla="*/ 206747 h 214693"/>
                <a:gd name="connsiteX46" fmla="*/ 48435 w 116132"/>
                <a:gd name="connsiteY46" fmla="*/ 209795 h 214693"/>
                <a:gd name="connsiteX47" fmla="*/ 60913 w 116132"/>
                <a:gd name="connsiteY47" fmla="*/ 209795 h 214693"/>
                <a:gd name="connsiteX48" fmla="*/ 73581 w 116132"/>
                <a:gd name="connsiteY48" fmla="*/ 211033 h 214693"/>
                <a:gd name="connsiteX49" fmla="*/ 81773 w 116132"/>
                <a:gd name="connsiteY49" fmla="*/ 214557 h 214693"/>
                <a:gd name="connsiteX50" fmla="*/ 93489 w 116132"/>
                <a:gd name="connsiteY50" fmla="*/ 211795 h 214693"/>
                <a:gd name="connsiteX51" fmla="*/ 105395 w 116132"/>
                <a:gd name="connsiteY51" fmla="*/ 209986 h 214693"/>
                <a:gd name="connsiteX52" fmla="*/ 109967 w 116132"/>
                <a:gd name="connsiteY52" fmla="*/ 199603 h 214693"/>
                <a:gd name="connsiteX53" fmla="*/ 115491 w 116132"/>
                <a:gd name="connsiteY53" fmla="*/ 183792 h 214693"/>
                <a:gd name="connsiteX54" fmla="*/ 109300 w 116132"/>
                <a:gd name="connsiteY54" fmla="*/ 169599 h 21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6132" h="214693">
                  <a:moveTo>
                    <a:pt x="108824" y="169409"/>
                  </a:moveTo>
                  <a:cubicBezTo>
                    <a:pt x="105215" y="168497"/>
                    <a:pt x="101494" y="168112"/>
                    <a:pt x="97775" y="168266"/>
                  </a:cubicBezTo>
                  <a:cubicBezTo>
                    <a:pt x="95250" y="167879"/>
                    <a:pt x="92842" y="166935"/>
                    <a:pt x="90726" y="165504"/>
                  </a:cubicBezTo>
                  <a:cubicBezTo>
                    <a:pt x="88296" y="165260"/>
                    <a:pt x="85901" y="164749"/>
                    <a:pt x="83583" y="163980"/>
                  </a:cubicBezTo>
                  <a:cubicBezTo>
                    <a:pt x="80279" y="163153"/>
                    <a:pt x="76892" y="162705"/>
                    <a:pt x="73486" y="162646"/>
                  </a:cubicBezTo>
                  <a:cubicBezTo>
                    <a:pt x="68210" y="162210"/>
                    <a:pt x="63239" y="159994"/>
                    <a:pt x="59389" y="156360"/>
                  </a:cubicBezTo>
                  <a:cubicBezTo>
                    <a:pt x="54436" y="150645"/>
                    <a:pt x="55865" y="145215"/>
                    <a:pt x="54246" y="139500"/>
                  </a:cubicBezTo>
                  <a:cubicBezTo>
                    <a:pt x="53377" y="136404"/>
                    <a:pt x="53150" y="133163"/>
                    <a:pt x="53579" y="129975"/>
                  </a:cubicBezTo>
                  <a:cubicBezTo>
                    <a:pt x="54374" y="122833"/>
                    <a:pt x="56541" y="115912"/>
                    <a:pt x="59961" y="109592"/>
                  </a:cubicBezTo>
                  <a:cubicBezTo>
                    <a:pt x="66655" y="107867"/>
                    <a:pt x="72937" y="104823"/>
                    <a:pt x="78439" y="100638"/>
                  </a:cubicBezTo>
                  <a:cubicBezTo>
                    <a:pt x="82439" y="97400"/>
                    <a:pt x="86345" y="96828"/>
                    <a:pt x="90060" y="94161"/>
                  </a:cubicBezTo>
                  <a:cubicBezTo>
                    <a:pt x="92396" y="91679"/>
                    <a:pt x="95216" y="89702"/>
                    <a:pt x="98346" y="88351"/>
                  </a:cubicBezTo>
                  <a:cubicBezTo>
                    <a:pt x="102537" y="87113"/>
                    <a:pt x="104538" y="86637"/>
                    <a:pt x="107871" y="85875"/>
                  </a:cubicBezTo>
                  <a:cubicBezTo>
                    <a:pt x="110475" y="85393"/>
                    <a:pt x="112406" y="83185"/>
                    <a:pt x="112538" y="80541"/>
                  </a:cubicBezTo>
                  <a:cubicBezTo>
                    <a:pt x="112585" y="77045"/>
                    <a:pt x="112038" y="73566"/>
                    <a:pt x="110919" y="70254"/>
                  </a:cubicBezTo>
                  <a:cubicBezTo>
                    <a:pt x="108443" y="65967"/>
                    <a:pt x="106919" y="56728"/>
                    <a:pt x="103204" y="55871"/>
                  </a:cubicBezTo>
                  <a:cubicBezTo>
                    <a:pt x="96537" y="54347"/>
                    <a:pt x="92346" y="49585"/>
                    <a:pt x="89393" y="51013"/>
                  </a:cubicBezTo>
                  <a:cubicBezTo>
                    <a:pt x="86440" y="52442"/>
                    <a:pt x="85107" y="54919"/>
                    <a:pt x="80820" y="55871"/>
                  </a:cubicBezTo>
                  <a:cubicBezTo>
                    <a:pt x="78534" y="59586"/>
                    <a:pt x="73200" y="58157"/>
                    <a:pt x="72248" y="52918"/>
                  </a:cubicBezTo>
                  <a:cubicBezTo>
                    <a:pt x="72528" y="49674"/>
                    <a:pt x="73200" y="46476"/>
                    <a:pt x="74248" y="43393"/>
                  </a:cubicBezTo>
                  <a:cubicBezTo>
                    <a:pt x="76915" y="37011"/>
                    <a:pt x="84249" y="34725"/>
                    <a:pt x="84630" y="24343"/>
                  </a:cubicBezTo>
                  <a:cubicBezTo>
                    <a:pt x="84360" y="19483"/>
                    <a:pt x="83130" y="14724"/>
                    <a:pt x="81011" y="10341"/>
                  </a:cubicBezTo>
                  <a:cubicBezTo>
                    <a:pt x="80058" y="8151"/>
                    <a:pt x="78344" y="5579"/>
                    <a:pt x="76534" y="5293"/>
                  </a:cubicBezTo>
                  <a:cubicBezTo>
                    <a:pt x="74527" y="5246"/>
                    <a:pt x="72551" y="4792"/>
                    <a:pt x="70724" y="3960"/>
                  </a:cubicBezTo>
                  <a:cubicBezTo>
                    <a:pt x="68724" y="2531"/>
                    <a:pt x="68152" y="54"/>
                    <a:pt x="63771" y="-136"/>
                  </a:cubicBezTo>
                  <a:cubicBezTo>
                    <a:pt x="60553" y="216"/>
                    <a:pt x="57368" y="821"/>
                    <a:pt x="54246" y="1674"/>
                  </a:cubicBezTo>
                  <a:cubicBezTo>
                    <a:pt x="51740" y="1009"/>
                    <a:pt x="49195" y="500"/>
                    <a:pt x="46626" y="150"/>
                  </a:cubicBezTo>
                  <a:cubicBezTo>
                    <a:pt x="44721" y="150"/>
                    <a:pt x="40911" y="2055"/>
                    <a:pt x="38148" y="1960"/>
                  </a:cubicBezTo>
                  <a:cubicBezTo>
                    <a:pt x="35386" y="1864"/>
                    <a:pt x="30338" y="-136"/>
                    <a:pt x="28623" y="-41"/>
                  </a:cubicBezTo>
                  <a:cubicBezTo>
                    <a:pt x="24813" y="-41"/>
                    <a:pt x="22432" y="721"/>
                    <a:pt x="21099" y="5293"/>
                  </a:cubicBezTo>
                  <a:cubicBezTo>
                    <a:pt x="20462" y="9612"/>
                    <a:pt x="20302" y="13988"/>
                    <a:pt x="20623" y="18342"/>
                  </a:cubicBezTo>
                  <a:cubicBezTo>
                    <a:pt x="19662" y="24773"/>
                    <a:pt x="18295" y="31136"/>
                    <a:pt x="16527" y="37392"/>
                  </a:cubicBezTo>
                  <a:cubicBezTo>
                    <a:pt x="15014" y="41239"/>
                    <a:pt x="14052" y="45279"/>
                    <a:pt x="13670" y="49394"/>
                  </a:cubicBezTo>
                  <a:cubicBezTo>
                    <a:pt x="13669" y="51394"/>
                    <a:pt x="13669" y="61395"/>
                    <a:pt x="12526" y="69111"/>
                  </a:cubicBezTo>
                  <a:cubicBezTo>
                    <a:pt x="12526" y="70635"/>
                    <a:pt x="10526" y="76731"/>
                    <a:pt x="9859" y="81779"/>
                  </a:cubicBezTo>
                  <a:cubicBezTo>
                    <a:pt x="9192" y="86827"/>
                    <a:pt x="7573" y="86732"/>
                    <a:pt x="7002" y="94161"/>
                  </a:cubicBezTo>
                  <a:cubicBezTo>
                    <a:pt x="7002" y="95590"/>
                    <a:pt x="3858" y="100162"/>
                    <a:pt x="3668" y="101686"/>
                  </a:cubicBezTo>
                  <a:cubicBezTo>
                    <a:pt x="1858" y="116736"/>
                    <a:pt x="-428" y="117974"/>
                    <a:pt x="-333" y="125785"/>
                  </a:cubicBezTo>
                  <a:cubicBezTo>
                    <a:pt x="-505" y="130815"/>
                    <a:pt x="8" y="135846"/>
                    <a:pt x="1192" y="140739"/>
                  </a:cubicBezTo>
                  <a:cubicBezTo>
                    <a:pt x="2005" y="143849"/>
                    <a:pt x="2420" y="147049"/>
                    <a:pt x="2430" y="150264"/>
                  </a:cubicBezTo>
                  <a:lnTo>
                    <a:pt x="3096" y="160360"/>
                  </a:lnTo>
                  <a:cubicBezTo>
                    <a:pt x="3096" y="162265"/>
                    <a:pt x="6049" y="173886"/>
                    <a:pt x="6430" y="176457"/>
                  </a:cubicBezTo>
                  <a:cubicBezTo>
                    <a:pt x="6371" y="180985"/>
                    <a:pt x="6690" y="185509"/>
                    <a:pt x="7383" y="189983"/>
                  </a:cubicBezTo>
                  <a:cubicBezTo>
                    <a:pt x="9224" y="194185"/>
                    <a:pt x="11662" y="198099"/>
                    <a:pt x="14622" y="201603"/>
                  </a:cubicBezTo>
                  <a:cubicBezTo>
                    <a:pt x="16985" y="203432"/>
                    <a:pt x="19621" y="204878"/>
                    <a:pt x="22432" y="205890"/>
                  </a:cubicBezTo>
                  <a:cubicBezTo>
                    <a:pt x="25766" y="206937"/>
                    <a:pt x="33291" y="205890"/>
                    <a:pt x="37863" y="206747"/>
                  </a:cubicBezTo>
                  <a:cubicBezTo>
                    <a:pt x="42435" y="207604"/>
                    <a:pt x="46530" y="209795"/>
                    <a:pt x="48435" y="209795"/>
                  </a:cubicBezTo>
                  <a:cubicBezTo>
                    <a:pt x="48435" y="209795"/>
                    <a:pt x="57484" y="209795"/>
                    <a:pt x="60913" y="209795"/>
                  </a:cubicBezTo>
                  <a:cubicBezTo>
                    <a:pt x="65176" y="209390"/>
                    <a:pt x="69477" y="209811"/>
                    <a:pt x="73581" y="211033"/>
                  </a:cubicBezTo>
                  <a:cubicBezTo>
                    <a:pt x="75391" y="211795"/>
                    <a:pt x="78915" y="214557"/>
                    <a:pt x="81773" y="214557"/>
                  </a:cubicBezTo>
                  <a:cubicBezTo>
                    <a:pt x="85808" y="214321"/>
                    <a:pt x="89772" y="213386"/>
                    <a:pt x="93489" y="211795"/>
                  </a:cubicBezTo>
                  <a:cubicBezTo>
                    <a:pt x="96918" y="210462"/>
                    <a:pt x="103013" y="211795"/>
                    <a:pt x="105395" y="209986"/>
                  </a:cubicBezTo>
                  <a:cubicBezTo>
                    <a:pt x="107776" y="208176"/>
                    <a:pt x="108633" y="203794"/>
                    <a:pt x="109967" y="199603"/>
                  </a:cubicBezTo>
                  <a:cubicBezTo>
                    <a:pt x="112100" y="194439"/>
                    <a:pt x="113945" y="189161"/>
                    <a:pt x="115491" y="183792"/>
                  </a:cubicBezTo>
                  <a:cubicBezTo>
                    <a:pt x="116637" y="178228"/>
                    <a:pt x="114158" y="172545"/>
                    <a:pt x="109300" y="16959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C7E0130C-956D-40F1-B5BA-9097EFCED427}"/>
                </a:ext>
              </a:extLst>
            </p:cNvPr>
            <p:cNvSpPr/>
            <p:nvPr/>
          </p:nvSpPr>
          <p:spPr>
            <a:xfrm>
              <a:off x="6709077" y="392282"/>
              <a:ext cx="241528" cy="194509"/>
            </a:xfrm>
            <a:custGeom>
              <a:avLst/>
              <a:gdLst>
                <a:gd name="connsiteX0" fmla="*/ 240808 w 241528"/>
                <a:gd name="connsiteY0" fmla="*/ 148359 h 194509"/>
                <a:gd name="connsiteX1" fmla="*/ 239760 w 241528"/>
                <a:gd name="connsiteY1" fmla="*/ 140548 h 194509"/>
                <a:gd name="connsiteX2" fmla="*/ 228330 w 241528"/>
                <a:gd name="connsiteY2" fmla="*/ 131023 h 194509"/>
                <a:gd name="connsiteX3" fmla="*/ 219568 w 241528"/>
                <a:gd name="connsiteY3" fmla="*/ 126166 h 194509"/>
                <a:gd name="connsiteX4" fmla="*/ 210614 w 241528"/>
                <a:gd name="connsiteY4" fmla="*/ 123784 h 194509"/>
                <a:gd name="connsiteX5" fmla="*/ 202423 w 241528"/>
                <a:gd name="connsiteY5" fmla="*/ 124642 h 194509"/>
                <a:gd name="connsiteX6" fmla="*/ 193850 w 241528"/>
                <a:gd name="connsiteY6" fmla="*/ 127975 h 194509"/>
                <a:gd name="connsiteX7" fmla="*/ 160893 w 241528"/>
                <a:gd name="connsiteY7" fmla="*/ 128737 h 194509"/>
                <a:gd name="connsiteX8" fmla="*/ 159941 w 241528"/>
                <a:gd name="connsiteY8" fmla="*/ 110449 h 194509"/>
                <a:gd name="connsiteX9" fmla="*/ 161179 w 241528"/>
                <a:gd name="connsiteY9" fmla="*/ 103401 h 194509"/>
                <a:gd name="connsiteX10" fmla="*/ 162989 w 241528"/>
                <a:gd name="connsiteY10" fmla="*/ 96733 h 194509"/>
                <a:gd name="connsiteX11" fmla="*/ 165370 w 241528"/>
                <a:gd name="connsiteY11" fmla="*/ 90447 h 194509"/>
                <a:gd name="connsiteX12" fmla="*/ 168323 w 241528"/>
                <a:gd name="connsiteY12" fmla="*/ 83589 h 194509"/>
                <a:gd name="connsiteX13" fmla="*/ 164037 w 241528"/>
                <a:gd name="connsiteY13" fmla="*/ 68730 h 194509"/>
                <a:gd name="connsiteX14" fmla="*/ 181848 w 241528"/>
                <a:gd name="connsiteY14" fmla="*/ 56252 h 194509"/>
                <a:gd name="connsiteX15" fmla="*/ 190802 w 241528"/>
                <a:gd name="connsiteY15" fmla="*/ 50251 h 194509"/>
                <a:gd name="connsiteX16" fmla="*/ 202422 w 241528"/>
                <a:gd name="connsiteY16" fmla="*/ 40726 h 194509"/>
                <a:gd name="connsiteX17" fmla="*/ 217186 w 241528"/>
                <a:gd name="connsiteY17" fmla="*/ 27010 h 194509"/>
                <a:gd name="connsiteX18" fmla="*/ 213471 w 241528"/>
                <a:gd name="connsiteY18" fmla="*/ 21200 h 194509"/>
                <a:gd name="connsiteX19" fmla="*/ 210614 w 241528"/>
                <a:gd name="connsiteY19" fmla="*/ 12437 h 194509"/>
                <a:gd name="connsiteX20" fmla="*/ 201089 w 241528"/>
                <a:gd name="connsiteY20" fmla="*/ 3579 h 194509"/>
                <a:gd name="connsiteX21" fmla="*/ 194707 w 241528"/>
                <a:gd name="connsiteY21" fmla="*/ -136 h 194509"/>
                <a:gd name="connsiteX22" fmla="*/ 187373 w 241528"/>
                <a:gd name="connsiteY22" fmla="*/ 912 h 194509"/>
                <a:gd name="connsiteX23" fmla="*/ 178896 w 241528"/>
                <a:gd name="connsiteY23" fmla="*/ 1960 h 194509"/>
                <a:gd name="connsiteX24" fmla="*/ 148892 w 241528"/>
                <a:gd name="connsiteY24" fmla="*/ 14628 h 194509"/>
                <a:gd name="connsiteX25" fmla="*/ 143939 w 241528"/>
                <a:gd name="connsiteY25" fmla="*/ 16533 h 194509"/>
                <a:gd name="connsiteX26" fmla="*/ 136986 w 241528"/>
                <a:gd name="connsiteY26" fmla="*/ 18438 h 194509"/>
                <a:gd name="connsiteX27" fmla="*/ 96981 w 241528"/>
                <a:gd name="connsiteY27" fmla="*/ 25105 h 194509"/>
                <a:gd name="connsiteX28" fmla="*/ 80217 w 241528"/>
                <a:gd name="connsiteY28" fmla="*/ 21105 h 194509"/>
                <a:gd name="connsiteX29" fmla="*/ 70692 w 241528"/>
                <a:gd name="connsiteY29" fmla="*/ 29011 h 194509"/>
                <a:gd name="connsiteX30" fmla="*/ 71644 w 241528"/>
                <a:gd name="connsiteY30" fmla="*/ 39583 h 194509"/>
                <a:gd name="connsiteX31" fmla="*/ 73549 w 241528"/>
                <a:gd name="connsiteY31" fmla="*/ 50537 h 194509"/>
                <a:gd name="connsiteX32" fmla="*/ 80979 w 241528"/>
                <a:gd name="connsiteY32" fmla="*/ 64158 h 194509"/>
                <a:gd name="connsiteX33" fmla="*/ 84789 w 241528"/>
                <a:gd name="connsiteY33" fmla="*/ 75493 h 194509"/>
                <a:gd name="connsiteX34" fmla="*/ 97266 w 241528"/>
                <a:gd name="connsiteY34" fmla="*/ 74635 h 194509"/>
                <a:gd name="connsiteX35" fmla="*/ 106791 w 241528"/>
                <a:gd name="connsiteY35" fmla="*/ 73111 h 194509"/>
                <a:gd name="connsiteX36" fmla="*/ 108792 w 241528"/>
                <a:gd name="connsiteY36" fmla="*/ 81970 h 194509"/>
                <a:gd name="connsiteX37" fmla="*/ 106791 w 241528"/>
                <a:gd name="connsiteY37" fmla="*/ 93209 h 194509"/>
                <a:gd name="connsiteX38" fmla="*/ 87170 w 241528"/>
                <a:gd name="connsiteY38" fmla="*/ 126737 h 194509"/>
                <a:gd name="connsiteX39" fmla="*/ 62119 w 241528"/>
                <a:gd name="connsiteY39" fmla="*/ 137215 h 194509"/>
                <a:gd name="connsiteX40" fmla="*/ 52594 w 241528"/>
                <a:gd name="connsiteY40" fmla="*/ 139024 h 194509"/>
                <a:gd name="connsiteX41" fmla="*/ 29734 w 241528"/>
                <a:gd name="connsiteY41" fmla="*/ 147692 h 194509"/>
                <a:gd name="connsiteX42" fmla="*/ 18685 w 241528"/>
                <a:gd name="connsiteY42" fmla="*/ 146644 h 194509"/>
                <a:gd name="connsiteX43" fmla="*/ -365 w 241528"/>
                <a:gd name="connsiteY43" fmla="*/ 157027 h 194509"/>
                <a:gd name="connsiteX44" fmla="*/ 683 w 241528"/>
                <a:gd name="connsiteY44" fmla="*/ 168647 h 194509"/>
                <a:gd name="connsiteX45" fmla="*/ 683 w 241528"/>
                <a:gd name="connsiteY45" fmla="*/ 178172 h 194509"/>
                <a:gd name="connsiteX46" fmla="*/ 17828 w 241528"/>
                <a:gd name="connsiteY46" fmla="*/ 194365 h 194509"/>
                <a:gd name="connsiteX47" fmla="*/ 62786 w 241528"/>
                <a:gd name="connsiteY47" fmla="*/ 177220 h 194509"/>
                <a:gd name="connsiteX48" fmla="*/ 99457 w 241528"/>
                <a:gd name="connsiteY48" fmla="*/ 169695 h 194509"/>
                <a:gd name="connsiteX49" fmla="*/ 120126 w 241528"/>
                <a:gd name="connsiteY49" fmla="*/ 170171 h 194509"/>
                <a:gd name="connsiteX50" fmla="*/ 138319 w 241528"/>
                <a:gd name="connsiteY50" fmla="*/ 167599 h 194509"/>
                <a:gd name="connsiteX51" fmla="*/ 157369 w 241528"/>
                <a:gd name="connsiteY51" fmla="*/ 166075 h 194509"/>
                <a:gd name="connsiteX52" fmla="*/ 176419 w 241528"/>
                <a:gd name="connsiteY52" fmla="*/ 166075 h 194509"/>
                <a:gd name="connsiteX53" fmla="*/ 196898 w 241528"/>
                <a:gd name="connsiteY53" fmla="*/ 167790 h 194509"/>
                <a:gd name="connsiteX54" fmla="*/ 209280 w 241528"/>
                <a:gd name="connsiteY54" fmla="*/ 166742 h 194509"/>
                <a:gd name="connsiteX55" fmla="*/ 221377 w 241528"/>
                <a:gd name="connsiteY55" fmla="*/ 168838 h 194509"/>
                <a:gd name="connsiteX56" fmla="*/ 232521 w 241528"/>
                <a:gd name="connsiteY56" fmla="*/ 168171 h 194509"/>
                <a:gd name="connsiteX57" fmla="*/ 238236 w 241528"/>
                <a:gd name="connsiteY57" fmla="*/ 162361 h 194509"/>
                <a:gd name="connsiteX58" fmla="*/ 241094 w 241528"/>
                <a:gd name="connsiteY58" fmla="*/ 155598 h 194509"/>
                <a:gd name="connsiteX59" fmla="*/ 240331 w 241528"/>
                <a:gd name="connsiteY59" fmla="*/ 151407 h 194509"/>
                <a:gd name="connsiteX60" fmla="*/ 239188 w 241528"/>
                <a:gd name="connsiteY60" fmla="*/ 148549 h 19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1528" h="194509">
                  <a:moveTo>
                    <a:pt x="240808" y="148359"/>
                  </a:moveTo>
                  <a:cubicBezTo>
                    <a:pt x="240841" y="145718"/>
                    <a:pt x="240488" y="143087"/>
                    <a:pt x="239760" y="140548"/>
                  </a:cubicBezTo>
                  <a:cubicBezTo>
                    <a:pt x="237379" y="134548"/>
                    <a:pt x="231569" y="133309"/>
                    <a:pt x="228330" y="131023"/>
                  </a:cubicBezTo>
                  <a:cubicBezTo>
                    <a:pt x="225544" y="129172"/>
                    <a:pt x="222614" y="127547"/>
                    <a:pt x="219568" y="126166"/>
                  </a:cubicBezTo>
                  <a:cubicBezTo>
                    <a:pt x="216662" y="125101"/>
                    <a:pt x="213665" y="124304"/>
                    <a:pt x="210614" y="123784"/>
                  </a:cubicBezTo>
                  <a:cubicBezTo>
                    <a:pt x="207860" y="123758"/>
                    <a:pt x="205111" y="124046"/>
                    <a:pt x="202423" y="124642"/>
                  </a:cubicBezTo>
                  <a:cubicBezTo>
                    <a:pt x="199470" y="125308"/>
                    <a:pt x="197850" y="127975"/>
                    <a:pt x="193850" y="127975"/>
                  </a:cubicBezTo>
                  <a:cubicBezTo>
                    <a:pt x="182859" y="127598"/>
                    <a:pt x="171855" y="127852"/>
                    <a:pt x="160893" y="128737"/>
                  </a:cubicBezTo>
                  <a:cubicBezTo>
                    <a:pt x="158322" y="126547"/>
                    <a:pt x="159750" y="119212"/>
                    <a:pt x="159941" y="110449"/>
                  </a:cubicBezTo>
                  <a:cubicBezTo>
                    <a:pt x="159708" y="108031"/>
                    <a:pt x="160136" y="105595"/>
                    <a:pt x="161179" y="103401"/>
                  </a:cubicBezTo>
                  <a:cubicBezTo>
                    <a:pt x="162341" y="101369"/>
                    <a:pt x="162965" y="99074"/>
                    <a:pt x="162989" y="96733"/>
                  </a:cubicBezTo>
                  <a:cubicBezTo>
                    <a:pt x="163129" y="94445"/>
                    <a:pt x="163959" y="92253"/>
                    <a:pt x="165370" y="90447"/>
                  </a:cubicBezTo>
                  <a:cubicBezTo>
                    <a:pt x="166885" y="88427"/>
                    <a:pt x="167897" y="86077"/>
                    <a:pt x="168323" y="83589"/>
                  </a:cubicBezTo>
                  <a:cubicBezTo>
                    <a:pt x="168323" y="74064"/>
                    <a:pt x="163370" y="77683"/>
                    <a:pt x="164037" y="68730"/>
                  </a:cubicBezTo>
                  <a:cubicBezTo>
                    <a:pt x="164703" y="59776"/>
                    <a:pt x="172799" y="60157"/>
                    <a:pt x="181848" y="56252"/>
                  </a:cubicBezTo>
                  <a:cubicBezTo>
                    <a:pt x="185207" y="54877"/>
                    <a:pt x="188253" y="52836"/>
                    <a:pt x="190802" y="50251"/>
                  </a:cubicBezTo>
                  <a:cubicBezTo>
                    <a:pt x="194042" y="46374"/>
                    <a:pt x="197985" y="43143"/>
                    <a:pt x="202422" y="40726"/>
                  </a:cubicBezTo>
                  <a:cubicBezTo>
                    <a:pt x="210519" y="35011"/>
                    <a:pt x="216519" y="35202"/>
                    <a:pt x="217186" y="27010"/>
                  </a:cubicBezTo>
                  <a:cubicBezTo>
                    <a:pt x="217186" y="25867"/>
                    <a:pt x="214043" y="23296"/>
                    <a:pt x="213471" y="21200"/>
                  </a:cubicBezTo>
                  <a:cubicBezTo>
                    <a:pt x="213056" y="18130"/>
                    <a:pt x="212088" y="15161"/>
                    <a:pt x="210614" y="12437"/>
                  </a:cubicBezTo>
                  <a:cubicBezTo>
                    <a:pt x="208042" y="8818"/>
                    <a:pt x="204423" y="7103"/>
                    <a:pt x="201089" y="3579"/>
                  </a:cubicBezTo>
                  <a:cubicBezTo>
                    <a:pt x="199451" y="1645"/>
                    <a:pt x="197197" y="334"/>
                    <a:pt x="194707" y="-136"/>
                  </a:cubicBezTo>
                  <a:cubicBezTo>
                    <a:pt x="192284" y="351"/>
                    <a:pt x="189836" y="701"/>
                    <a:pt x="187373" y="912"/>
                  </a:cubicBezTo>
                  <a:cubicBezTo>
                    <a:pt x="184505" y="667"/>
                    <a:pt x="181618" y="1024"/>
                    <a:pt x="178896" y="1960"/>
                  </a:cubicBezTo>
                  <a:cubicBezTo>
                    <a:pt x="169410" y="7312"/>
                    <a:pt x="159343" y="11562"/>
                    <a:pt x="148892" y="14628"/>
                  </a:cubicBezTo>
                  <a:cubicBezTo>
                    <a:pt x="147463" y="15104"/>
                    <a:pt x="144701" y="16342"/>
                    <a:pt x="143939" y="16533"/>
                  </a:cubicBezTo>
                  <a:cubicBezTo>
                    <a:pt x="143177" y="16723"/>
                    <a:pt x="139939" y="17771"/>
                    <a:pt x="136986" y="18438"/>
                  </a:cubicBezTo>
                  <a:cubicBezTo>
                    <a:pt x="123789" y="21422"/>
                    <a:pt x="110432" y="23648"/>
                    <a:pt x="96981" y="25105"/>
                  </a:cubicBezTo>
                  <a:cubicBezTo>
                    <a:pt x="91480" y="23430"/>
                    <a:pt x="85881" y="22094"/>
                    <a:pt x="80217" y="21105"/>
                  </a:cubicBezTo>
                  <a:cubicBezTo>
                    <a:pt x="75645" y="23391"/>
                    <a:pt x="70692" y="23772"/>
                    <a:pt x="70692" y="29011"/>
                  </a:cubicBezTo>
                  <a:cubicBezTo>
                    <a:pt x="70692" y="31011"/>
                    <a:pt x="71739" y="37583"/>
                    <a:pt x="71644" y="39583"/>
                  </a:cubicBezTo>
                  <a:cubicBezTo>
                    <a:pt x="71470" y="43330"/>
                    <a:pt x="72120" y="47069"/>
                    <a:pt x="73549" y="50537"/>
                  </a:cubicBezTo>
                  <a:cubicBezTo>
                    <a:pt x="77195" y="54334"/>
                    <a:pt x="79760" y="59036"/>
                    <a:pt x="80979" y="64158"/>
                  </a:cubicBezTo>
                  <a:cubicBezTo>
                    <a:pt x="81550" y="69206"/>
                    <a:pt x="80979" y="73683"/>
                    <a:pt x="84789" y="75493"/>
                  </a:cubicBezTo>
                  <a:cubicBezTo>
                    <a:pt x="88950" y="76310"/>
                    <a:pt x="93255" y="76014"/>
                    <a:pt x="97266" y="74635"/>
                  </a:cubicBezTo>
                  <a:cubicBezTo>
                    <a:pt x="100399" y="73894"/>
                    <a:pt x="103583" y="73384"/>
                    <a:pt x="106791" y="73111"/>
                  </a:cubicBezTo>
                  <a:cubicBezTo>
                    <a:pt x="108601" y="73778"/>
                    <a:pt x="108887" y="78255"/>
                    <a:pt x="108792" y="81970"/>
                  </a:cubicBezTo>
                  <a:cubicBezTo>
                    <a:pt x="108774" y="85803"/>
                    <a:pt x="108098" y="89605"/>
                    <a:pt x="106791" y="93209"/>
                  </a:cubicBezTo>
                  <a:cubicBezTo>
                    <a:pt x="104315" y="100639"/>
                    <a:pt x="103458" y="120260"/>
                    <a:pt x="87170" y="126737"/>
                  </a:cubicBezTo>
                  <a:cubicBezTo>
                    <a:pt x="79550" y="129785"/>
                    <a:pt x="69167" y="135024"/>
                    <a:pt x="62119" y="137215"/>
                  </a:cubicBezTo>
                  <a:cubicBezTo>
                    <a:pt x="59833" y="137881"/>
                    <a:pt x="55547" y="138072"/>
                    <a:pt x="52594" y="139024"/>
                  </a:cubicBezTo>
                  <a:cubicBezTo>
                    <a:pt x="45165" y="141691"/>
                    <a:pt x="31639" y="147216"/>
                    <a:pt x="29734" y="147692"/>
                  </a:cubicBezTo>
                  <a:cubicBezTo>
                    <a:pt x="26115" y="148549"/>
                    <a:pt x="20209" y="146263"/>
                    <a:pt x="18685" y="146644"/>
                  </a:cubicBezTo>
                  <a:cubicBezTo>
                    <a:pt x="17161" y="147025"/>
                    <a:pt x="2207" y="152550"/>
                    <a:pt x="-365" y="157027"/>
                  </a:cubicBezTo>
                  <a:cubicBezTo>
                    <a:pt x="951" y="160751"/>
                    <a:pt x="1310" y="164747"/>
                    <a:pt x="683" y="168647"/>
                  </a:cubicBezTo>
                  <a:cubicBezTo>
                    <a:pt x="111" y="171796"/>
                    <a:pt x="111" y="175023"/>
                    <a:pt x="683" y="178172"/>
                  </a:cubicBezTo>
                  <a:cubicBezTo>
                    <a:pt x="7446" y="184554"/>
                    <a:pt x="14494" y="193984"/>
                    <a:pt x="17828" y="194365"/>
                  </a:cubicBezTo>
                  <a:cubicBezTo>
                    <a:pt x="21162" y="194746"/>
                    <a:pt x="47641" y="182458"/>
                    <a:pt x="62786" y="177220"/>
                  </a:cubicBezTo>
                  <a:cubicBezTo>
                    <a:pt x="74698" y="173380"/>
                    <a:pt x="86995" y="170857"/>
                    <a:pt x="99457" y="169695"/>
                  </a:cubicBezTo>
                  <a:cubicBezTo>
                    <a:pt x="105268" y="169695"/>
                    <a:pt x="113650" y="171124"/>
                    <a:pt x="120126" y="170171"/>
                  </a:cubicBezTo>
                  <a:lnTo>
                    <a:pt x="138319" y="167599"/>
                  </a:lnTo>
                  <a:cubicBezTo>
                    <a:pt x="144533" y="165992"/>
                    <a:pt x="150979" y="165477"/>
                    <a:pt x="157369" y="166075"/>
                  </a:cubicBezTo>
                  <a:cubicBezTo>
                    <a:pt x="161084" y="166552"/>
                    <a:pt x="172705" y="165599"/>
                    <a:pt x="176419" y="166075"/>
                  </a:cubicBezTo>
                  <a:cubicBezTo>
                    <a:pt x="182230" y="166742"/>
                    <a:pt x="191659" y="167695"/>
                    <a:pt x="196898" y="167790"/>
                  </a:cubicBezTo>
                  <a:cubicBezTo>
                    <a:pt x="202137" y="167885"/>
                    <a:pt x="205089" y="166742"/>
                    <a:pt x="209280" y="166742"/>
                  </a:cubicBezTo>
                  <a:cubicBezTo>
                    <a:pt x="213471" y="166742"/>
                    <a:pt x="219377" y="168742"/>
                    <a:pt x="221377" y="168838"/>
                  </a:cubicBezTo>
                  <a:cubicBezTo>
                    <a:pt x="223377" y="168933"/>
                    <a:pt x="226425" y="168361"/>
                    <a:pt x="232521" y="168171"/>
                  </a:cubicBezTo>
                  <a:cubicBezTo>
                    <a:pt x="234807" y="168171"/>
                    <a:pt x="236712" y="164742"/>
                    <a:pt x="238236" y="162361"/>
                  </a:cubicBezTo>
                  <a:cubicBezTo>
                    <a:pt x="239674" y="160343"/>
                    <a:pt x="240649" y="158035"/>
                    <a:pt x="241094" y="155598"/>
                  </a:cubicBezTo>
                  <a:cubicBezTo>
                    <a:pt x="241305" y="154155"/>
                    <a:pt x="241037" y="152683"/>
                    <a:pt x="240331" y="151407"/>
                  </a:cubicBezTo>
                  <a:cubicBezTo>
                    <a:pt x="239602" y="150634"/>
                    <a:pt x="239193" y="149612"/>
                    <a:pt x="239188" y="14854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26CAD37C-3EFD-490B-ADB8-5D980B96372C}"/>
                </a:ext>
              </a:extLst>
            </p:cNvPr>
            <p:cNvSpPr/>
            <p:nvPr/>
          </p:nvSpPr>
          <p:spPr>
            <a:xfrm>
              <a:off x="7021838" y="380680"/>
              <a:ext cx="260453" cy="218390"/>
            </a:xfrm>
            <a:custGeom>
              <a:avLst/>
              <a:gdLst>
                <a:gd name="connsiteX0" fmla="*/ 260089 w 260453"/>
                <a:gd name="connsiteY0" fmla="*/ 192536 h 218390"/>
                <a:gd name="connsiteX1" fmla="*/ 252850 w 260453"/>
                <a:gd name="connsiteY1" fmla="*/ 189202 h 218390"/>
                <a:gd name="connsiteX2" fmla="*/ 231800 w 260453"/>
                <a:gd name="connsiteY2" fmla="*/ 181392 h 218390"/>
                <a:gd name="connsiteX3" fmla="*/ 222275 w 260453"/>
                <a:gd name="connsiteY3" fmla="*/ 175391 h 218390"/>
                <a:gd name="connsiteX4" fmla="*/ 210083 w 260453"/>
                <a:gd name="connsiteY4" fmla="*/ 170628 h 218390"/>
                <a:gd name="connsiteX5" fmla="*/ 188842 w 260453"/>
                <a:gd name="connsiteY5" fmla="*/ 156055 h 218390"/>
                <a:gd name="connsiteX6" fmla="*/ 168173 w 260453"/>
                <a:gd name="connsiteY6" fmla="*/ 132719 h 218390"/>
                <a:gd name="connsiteX7" fmla="*/ 140169 w 260453"/>
                <a:gd name="connsiteY7" fmla="*/ 104144 h 218390"/>
                <a:gd name="connsiteX8" fmla="*/ 138169 w 260453"/>
                <a:gd name="connsiteY8" fmla="*/ 90999 h 218390"/>
                <a:gd name="connsiteX9" fmla="*/ 143789 w 260453"/>
                <a:gd name="connsiteY9" fmla="*/ 82808 h 218390"/>
                <a:gd name="connsiteX10" fmla="*/ 160744 w 260453"/>
                <a:gd name="connsiteY10" fmla="*/ 76331 h 218390"/>
                <a:gd name="connsiteX11" fmla="*/ 171792 w 260453"/>
                <a:gd name="connsiteY11" fmla="*/ 74902 h 218390"/>
                <a:gd name="connsiteX12" fmla="*/ 181317 w 260453"/>
                <a:gd name="connsiteY12" fmla="*/ 70806 h 218390"/>
                <a:gd name="connsiteX13" fmla="*/ 197796 w 260453"/>
                <a:gd name="connsiteY13" fmla="*/ 63758 h 218390"/>
                <a:gd name="connsiteX14" fmla="*/ 204939 w 260453"/>
                <a:gd name="connsiteY14" fmla="*/ 58424 h 218390"/>
                <a:gd name="connsiteX15" fmla="*/ 208368 w 260453"/>
                <a:gd name="connsiteY15" fmla="*/ 54138 h 218390"/>
                <a:gd name="connsiteX16" fmla="*/ 199415 w 260453"/>
                <a:gd name="connsiteY16" fmla="*/ 37088 h 218390"/>
                <a:gd name="connsiteX17" fmla="*/ 186461 w 260453"/>
                <a:gd name="connsiteY17" fmla="*/ 32897 h 218390"/>
                <a:gd name="connsiteX18" fmla="*/ 171602 w 260453"/>
                <a:gd name="connsiteY18" fmla="*/ 32897 h 218390"/>
                <a:gd name="connsiteX19" fmla="*/ 162077 w 260453"/>
                <a:gd name="connsiteY19" fmla="*/ 39755 h 218390"/>
                <a:gd name="connsiteX20" fmla="*/ 153790 w 260453"/>
                <a:gd name="connsiteY20" fmla="*/ 42612 h 218390"/>
                <a:gd name="connsiteX21" fmla="*/ 146742 w 260453"/>
                <a:gd name="connsiteY21" fmla="*/ 45756 h 218390"/>
                <a:gd name="connsiteX22" fmla="*/ 141122 w 260453"/>
                <a:gd name="connsiteY22" fmla="*/ 47184 h 218390"/>
                <a:gd name="connsiteX23" fmla="*/ 141122 w 260453"/>
                <a:gd name="connsiteY23" fmla="*/ 38993 h 218390"/>
                <a:gd name="connsiteX24" fmla="*/ 146932 w 260453"/>
                <a:gd name="connsiteY24" fmla="*/ 24991 h 218390"/>
                <a:gd name="connsiteX25" fmla="*/ 145408 w 260453"/>
                <a:gd name="connsiteY25" fmla="*/ 17466 h 218390"/>
                <a:gd name="connsiteX26" fmla="*/ 142836 w 260453"/>
                <a:gd name="connsiteY26" fmla="*/ 9656 h 218390"/>
                <a:gd name="connsiteX27" fmla="*/ 131787 w 260453"/>
                <a:gd name="connsiteY27" fmla="*/ 607 h 218390"/>
                <a:gd name="connsiteX28" fmla="*/ 117976 w 260453"/>
                <a:gd name="connsiteY28" fmla="*/ 36 h 218390"/>
                <a:gd name="connsiteX29" fmla="*/ 110547 w 260453"/>
                <a:gd name="connsiteY29" fmla="*/ 2417 h 218390"/>
                <a:gd name="connsiteX30" fmla="*/ 101022 w 260453"/>
                <a:gd name="connsiteY30" fmla="*/ 1655 h 218390"/>
                <a:gd name="connsiteX31" fmla="*/ 97212 w 260453"/>
                <a:gd name="connsiteY31" fmla="*/ 6036 h 218390"/>
                <a:gd name="connsiteX32" fmla="*/ 97878 w 260453"/>
                <a:gd name="connsiteY32" fmla="*/ 18324 h 218390"/>
                <a:gd name="connsiteX33" fmla="*/ 96259 w 260453"/>
                <a:gd name="connsiteY33" fmla="*/ 32611 h 218390"/>
                <a:gd name="connsiteX34" fmla="*/ 91592 w 260453"/>
                <a:gd name="connsiteY34" fmla="*/ 55185 h 218390"/>
                <a:gd name="connsiteX35" fmla="*/ 67113 w 260453"/>
                <a:gd name="connsiteY35" fmla="*/ 63853 h 218390"/>
                <a:gd name="connsiteX36" fmla="*/ 52253 w 260453"/>
                <a:gd name="connsiteY36" fmla="*/ 63853 h 218390"/>
                <a:gd name="connsiteX37" fmla="*/ 46158 w 260453"/>
                <a:gd name="connsiteY37" fmla="*/ 67854 h 218390"/>
                <a:gd name="connsiteX38" fmla="*/ 38919 w 260453"/>
                <a:gd name="connsiteY38" fmla="*/ 70616 h 218390"/>
                <a:gd name="connsiteX39" fmla="*/ 33203 w 260453"/>
                <a:gd name="connsiteY39" fmla="*/ 76521 h 218390"/>
                <a:gd name="connsiteX40" fmla="*/ 29964 w 260453"/>
                <a:gd name="connsiteY40" fmla="*/ 86046 h 218390"/>
                <a:gd name="connsiteX41" fmla="*/ 42061 w 260453"/>
                <a:gd name="connsiteY41" fmla="*/ 101096 h 218390"/>
                <a:gd name="connsiteX42" fmla="*/ 52444 w 260453"/>
                <a:gd name="connsiteY42" fmla="*/ 105954 h 218390"/>
                <a:gd name="connsiteX43" fmla="*/ 59207 w 260453"/>
                <a:gd name="connsiteY43" fmla="*/ 105954 h 218390"/>
                <a:gd name="connsiteX44" fmla="*/ 66255 w 260453"/>
                <a:gd name="connsiteY44" fmla="*/ 104049 h 218390"/>
                <a:gd name="connsiteX45" fmla="*/ 71494 w 260453"/>
                <a:gd name="connsiteY45" fmla="*/ 104049 h 218390"/>
                <a:gd name="connsiteX46" fmla="*/ 78352 w 260453"/>
                <a:gd name="connsiteY46" fmla="*/ 104049 h 218390"/>
                <a:gd name="connsiteX47" fmla="*/ 75590 w 260453"/>
                <a:gd name="connsiteY47" fmla="*/ 113574 h 218390"/>
                <a:gd name="connsiteX48" fmla="*/ 62350 w 260453"/>
                <a:gd name="connsiteY48" fmla="*/ 136815 h 218390"/>
                <a:gd name="connsiteX49" fmla="*/ 28061 w 260453"/>
                <a:gd name="connsiteY49" fmla="*/ 169676 h 218390"/>
                <a:gd name="connsiteX50" fmla="*/ 22917 w 260453"/>
                <a:gd name="connsiteY50" fmla="*/ 171962 h 218390"/>
                <a:gd name="connsiteX51" fmla="*/ 15582 w 260453"/>
                <a:gd name="connsiteY51" fmla="*/ 177391 h 218390"/>
                <a:gd name="connsiteX52" fmla="*/ 4914 w 260453"/>
                <a:gd name="connsiteY52" fmla="*/ 183678 h 218390"/>
                <a:gd name="connsiteX53" fmla="*/ 247 w 260453"/>
                <a:gd name="connsiteY53" fmla="*/ 189107 h 218390"/>
                <a:gd name="connsiteX54" fmla="*/ 7486 w 260453"/>
                <a:gd name="connsiteY54" fmla="*/ 191583 h 218390"/>
                <a:gd name="connsiteX55" fmla="*/ 11772 w 260453"/>
                <a:gd name="connsiteY55" fmla="*/ 200156 h 218390"/>
                <a:gd name="connsiteX56" fmla="*/ 17392 w 260453"/>
                <a:gd name="connsiteY56" fmla="*/ 205014 h 218390"/>
                <a:gd name="connsiteX57" fmla="*/ 25679 w 260453"/>
                <a:gd name="connsiteY57" fmla="*/ 203490 h 218390"/>
                <a:gd name="connsiteX58" fmla="*/ 40824 w 260453"/>
                <a:gd name="connsiteY58" fmla="*/ 199584 h 218390"/>
                <a:gd name="connsiteX59" fmla="*/ 57302 w 260453"/>
                <a:gd name="connsiteY59" fmla="*/ 190631 h 218390"/>
                <a:gd name="connsiteX60" fmla="*/ 79495 w 260453"/>
                <a:gd name="connsiteY60" fmla="*/ 177105 h 218390"/>
                <a:gd name="connsiteX61" fmla="*/ 101117 w 260453"/>
                <a:gd name="connsiteY61" fmla="*/ 155960 h 218390"/>
                <a:gd name="connsiteX62" fmla="*/ 116071 w 260453"/>
                <a:gd name="connsiteY62" fmla="*/ 133290 h 218390"/>
                <a:gd name="connsiteX63" fmla="*/ 137693 w 260453"/>
                <a:gd name="connsiteY63" fmla="*/ 152340 h 218390"/>
                <a:gd name="connsiteX64" fmla="*/ 147218 w 260453"/>
                <a:gd name="connsiteY64" fmla="*/ 163104 h 218390"/>
                <a:gd name="connsiteX65" fmla="*/ 162744 w 260453"/>
                <a:gd name="connsiteY65" fmla="*/ 182820 h 218390"/>
                <a:gd name="connsiteX66" fmla="*/ 176460 w 260453"/>
                <a:gd name="connsiteY66" fmla="*/ 207300 h 218390"/>
                <a:gd name="connsiteX67" fmla="*/ 185413 w 260453"/>
                <a:gd name="connsiteY67" fmla="*/ 213491 h 218390"/>
                <a:gd name="connsiteX68" fmla="*/ 201224 w 260453"/>
                <a:gd name="connsiteY68" fmla="*/ 215682 h 218390"/>
                <a:gd name="connsiteX69" fmla="*/ 211321 w 260453"/>
                <a:gd name="connsiteY69" fmla="*/ 217587 h 218390"/>
                <a:gd name="connsiteX70" fmla="*/ 222846 w 260453"/>
                <a:gd name="connsiteY70" fmla="*/ 217587 h 218390"/>
                <a:gd name="connsiteX71" fmla="*/ 233990 w 260453"/>
                <a:gd name="connsiteY71" fmla="*/ 218253 h 218390"/>
                <a:gd name="connsiteX72" fmla="*/ 238944 w 260453"/>
                <a:gd name="connsiteY72" fmla="*/ 217206 h 218390"/>
                <a:gd name="connsiteX73" fmla="*/ 243897 w 260453"/>
                <a:gd name="connsiteY73" fmla="*/ 213110 h 218390"/>
                <a:gd name="connsiteX74" fmla="*/ 255994 w 260453"/>
                <a:gd name="connsiteY74" fmla="*/ 206823 h 218390"/>
                <a:gd name="connsiteX75" fmla="*/ 257041 w 260453"/>
                <a:gd name="connsiteY75" fmla="*/ 199013 h 218390"/>
                <a:gd name="connsiteX76" fmla="*/ 259327 w 260453"/>
                <a:gd name="connsiteY76" fmla="*/ 193488 h 21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0453" h="218390">
                  <a:moveTo>
                    <a:pt x="260089" y="192536"/>
                  </a:moveTo>
                  <a:cubicBezTo>
                    <a:pt x="258946" y="190440"/>
                    <a:pt x="255136" y="190155"/>
                    <a:pt x="252850" y="189202"/>
                  </a:cubicBezTo>
                  <a:cubicBezTo>
                    <a:pt x="243325" y="185392"/>
                    <a:pt x="237991" y="183487"/>
                    <a:pt x="231800" y="181392"/>
                  </a:cubicBezTo>
                  <a:cubicBezTo>
                    <a:pt x="229419" y="180534"/>
                    <a:pt x="226085" y="177010"/>
                    <a:pt x="222275" y="175391"/>
                  </a:cubicBezTo>
                  <a:cubicBezTo>
                    <a:pt x="218042" y="174276"/>
                    <a:pt x="213951" y="172677"/>
                    <a:pt x="210083" y="170628"/>
                  </a:cubicBezTo>
                  <a:cubicBezTo>
                    <a:pt x="203523" y="165053"/>
                    <a:pt x="196404" y="160169"/>
                    <a:pt x="188842" y="156055"/>
                  </a:cubicBezTo>
                  <a:cubicBezTo>
                    <a:pt x="180365" y="151769"/>
                    <a:pt x="173221" y="137005"/>
                    <a:pt x="168173" y="132719"/>
                  </a:cubicBezTo>
                  <a:cubicBezTo>
                    <a:pt x="157531" y="124570"/>
                    <a:pt x="148102" y="114948"/>
                    <a:pt x="140169" y="104144"/>
                  </a:cubicBezTo>
                  <a:cubicBezTo>
                    <a:pt x="137578" y="100279"/>
                    <a:pt x="136845" y="95460"/>
                    <a:pt x="138169" y="90999"/>
                  </a:cubicBezTo>
                  <a:cubicBezTo>
                    <a:pt x="139607" y="87995"/>
                    <a:pt x="141503" y="85231"/>
                    <a:pt x="143789" y="82808"/>
                  </a:cubicBezTo>
                  <a:cubicBezTo>
                    <a:pt x="149150" y="79954"/>
                    <a:pt x="154845" y="77779"/>
                    <a:pt x="160744" y="76331"/>
                  </a:cubicBezTo>
                  <a:cubicBezTo>
                    <a:pt x="163887" y="75664"/>
                    <a:pt x="167601" y="75474"/>
                    <a:pt x="171792" y="74902"/>
                  </a:cubicBezTo>
                  <a:cubicBezTo>
                    <a:pt x="175191" y="74129"/>
                    <a:pt x="178419" y="72741"/>
                    <a:pt x="181317" y="70806"/>
                  </a:cubicBezTo>
                  <a:cubicBezTo>
                    <a:pt x="187068" y="69113"/>
                    <a:pt x="192599" y="66747"/>
                    <a:pt x="197796" y="63758"/>
                  </a:cubicBezTo>
                  <a:cubicBezTo>
                    <a:pt x="201129" y="61567"/>
                    <a:pt x="203130" y="58519"/>
                    <a:pt x="204939" y="58424"/>
                  </a:cubicBezTo>
                  <a:cubicBezTo>
                    <a:pt x="208273" y="58424"/>
                    <a:pt x="208463" y="57186"/>
                    <a:pt x="208368" y="54138"/>
                  </a:cubicBezTo>
                  <a:cubicBezTo>
                    <a:pt x="208368" y="46708"/>
                    <a:pt x="204844" y="37945"/>
                    <a:pt x="199415" y="37088"/>
                  </a:cubicBezTo>
                  <a:cubicBezTo>
                    <a:pt x="193985" y="36231"/>
                    <a:pt x="188651" y="36612"/>
                    <a:pt x="186461" y="32897"/>
                  </a:cubicBezTo>
                  <a:cubicBezTo>
                    <a:pt x="184270" y="29182"/>
                    <a:pt x="171602" y="32897"/>
                    <a:pt x="171602" y="32897"/>
                  </a:cubicBezTo>
                  <a:cubicBezTo>
                    <a:pt x="169601" y="32897"/>
                    <a:pt x="165316" y="37469"/>
                    <a:pt x="162077" y="39755"/>
                  </a:cubicBezTo>
                  <a:cubicBezTo>
                    <a:pt x="159431" y="41017"/>
                    <a:pt x="156651" y="41975"/>
                    <a:pt x="153790" y="42612"/>
                  </a:cubicBezTo>
                  <a:cubicBezTo>
                    <a:pt x="151409" y="43470"/>
                    <a:pt x="147599" y="45375"/>
                    <a:pt x="146742" y="45756"/>
                  </a:cubicBezTo>
                  <a:cubicBezTo>
                    <a:pt x="145063" y="46804"/>
                    <a:pt x="143098" y="47304"/>
                    <a:pt x="141122" y="47184"/>
                  </a:cubicBezTo>
                  <a:cubicBezTo>
                    <a:pt x="139407" y="47184"/>
                    <a:pt x="141122" y="40326"/>
                    <a:pt x="141122" y="38993"/>
                  </a:cubicBezTo>
                  <a:cubicBezTo>
                    <a:pt x="143313" y="32897"/>
                    <a:pt x="145884" y="27849"/>
                    <a:pt x="146932" y="24991"/>
                  </a:cubicBezTo>
                  <a:cubicBezTo>
                    <a:pt x="147980" y="22134"/>
                    <a:pt x="145884" y="20800"/>
                    <a:pt x="145408" y="17466"/>
                  </a:cubicBezTo>
                  <a:cubicBezTo>
                    <a:pt x="144932" y="14133"/>
                    <a:pt x="146551" y="11561"/>
                    <a:pt x="142836" y="9656"/>
                  </a:cubicBezTo>
                  <a:cubicBezTo>
                    <a:pt x="138361" y="7761"/>
                    <a:pt x="134526" y="4620"/>
                    <a:pt x="131787" y="607"/>
                  </a:cubicBezTo>
                  <a:cubicBezTo>
                    <a:pt x="130930" y="-1012"/>
                    <a:pt x="121500" y="607"/>
                    <a:pt x="117976" y="36"/>
                  </a:cubicBezTo>
                  <a:cubicBezTo>
                    <a:pt x="114452" y="-536"/>
                    <a:pt x="113880" y="2512"/>
                    <a:pt x="110547" y="2417"/>
                  </a:cubicBezTo>
                  <a:cubicBezTo>
                    <a:pt x="107213" y="2322"/>
                    <a:pt x="107308" y="-60"/>
                    <a:pt x="101022" y="1655"/>
                  </a:cubicBezTo>
                  <a:cubicBezTo>
                    <a:pt x="99021" y="2226"/>
                    <a:pt x="97116" y="2607"/>
                    <a:pt x="97212" y="6036"/>
                  </a:cubicBezTo>
                  <a:cubicBezTo>
                    <a:pt x="98175" y="10058"/>
                    <a:pt x="98401" y="14221"/>
                    <a:pt x="97878" y="18324"/>
                  </a:cubicBezTo>
                  <a:cubicBezTo>
                    <a:pt x="97930" y="23135"/>
                    <a:pt x="97385" y="27933"/>
                    <a:pt x="96259" y="32611"/>
                  </a:cubicBezTo>
                  <a:cubicBezTo>
                    <a:pt x="92933" y="39658"/>
                    <a:pt x="91333" y="47397"/>
                    <a:pt x="91592" y="55185"/>
                  </a:cubicBezTo>
                  <a:cubicBezTo>
                    <a:pt x="84130" y="59760"/>
                    <a:pt x="75790" y="62713"/>
                    <a:pt x="67113" y="63853"/>
                  </a:cubicBezTo>
                  <a:cubicBezTo>
                    <a:pt x="62064" y="63853"/>
                    <a:pt x="55016" y="62805"/>
                    <a:pt x="52253" y="63853"/>
                  </a:cubicBezTo>
                  <a:cubicBezTo>
                    <a:pt x="49491" y="64901"/>
                    <a:pt x="47777" y="66806"/>
                    <a:pt x="46158" y="67854"/>
                  </a:cubicBezTo>
                  <a:cubicBezTo>
                    <a:pt x="44538" y="68901"/>
                    <a:pt x="40919" y="69092"/>
                    <a:pt x="38919" y="70616"/>
                  </a:cubicBezTo>
                  <a:cubicBezTo>
                    <a:pt x="36918" y="72140"/>
                    <a:pt x="35680" y="74712"/>
                    <a:pt x="33203" y="76521"/>
                  </a:cubicBezTo>
                  <a:cubicBezTo>
                    <a:pt x="30398" y="78821"/>
                    <a:pt x="29142" y="82514"/>
                    <a:pt x="29964" y="86046"/>
                  </a:cubicBezTo>
                  <a:cubicBezTo>
                    <a:pt x="30825" y="92947"/>
                    <a:pt x="35507" y="98771"/>
                    <a:pt x="42061" y="101096"/>
                  </a:cubicBezTo>
                  <a:cubicBezTo>
                    <a:pt x="46919" y="101763"/>
                    <a:pt x="48824" y="104811"/>
                    <a:pt x="52444" y="105954"/>
                  </a:cubicBezTo>
                  <a:cubicBezTo>
                    <a:pt x="54634" y="106716"/>
                    <a:pt x="57017" y="106716"/>
                    <a:pt x="59207" y="105954"/>
                  </a:cubicBezTo>
                  <a:cubicBezTo>
                    <a:pt x="61493" y="105954"/>
                    <a:pt x="64255" y="104144"/>
                    <a:pt x="66255" y="104049"/>
                  </a:cubicBezTo>
                  <a:cubicBezTo>
                    <a:pt x="68256" y="103953"/>
                    <a:pt x="69494" y="104049"/>
                    <a:pt x="71494" y="104049"/>
                  </a:cubicBezTo>
                  <a:cubicBezTo>
                    <a:pt x="73494" y="104049"/>
                    <a:pt x="78066" y="102525"/>
                    <a:pt x="78352" y="104049"/>
                  </a:cubicBezTo>
                  <a:cubicBezTo>
                    <a:pt x="78155" y="107390"/>
                    <a:pt x="77212" y="110645"/>
                    <a:pt x="75590" y="113574"/>
                  </a:cubicBezTo>
                  <a:cubicBezTo>
                    <a:pt x="73028" y="122238"/>
                    <a:pt x="68497" y="130192"/>
                    <a:pt x="62350" y="136815"/>
                  </a:cubicBezTo>
                  <a:cubicBezTo>
                    <a:pt x="51600" y="148456"/>
                    <a:pt x="40149" y="159430"/>
                    <a:pt x="28061" y="169676"/>
                  </a:cubicBezTo>
                  <a:cubicBezTo>
                    <a:pt x="26822" y="170438"/>
                    <a:pt x="23774" y="170914"/>
                    <a:pt x="22917" y="171962"/>
                  </a:cubicBezTo>
                  <a:cubicBezTo>
                    <a:pt x="20658" y="174010"/>
                    <a:pt x="18201" y="175829"/>
                    <a:pt x="15582" y="177391"/>
                  </a:cubicBezTo>
                  <a:cubicBezTo>
                    <a:pt x="12495" y="180197"/>
                    <a:pt x="8864" y="182337"/>
                    <a:pt x="4914" y="183678"/>
                  </a:cubicBezTo>
                  <a:cubicBezTo>
                    <a:pt x="-39" y="185297"/>
                    <a:pt x="-1277" y="187678"/>
                    <a:pt x="247" y="189107"/>
                  </a:cubicBezTo>
                  <a:cubicBezTo>
                    <a:pt x="2582" y="190145"/>
                    <a:pt x="5004" y="190974"/>
                    <a:pt x="7486" y="191583"/>
                  </a:cubicBezTo>
                  <a:cubicBezTo>
                    <a:pt x="10058" y="192726"/>
                    <a:pt x="10058" y="198918"/>
                    <a:pt x="11772" y="200156"/>
                  </a:cubicBezTo>
                  <a:cubicBezTo>
                    <a:pt x="13487" y="201394"/>
                    <a:pt x="15106" y="204633"/>
                    <a:pt x="17392" y="205014"/>
                  </a:cubicBezTo>
                  <a:cubicBezTo>
                    <a:pt x="20226" y="205039"/>
                    <a:pt x="23039" y="204522"/>
                    <a:pt x="25679" y="203490"/>
                  </a:cubicBezTo>
                  <a:cubicBezTo>
                    <a:pt x="29013" y="201870"/>
                    <a:pt x="36537" y="202251"/>
                    <a:pt x="40824" y="199584"/>
                  </a:cubicBezTo>
                  <a:cubicBezTo>
                    <a:pt x="45110" y="196917"/>
                    <a:pt x="53587" y="193107"/>
                    <a:pt x="57302" y="190631"/>
                  </a:cubicBezTo>
                  <a:cubicBezTo>
                    <a:pt x="65445" y="187478"/>
                    <a:pt x="72960" y="182897"/>
                    <a:pt x="79495" y="177105"/>
                  </a:cubicBezTo>
                  <a:cubicBezTo>
                    <a:pt x="88449" y="167580"/>
                    <a:pt x="93783" y="163866"/>
                    <a:pt x="101117" y="155960"/>
                  </a:cubicBezTo>
                  <a:cubicBezTo>
                    <a:pt x="108451" y="148054"/>
                    <a:pt x="114928" y="132624"/>
                    <a:pt x="116071" y="133290"/>
                  </a:cubicBezTo>
                  <a:cubicBezTo>
                    <a:pt x="119310" y="135291"/>
                    <a:pt x="127977" y="145197"/>
                    <a:pt x="137693" y="152340"/>
                  </a:cubicBezTo>
                  <a:cubicBezTo>
                    <a:pt x="141130" y="155688"/>
                    <a:pt x="144313" y="159285"/>
                    <a:pt x="147218" y="163104"/>
                  </a:cubicBezTo>
                  <a:cubicBezTo>
                    <a:pt x="151989" y="169984"/>
                    <a:pt x="157174" y="176569"/>
                    <a:pt x="162744" y="182820"/>
                  </a:cubicBezTo>
                  <a:cubicBezTo>
                    <a:pt x="177507" y="196346"/>
                    <a:pt x="173412" y="198822"/>
                    <a:pt x="176460" y="207300"/>
                  </a:cubicBezTo>
                  <a:cubicBezTo>
                    <a:pt x="178409" y="210560"/>
                    <a:pt x="181674" y="212818"/>
                    <a:pt x="185413" y="213491"/>
                  </a:cubicBezTo>
                  <a:cubicBezTo>
                    <a:pt x="190176" y="214729"/>
                    <a:pt x="194938" y="212062"/>
                    <a:pt x="201224" y="215682"/>
                  </a:cubicBezTo>
                  <a:cubicBezTo>
                    <a:pt x="204450" y="216911"/>
                    <a:pt x="207869" y="217556"/>
                    <a:pt x="211321" y="217587"/>
                  </a:cubicBezTo>
                  <a:cubicBezTo>
                    <a:pt x="215160" y="217797"/>
                    <a:pt x="219007" y="217797"/>
                    <a:pt x="222846" y="217587"/>
                  </a:cubicBezTo>
                  <a:cubicBezTo>
                    <a:pt x="226543" y="218045"/>
                    <a:pt x="230266" y="218268"/>
                    <a:pt x="233990" y="218253"/>
                  </a:cubicBezTo>
                  <a:cubicBezTo>
                    <a:pt x="235419" y="218253"/>
                    <a:pt x="237515" y="218253"/>
                    <a:pt x="238944" y="217206"/>
                  </a:cubicBezTo>
                  <a:cubicBezTo>
                    <a:pt x="240372" y="216158"/>
                    <a:pt x="241896" y="213300"/>
                    <a:pt x="243897" y="213110"/>
                  </a:cubicBezTo>
                  <a:cubicBezTo>
                    <a:pt x="248651" y="212871"/>
                    <a:pt x="253066" y="210577"/>
                    <a:pt x="255994" y="206823"/>
                  </a:cubicBezTo>
                  <a:cubicBezTo>
                    <a:pt x="257803" y="204633"/>
                    <a:pt x="256851" y="201108"/>
                    <a:pt x="257041" y="199013"/>
                  </a:cubicBezTo>
                  <a:cubicBezTo>
                    <a:pt x="257231" y="196917"/>
                    <a:pt x="260280" y="195298"/>
                    <a:pt x="259327" y="193488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91" name="TextBox 189_1">
            <a:extLst>
              <a:ext uri="{FF2B5EF4-FFF2-40B4-BE49-F238E27FC236}">
                <a16:creationId xmlns:a16="http://schemas.microsoft.com/office/drawing/2014/main" id="{631B26DE-9164-47EA-95E0-E3BFB15FBF49}"/>
              </a:ext>
            </a:extLst>
          </p:cNvPr>
          <p:cNvSpPr txBox="1"/>
          <p:nvPr userDrawn="1"/>
        </p:nvSpPr>
        <p:spPr>
          <a:xfrm rot="5400000">
            <a:off x="-1435064" y="3602354"/>
            <a:ext cx="3222949" cy="122616"/>
          </a:xfrm>
          <a:custGeom>
            <a:avLst/>
            <a:gdLst/>
            <a:ahLst/>
            <a:cxnLst/>
            <a:rect l="l" t="t" r="r" b="b"/>
            <a:pathLst>
              <a:path w="2967187" h="112886">
                <a:moveTo>
                  <a:pt x="2865165" y="1860"/>
                </a:moveTo>
                <a:lnTo>
                  <a:pt x="2890987" y="1860"/>
                </a:lnTo>
                <a:lnTo>
                  <a:pt x="2916660" y="45020"/>
                </a:lnTo>
                <a:lnTo>
                  <a:pt x="2941812" y="1860"/>
                </a:lnTo>
                <a:lnTo>
                  <a:pt x="2967187" y="1860"/>
                </a:lnTo>
                <a:lnTo>
                  <a:pt x="2927078" y="65186"/>
                </a:lnTo>
                <a:lnTo>
                  <a:pt x="2927078" y="110951"/>
                </a:lnTo>
                <a:lnTo>
                  <a:pt x="2905126" y="110951"/>
                </a:lnTo>
                <a:lnTo>
                  <a:pt x="2905126" y="65038"/>
                </a:lnTo>
                <a:close/>
                <a:moveTo>
                  <a:pt x="2758381" y="56033"/>
                </a:moveTo>
                <a:cubicBezTo>
                  <a:pt x="2758381" y="44673"/>
                  <a:pt x="2760762" y="34577"/>
                  <a:pt x="2765525" y="25747"/>
                </a:cubicBezTo>
                <a:cubicBezTo>
                  <a:pt x="2770287" y="16916"/>
                  <a:pt x="2777257" y="10145"/>
                  <a:pt x="2786435" y="5432"/>
                </a:cubicBezTo>
                <a:cubicBezTo>
                  <a:pt x="2793430" y="1810"/>
                  <a:pt x="2802136" y="0"/>
                  <a:pt x="2812554" y="0"/>
                </a:cubicBezTo>
                <a:cubicBezTo>
                  <a:pt x="2826098" y="0"/>
                  <a:pt x="2836677" y="2840"/>
                  <a:pt x="2844292" y="8520"/>
                </a:cubicBezTo>
                <a:cubicBezTo>
                  <a:pt x="2851907" y="14200"/>
                  <a:pt x="2856806" y="22051"/>
                  <a:pt x="2858989" y="32072"/>
                </a:cubicBezTo>
                <a:lnTo>
                  <a:pt x="2837111" y="36165"/>
                </a:lnTo>
                <a:cubicBezTo>
                  <a:pt x="2835573" y="30807"/>
                  <a:pt x="2832683" y="26578"/>
                  <a:pt x="2828442" y="23477"/>
                </a:cubicBezTo>
                <a:cubicBezTo>
                  <a:pt x="2824200" y="20377"/>
                  <a:pt x="2818904" y="18826"/>
                  <a:pt x="2812554" y="18826"/>
                </a:cubicBezTo>
                <a:cubicBezTo>
                  <a:pt x="2802930" y="18826"/>
                  <a:pt x="2795278" y="21877"/>
                  <a:pt x="2789598" y="27979"/>
                </a:cubicBezTo>
                <a:cubicBezTo>
                  <a:pt x="2783918" y="34081"/>
                  <a:pt x="2781077" y="43135"/>
                  <a:pt x="2781077" y="55140"/>
                </a:cubicBezTo>
                <a:cubicBezTo>
                  <a:pt x="2781077" y="68089"/>
                  <a:pt x="2783955" y="77800"/>
                  <a:pt x="2789709" y="84274"/>
                </a:cubicBezTo>
                <a:cubicBezTo>
                  <a:pt x="2795464" y="90748"/>
                  <a:pt x="2803005" y="93985"/>
                  <a:pt x="2812331" y="93985"/>
                </a:cubicBezTo>
                <a:cubicBezTo>
                  <a:pt x="2816945" y="93985"/>
                  <a:pt x="2821571" y="93079"/>
                  <a:pt x="2826209" y="91268"/>
                </a:cubicBezTo>
                <a:cubicBezTo>
                  <a:pt x="2830848" y="89458"/>
                  <a:pt x="2834829" y="87263"/>
                  <a:pt x="2838153" y="84683"/>
                </a:cubicBezTo>
                <a:lnTo>
                  <a:pt x="2838153" y="70842"/>
                </a:lnTo>
                <a:lnTo>
                  <a:pt x="2812927" y="70842"/>
                </a:lnTo>
                <a:lnTo>
                  <a:pt x="2812927" y="52462"/>
                </a:lnTo>
                <a:lnTo>
                  <a:pt x="2860403" y="52462"/>
                </a:lnTo>
                <a:lnTo>
                  <a:pt x="2860403" y="95919"/>
                </a:lnTo>
                <a:cubicBezTo>
                  <a:pt x="2855789" y="100384"/>
                  <a:pt x="2849104" y="104316"/>
                  <a:pt x="2840348" y="107714"/>
                </a:cubicBezTo>
                <a:cubicBezTo>
                  <a:pt x="2831592" y="111112"/>
                  <a:pt x="2822724" y="112811"/>
                  <a:pt x="2813745" y="112811"/>
                </a:cubicBezTo>
                <a:cubicBezTo>
                  <a:pt x="2802335" y="112811"/>
                  <a:pt x="2792388" y="110418"/>
                  <a:pt x="2783905" y="105630"/>
                </a:cubicBezTo>
                <a:cubicBezTo>
                  <a:pt x="2775422" y="100843"/>
                  <a:pt x="2769047" y="93997"/>
                  <a:pt x="2764781" y="85092"/>
                </a:cubicBezTo>
                <a:cubicBezTo>
                  <a:pt x="2760514" y="76187"/>
                  <a:pt x="2758381" y="66501"/>
                  <a:pt x="2758381" y="56033"/>
                </a:cubicBezTo>
                <a:close/>
                <a:moveTo>
                  <a:pt x="2656583" y="56331"/>
                </a:moveTo>
                <a:cubicBezTo>
                  <a:pt x="2656583" y="68684"/>
                  <a:pt x="2659435" y="78048"/>
                  <a:pt x="2665140" y="84422"/>
                </a:cubicBezTo>
                <a:cubicBezTo>
                  <a:pt x="2670845" y="90797"/>
                  <a:pt x="2678088" y="93985"/>
                  <a:pt x="2686869" y="93985"/>
                </a:cubicBezTo>
                <a:cubicBezTo>
                  <a:pt x="2695650" y="93985"/>
                  <a:pt x="2702856" y="90822"/>
                  <a:pt x="2708486" y="84497"/>
                </a:cubicBezTo>
                <a:cubicBezTo>
                  <a:pt x="2714117" y="78172"/>
                  <a:pt x="2716932" y="68684"/>
                  <a:pt x="2716932" y="56033"/>
                </a:cubicBezTo>
                <a:cubicBezTo>
                  <a:pt x="2716932" y="43532"/>
                  <a:pt x="2714192" y="34205"/>
                  <a:pt x="2708710" y="28054"/>
                </a:cubicBezTo>
                <a:cubicBezTo>
                  <a:pt x="2703228" y="21902"/>
                  <a:pt x="2695948" y="18826"/>
                  <a:pt x="2686869" y="18826"/>
                </a:cubicBezTo>
                <a:cubicBezTo>
                  <a:pt x="2677791" y="18826"/>
                  <a:pt x="2670473" y="21939"/>
                  <a:pt x="2664917" y="28165"/>
                </a:cubicBezTo>
                <a:cubicBezTo>
                  <a:pt x="2659361" y="34391"/>
                  <a:pt x="2656583" y="43780"/>
                  <a:pt x="2656583" y="56331"/>
                </a:cubicBezTo>
                <a:close/>
                <a:moveTo>
                  <a:pt x="2633886" y="57075"/>
                </a:moveTo>
                <a:cubicBezTo>
                  <a:pt x="2633886" y="45963"/>
                  <a:pt x="2635548" y="36636"/>
                  <a:pt x="2638872" y="29096"/>
                </a:cubicBezTo>
                <a:cubicBezTo>
                  <a:pt x="2641352" y="23539"/>
                  <a:pt x="2644738" y="18554"/>
                  <a:pt x="2649030" y="14138"/>
                </a:cubicBezTo>
                <a:cubicBezTo>
                  <a:pt x="2653321" y="9723"/>
                  <a:pt x="2658021" y="6449"/>
                  <a:pt x="2663131" y="4316"/>
                </a:cubicBezTo>
                <a:cubicBezTo>
                  <a:pt x="2669927" y="1438"/>
                  <a:pt x="2677766" y="0"/>
                  <a:pt x="2686646" y="0"/>
                </a:cubicBezTo>
                <a:cubicBezTo>
                  <a:pt x="2702719" y="0"/>
                  <a:pt x="2715580" y="4985"/>
                  <a:pt x="2725230" y="14957"/>
                </a:cubicBezTo>
                <a:cubicBezTo>
                  <a:pt x="2734879" y="24928"/>
                  <a:pt x="2739703" y="38794"/>
                  <a:pt x="2739703" y="56554"/>
                </a:cubicBezTo>
                <a:cubicBezTo>
                  <a:pt x="2739703" y="74166"/>
                  <a:pt x="2734916" y="87945"/>
                  <a:pt x="2725341" y="97891"/>
                </a:cubicBezTo>
                <a:cubicBezTo>
                  <a:pt x="2715766" y="107838"/>
                  <a:pt x="2702967" y="112811"/>
                  <a:pt x="2686944" y="112811"/>
                </a:cubicBezTo>
                <a:cubicBezTo>
                  <a:pt x="2670721" y="112811"/>
                  <a:pt x="2657823" y="107863"/>
                  <a:pt x="2648248" y="97966"/>
                </a:cubicBezTo>
                <a:cubicBezTo>
                  <a:pt x="2638673" y="88069"/>
                  <a:pt x="2633886" y="74439"/>
                  <a:pt x="2633886" y="57075"/>
                </a:cubicBezTo>
                <a:close/>
                <a:moveTo>
                  <a:pt x="2534171" y="110951"/>
                </a:moveTo>
                <a:lnTo>
                  <a:pt x="2534171" y="2753"/>
                </a:lnTo>
                <a:lnTo>
                  <a:pt x="2556198" y="2753"/>
                </a:lnTo>
                <a:lnTo>
                  <a:pt x="2556198" y="92571"/>
                </a:lnTo>
                <a:lnTo>
                  <a:pt x="2610967" y="92571"/>
                </a:lnTo>
                <a:lnTo>
                  <a:pt x="2610967" y="110951"/>
                </a:lnTo>
                <a:close/>
                <a:moveTo>
                  <a:pt x="2437508" y="56331"/>
                </a:moveTo>
                <a:cubicBezTo>
                  <a:pt x="2437508" y="68684"/>
                  <a:pt x="2440360" y="78048"/>
                  <a:pt x="2446065" y="84422"/>
                </a:cubicBezTo>
                <a:cubicBezTo>
                  <a:pt x="2451770" y="90797"/>
                  <a:pt x="2459013" y="93985"/>
                  <a:pt x="2467794" y="93985"/>
                </a:cubicBezTo>
                <a:cubicBezTo>
                  <a:pt x="2476575" y="93985"/>
                  <a:pt x="2483781" y="90822"/>
                  <a:pt x="2489411" y="84497"/>
                </a:cubicBezTo>
                <a:cubicBezTo>
                  <a:pt x="2495042" y="78172"/>
                  <a:pt x="2497857" y="68684"/>
                  <a:pt x="2497857" y="56033"/>
                </a:cubicBezTo>
                <a:cubicBezTo>
                  <a:pt x="2497857" y="43532"/>
                  <a:pt x="2495117" y="34205"/>
                  <a:pt x="2489635" y="28054"/>
                </a:cubicBezTo>
                <a:cubicBezTo>
                  <a:pt x="2484153" y="21902"/>
                  <a:pt x="2476873" y="18826"/>
                  <a:pt x="2467794" y="18826"/>
                </a:cubicBezTo>
                <a:cubicBezTo>
                  <a:pt x="2458716" y="18826"/>
                  <a:pt x="2451398" y="21939"/>
                  <a:pt x="2445842" y="28165"/>
                </a:cubicBezTo>
                <a:cubicBezTo>
                  <a:pt x="2440286" y="34391"/>
                  <a:pt x="2437508" y="43780"/>
                  <a:pt x="2437508" y="56331"/>
                </a:cubicBezTo>
                <a:close/>
                <a:moveTo>
                  <a:pt x="2414811" y="57075"/>
                </a:moveTo>
                <a:cubicBezTo>
                  <a:pt x="2414811" y="45963"/>
                  <a:pt x="2416473" y="36636"/>
                  <a:pt x="2419797" y="29096"/>
                </a:cubicBezTo>
                <a:cubicBezTo>
                  <a:pt x="2422277" y="23539"/>
                  <a:pt x="2425663" y="18554"/>
                  <a:pt x="2429955" y="14138"/>
                </a:cubicBezTo>
                <a:cubicBezTo>
                  <a:pt x="2434246" y="9723"/>
                  <a:pt x="2438946" y="6449"/>
                  <a:pt x="2444056" y="4316"/>
                </a:cubicBezTo>
                <a:cubicBezTo>
                  <a:pt x="2450852" y="1438"/>
                  <a:pt x="2458691" y="0"/>
                  <a:pt x="2467571" y="0"/>
                </a:cubicBezTo>
                <a:cubicBezTo>
                  <a:pt x="2483644" y="0"/>
                  <a:pt x="2496505" y="4985"/>
                  <a:pt x="2506155" y="14957"/>
                </a:cubicBezTo>
                <a:cubicBezTo>
                  <a:pt x="2515804" y="24928"/>
                  <a:pt x="2520628" y="38794"/>
                  <a:pt x="2520628" y="56554"/>
                </a:cubicBezTo>
                <a:cubicBezTo>
                  <a:pt x="2520628" y="74166"/>
                  <a:pt x="2515841" y="87945"/>
                  <a:pt x="2506266" y="97891"/>
                </a:cubicBezTo>
                <a:cubicBezTo>
                  <a:pt x="2496691" y="107838"/>
                  <a:pt x="2483892" y="112811"/>
                  <a:pt x="2467869" y="112811"/>
                </a:cubicBezTo>
                <a:cubicBezTo>
                  <a:pt x="2451646" y="112811"/>
                  <a:pt x="2438748" y="107863"/>
                  <a:pt x="2429173" y="97966"/>
                </a:cubicBezTo>
                <a:cubicBezTo>
                  <a:pt x="2419598" y="88069"/>
                  <a:pt x="2414811" y="74439"/>
                  <a:pt x="2414811" y="57075"/>
                </a:cubicBezTo>
                <a:close/>
                <a:moveTo>
                  <a:pt x="2305199" y="110951"/>
                </a:moveTo>
                <a:lnTo>
                  <a:pt x="2305199" y="1860"/>
                </a:lnTo>
                <a:lnTo>
                  <a:pt x="2326631" y="1860"/>
                </a:lnTo>
                <a:lnTo>
                  <a:pt x="2371279" y="74711"/>
                </a:lnTo>
                <a:lnTo>
                  <a:pt x="2371279" y="1860"/>
                </a:lnTo>
                <a:lnTo>
                  <a:pt x="2391743" y="1860"/>
                </a:lnTo>
                <a:lnTo>
                  <a:pt x="2391743" y="110951"/>
                </a:lnTo>
                <a:lnTo>
                  <a:pt x="2369642" y="110951"/>
                </a:lnTo>
                <a:lnTo>
                  <a:pt x="2325663" y="39811"/>
                </a:lnTo>
                <a:lnTo>
                  <a:pt x="2325663" y="110951"/>
                </a:lnTo>
                <a:close/>
                <a:moveTo>
                  <a:pt x="2190751" y="110951"/>
                </a:moveTo>
                <a:lnTo>
                  <a:pt x="2190751" y="1860"/>
                </a:lnTo>
                <a:lnTo>
                  <a:pt x="2212777" y="1860"/>
                </a:lnTo>
                <a:lnTo>
                  <a:pt x="2212777" y="44797"/>
                </a:lnTo>
                <a:lnTo>
                  <a:pt x="2255937" y="44797"/>
                </a:lnTo>
                <a:lnTo>
                  <a:pt x="2255937" y="1860"/>
                </a:lnTo>
                <a:lnTo>
                  <a:pt x="2277964" y="1860"/>
                </a:lnTo>
                <a:lnTo>
                  <a:pt x="2277964" y="110951"/>
                </a:lnTo>
                <a:lnTo>
                  <a:pt x="2255937" y="110951"/>
                </a:lnTo>
                <a:lnTo>
                  <a:pt x="2255937" y="63252"/>
                </a:lnTo>
                <a:lnTo>
                  <a:pt x="2212777" y="63252"/>
                </a:lnTo>
                <a:lnTo>
                  <a:pt x="2212777" y="110951"/>
                </a:lnTo>
                <a:close/>
                <a:moveTo>
                  <a:pt x="2072507" y="57373"/>
                </a:moveTo>
                <a:cubicBezTo>
                  <a:pt x="2072507" y="39216"/>
                  <a:pt x="2077195" y="25114"/>
                  <a:pt x="2086571" y="15068"/>
                </a:cubicBezTo>
                <a:cubicBezTo>
                  <a:pt x="2095947" y="5023"/>
                  <a:pt x="2108275" y="0"/>
                  <a:pt x="2123555" y="0"/>
                </a:cubicBezTo>
                <a:cubicBezTo>
                  <a:pt x="2136899" y="0"/>
                  <a:pt x="2147739" y="3944"/>
                  <a:pt x="2156074" y="11831"/>
                </a:cubicBezTo>
                <a:cubicBezTo>
                  <a:pt x="2161034" y="16495"/>
                  <a:pt x="2164755" y="23192"/>
                  <a:pt x="2167236" y="31923"/>
                </a:cubicBezTo>
                <a:lnTo>
                  <a:pt x="2145432" y="37132"/>
                </a:lnTo>
                <a:cubicBezTo>
                  <a:pt x="2144142" y="31477"/>
                  <a:pt x="2141451" y="27012"/>
                  <a:pt x="2137358" y="23738"/>
                </a:cubicBezTo>
                <a:cubicBezTo>
                  <a:pt x="2133266" y="20463"/>
                  <a:pt x="2128292" y="18826"/>
                  <a:pt x="2122438" y="18826"/>
                </a:cubicBezTo>
                <a:cubicBezTo>
                  <a:pt x="2114352" y="18826"/>
                  <a:pt x="2107791" y="21729"/>
                  <a:pt x="2102756" y="27533"/>
                </a:cubicBezTo>
                <a:cubicBezTo>
                  <a:pt x="2097720" y="33337"/>
                  <a:pt x="2095203" y="42738"/>
                  <a:pt x="2095203" y="55736"/>
                </a:cubicBezTo>
                <a:cubicBezTo>
                  <a:pt x="2095203" y="69527"/>
                  <a:pt x="2097683" y="79350"/>
                  <a:pt x="2102644" y="85204"/>
                </a:cubicBezTo>
                <a:cubicBezTo>
                  <a:pt x="2107605" y="91058"/>
                  <a:pt x="2114054" y="93985"/>
                  <a:pt x="2121992" y="93985"/>
                </a:cubicBezTo>
                <a:cubicBezTo>
                  <a:pt x="2127846" y="93985"/>
                  <a:pt x="2132881" y="92124"/>
                  <a:pt x="2137098" y="88404"/>
                </a:cubicBezTo>
                <a:cubicBezTo>
                  <a:pt x="2141315" y="84683"/>
                  <a:pt x="2144341" y="78829"/>
                  <a:pt x="2146177" y="70842"/>
                </a:cubicBezTo>
                <a:lnTo>
                  <a:pt x="2167533" y="77613"/>
                </a:lnTo>
                <a:cubicBezTo>
                  <a:pt x="2164259" y="89520"/>
                  <a:pt x="2158814" y="98363"/>
                  <a:pt x="2151199" y="104142"/>
                </a:cubicBezTo>
                <a:cubicBezTo>
                  <a:pt x="2143584" y="109922"/>
                  <a:pt x="2133923" y="112811"/>
                  <a:pt x="2122215" y="112811"/>
                </a:cubicBezTo>
                <a:cubicBezTo>
                  <a:pt x="2107729" y="112811"/>
                  <a:pt x="2095823" y="107863"/>
                  <a:pt x="2086496" y="97966"/>
                </a:cubicBezTo>
                <a:cubicBezTo>
                  <a:pt x="2077170" y="88069"/>
                  <a:pt x="2072507" y="74538"/>
                  <a:pt x="2072507" y="57373"/>
                </a:cubicBezTo>
                <a:close/>
                <a:moveTo>
                  <a:pt x="1971601" y="110951"/>
                </a:moveTo>
                <a:lnTo>
                  <a:pt x="1971601" y="1860"/>
                </a:lnTo>
                <a:lnTo>
                  <a:pt x="2052489" y="1860"/>
                </a:lnTo>
                <a:lnTo>
                  <a:pt x="2052489" y="20315"/>
                </a:lnTo>
                <a:lnTo>
                  <a:pt x="1993628" y="20315"/>
                </a:lnTo>
                <a:lnTo>
                  <a:pt x="1993628" y="44499"/>
                </a:lnTo>
                <a:lnTo>
                  <a:pt x="2048396" y="44499"/>
                </a:lnTo>
                <a:lnTo>
                  <a:pt x="2048396" y="62880"/>
                </a:lnTo>
                <a:lnTo>
                  <a:pt x="1993628" y="62880"/>
                </a:lnTo>
                <a:lnTo>
                  <a:pt x="1993628" y="92571"/>
                </a:lnTo>
                <a:lnTo>
                  <a:pt x="2054573" y="92571"/>
                </a:lnTo>
                <a:lnTo>
                  <a:pt x="2054573" y="110951"/>
                </a:lnTo>
                <a:close/>
                <a:moveTo>
                  <a:pt x="1868537" y="20315"/>
                </a:moveTo>
                <a:lnTo>
                  <a:pt x="1868537" y="1860"/>
                </a:lnTo>
                <a:lnTo>
                  <a:pt x="1955230" y="1860"/>
                </a:lnTo>
                <a:lnTo>
                  <a:pt x="1955230" y="20315"/>
                </a:lnTo>
                <a:lnTo>
                  <a:pt x="1922934" y="20315"/>
                </a:lnTo>
                <a:lnTo>
                  <a:pt x="1922934" y="110951"/>
                </a:lnTo>
                <a:lnTo>
                  <a:pt x="1900908" y="110951"/>
                </a:lnTo>
                <a:lnTo>
                  <a:pt x="1900908" y="20315"/>
                </a:lnTo>
                <a:close/>
                <a:moveTo>
                  <a:pt x="1705050" y="110951"/>
                </a:moveTo>
                <a:lnTo>
                  <a:pt x="1705050" y="1860"/>
                </a:lnTo>
                <a:lnTo>
                  <a:pt x="1779836" y="1860"/>
                </a:lnTo>
                <a:lnTo>
                  <a:pt x="1779836" y="20315"/>
                </a:lnTo>
                <a:lnTo>
                  <a:pt x="1727076" y="20315"/>
                </a:lnTo>
                <a:lnTo>
                  <a:pt x="1727076" y="46136"/>
                </a:lnTo>
                <a:lnTo>
                  <a:pt x="1772618" y="46136"/>
                </a:lnTo>
                <a:lnTo>
                  <a:pt x="1772618" y="64591"/>
                </a:lnTo>
                <a:lnTo>
                  <a:pt x="1727076" y="64591"/>
                </a:lnTo>
                <a:lnTo>
                  <a:pt x="1727076" y="110951"/>
                </a:lnTo>
                <a:close/>
                <a:moveTo>
                  <a:pt x="1608832" y="56331"/>
                </a:moveTo>
                <a:cubicBezTo>
                  <a:pt x="1608832" y="68684"/>
                  <a:pt x="1611685" y="78048"/>
                  <a:pt x="1617390" y="84422"/>
                </a:cubicBezTo>
                <a:cubicBezTo>
                  <a:pt x="1623095" y="90797"/>
                  <a:pt x="1630338" y="93985"/>
                  <a:pt x="1639119" y="93985"/>
                </a:cubicBezTo>
                <a:cubicBezTo>
                  <a:pt x="1647900" y="93985"/>
                  <a:pt x="1655105" y="90822"/>
                  <a:pt x="1660736" y="84497"/>
                </a:cubicBezTo>
                <a:cubicBezTo>
                  <a:pt x="1666367" y="78172"/>
                  <a:pt x="1669182" y="68684"/>
                  <a:pt x="1669182" y="56033"/>
                </a:cubicBezTo>
                <a:cubicBezTo>
                  <a:pt x="1669182" y="43532"/>
                  <a:pt x="1666441" y="34205"/>
                  <a:pt x="1660959" y="28054"/>
                </a:cubicBezTo>
                <a:cubicBezTo>
                  <a:pt x="1655478" y="21902"/>
                  <a:pt x="1648197" y="18826"/>
                  <a:pt x="1639119" y="18826"/>
                </a:cubicBezTo>
                <a:cubicBezTo>
                  <a:pt x="1630040" y="18826"/>
                  <a:pt x="1622723" y="21939"/>
                  <a:pt x="1617167" y="28165"/>
                </a:cubicBezTo>
                <a:cubicBezTo>
                  <a:pt x="1611610" y="34391"/>
                  <a:pt x="1608832" y="43780"/>
                  <a:pt x="1608832" y="56331"/>
                </a:cubicBezTo>
                <a:close/>
                <a:moveTo>
                  <a:pt x="1586136" y="57075"/>
                </a:moveTo>
                <a:cubicBezTo>
                  <a:pt x="1586136" y="45963"/>
                  <a:pt x="1587798" y="36636"/>
                  <a:pt x="1591122" y="29096"/>
                </a:cubicBezTo>
                <a:cubicBezTo>
                  <a:pt x="1593602" y="23539"/>
                  <a:pt x="1596988" y="18554"/>
                  <a:pt x="1601279" y="14138"/>
                </a:cubicBezTo>
                <a:cubicBezTo>
                  <a:pt x="1605571" y="9723"/>
                  <a:pt x="1610271" y="6449"/>
                  <a:pt x="1615381" y="4316"/>
                </a:cubicBezTo>
                <a:cubicBezTo>
                  <a:pt x="1622177" y="1438"/>
                  <a:pt x="1630016" y="0"/>
                  <a:pt x="1638896" y="0"/>
                </a:cubicBezTo>
                <a:cubicBezTo>
                  <a:pt x="1654969" y="0"/>
                  <a:pt x="1667830" y="4985"/>
                  <a:pt x="1677479" y="14957"/>
                </a:cubicBezTo>
                <a:cubicBezTo>
                  <a:pt x="1687128" y="24928"/>
                  <a:pt x="1691953" y="38794"/>
                  <a:pt x="1691953" y="56554"/>
                </a:cubicBezTo>
                <a:cubicBezTo>
                  <a:pt x="1691953" y="74166"/>
                  <a:pt x="1687166" y="87945"/>
                  <a:pt x="1677591" y="97891"/>
                </a:cubicBezTo>
                <a:cubicBezTo>
                  <a:pt x="1668016" y="107838"/>
                  <a:pt x="1655217" y="112811"/>
                  <a:pt x="1639193" y="112811"/>
                </a:cubicBezTo>
                <a:cubicBezTo>
                  <a:pt x="1622971" y="112811"/>
                  <a:pt x="1610073" y="107863"/>
                  <a:pt x="1600498" y="97966"/>
                </a:cubicBezTo>
                <a:cubicBezTo>
                  <a:pt x="1590923" y="88069"/>
                  <a:pt x="1586136" y="74439"/>
                  <a:pt x="1586136" y="57075"/>
                </a:cubicBezTo>
                <a:close/>
                <a:moveTo>
                  <a:pt x="1400101" y="110951"/>
                </a:moveTo>
                <a:lnTo>
                  <a:pt x="1400101" y="1860"/>
                </a:lnTo>
                <a:lnTo>
                  <a:pt x="1480989" y="1860"/>
                </a:lnTo>
                <a:lnTo>
                  <a:pt x="1480989" y="20315"/>
                </a:lnTo>
                <a:lnTo>
                  <a:pt x="1422128" y="20315"/>
                </a:lnTo>
                <a:lnTo>
                  <a:pt x="1422128" y="44499"/>
                </a:lnTo>
                <a:lnTo>
                  <a:pt x="1476896" y="44499"/>
                </a:lnTo>
                <a:lnTo>
                  <a:pt x="1476896" y="62880"/>
                </a:lnTo>
                <a:lnTo>
                  <a:pt x="1422128" y="62880"/>
                </a:lnTo>
                <a:lnTo>
                  <a:pt x="1422128" y="92571"/>
                </a:lnTo>
                <a:lnTo>
                  <a:pt x="1483073" y="92571"/>
                </a:lnTo>
                <a:lnTo>
                  <a:pt x="1483073" y="110951"/>
                </a:lnTo>
                <a:close/>
                <a:moveTo>
                  <a:pt x="1297037" y="20315"/>
                </a:moveTo>
                <a:lnTo>
                  <a:pt x="1297037" y="1860"/>
                </a:lnTo>
                <a:lnTo>
                  <a:pt x="1383730" y="1860"/>
                </a:lnTo>
                <a:lnTo>
                  <a:pt x="1383730" y="20315"/>
                </a:lnTo>
                <a:lnTo>
                  <a:pt x="1351434" y="20315"/>
                </a:lnTo>
                <a:lnTo>
                  <a:pt x="1351434" y="110951"/>
                </a:lnTo>
                <a:lnTo>
                  <a:pt x="1329408" y="110951"/>
                </a:lnTo>
                <a:lnTo>
                  <a:pt x="1329408" y="20315"/>
                </a:lnTo>
                <a:close/>
                <a:moveTo>
                  <a:pt x="1190402" y="60052"/>
                </a:moveTo>
                <a:lnTo>
                  <a:pt x="1190402" y="1860"/>
                </a:lnTo>
                <a:lnTo>
                  <a:pt x="1212429" y="1860"/>
                </a:lnTo>
                <a:lnTo>
                  <a:pt x="1212429" y="60945"/>
                </a:lnTo>
                <a:cubicBezTo>
                  <a:pt x="1212429" y="70321"/>
                  <a:pt x="1212701" y="76398"/>
                  <a:pt x="1213247" y="79176"/>
                </a:cubicBezTo>
                <a:cubicBezTo>
                  <a:pt x="1214190" y="83641"/>
                  <a:pt x="1216435" y="87225"/>
                  <a:pt x="1219982" y="89929"/>
                </a:cubicBezTo>
                <a:cubicBezTo>
                  <a:pt x="1223529" y="92633"/>
                  <a:pt x="1228378" y="93985"/>
                  <a:pt x="1234530" y="93985"/>
                </a:cubicBezTo>
                <a:cubicBezTo>
                  <a:pt x="1240780" y="93985"/>
                  <a:pt x="1245493" y="92707"/>
                  <a:pt x="1248668" y="90152"/>
                </a:cubicBezTo>
                <a:cubicBezTo>
                  <a:pt x="1251843" y="87597"/>
                  <a:pt x="1253753" y="84460"/>
                  <a:pt x="1254398" y="80739"/>
                </a:cubicBezTo>
                <a:cubicBezTo>
                  <a:pt x="1255043" y="77018"/>
                  <a:pt x="1255366" y="70842"/>
                  <a:pt x="1255366" y="62210"/>
                </a:cubicBezTo>
                <a:lnTo>
                  <a:pt x="1255366" y="1860"/>
                </a:lnTo>
                <a:lnTo>
                  <a:pt x="1277392" y="1860"/>
                </a:lnTo>
                <a:lnTo>
                  <a:pt x="1277392" y="59159"/>
                </a:lnTo>
                <a:cubicBezTo>
                  <a:pt x="1277392" y="72256"/>
                  <a:pt x="1276797" y="81508"/>
                  <a:pt x="1275606" y="86915"/>
                </a:cubicBezTo>
                <a:cubicBezTo>
                  <a:pt x="1274416" y="92323"/>
                  <a:pt x="1272220" y="96887"/>
                  <a:pt x="1269021" y="100607"/>
                </a:cubicBezTo>
                <a:cubicBezTo>
                  <a:pt x="1265821" y="104328"/>
                  <a:pt x="1261542" y="107292"/>
                  <a:pt x="1256184" y="109500"/>
                </a:cubicBezTo>
                <a:cubicBezTo>
                  <a:pt x="1250826" y="111708"/>
                  <a:pt x="1243831" y="112811"/>
                  <a:pt x="1235199" y="112811"/>
                </a:cubicBezTo>
                <a:cubicBezTo>
                  <a:pt x="1224781" y="112811"/>
                  <a:pt x="1216881" y="111608"/>
                  <a:pt x="1211498" y="109202"/>
                </a:cubicBezTo>
                <a:cubicBezTo>
                  <a:pt x="1206116" y="106796"/>
                  <a:pt x="1201862" y="103671"/>
                  <a:pt x="1198736" y="99826"/>
                </a:cubicBezTo>
                <a:cubicBezTo>
                  <a:pt x="1195611" y="95981"/>
                  <a:pt x="1193552" y="91951"/>
                  <a:pt x="1192560" y="87734"/>
                </a:cubicBezTo>
                <a:cubicBezTo>
                  <a:pt x="1191121" y="81483"/>
                  <a:pt x="1190402" y="72256"/>
                  <a:pt x="1190402" y="60052"/>
                </a:cubicBezTo>
                <a:close/>
                <a:moveTo>
                  <a:pt x="1087487" y="20315"/>
                </a:moveTo>
                <a:lnTo>
                  <a:pt x="1087487" y="1860"/>
                </a:lnTo>
                <a:lnTo>
                  <a:pt x="1174180" y="1860"/>
                </a:lnTo>
                <a:lnTo>
                  <a:pt x="1174180" y="20315"/>
                </a:lnTo>
                <a:lnTo>
                  <a:pt x="1141884" y="20315"/>
                </a:lnTo>
                <a:lnTo>
                  <a:pt x="1141884" y="110951"/>
                </a:lnTo>
                <a:lnTo>
                  <a:pt x="1119858" y="110951"/>
                </a:lnTo>
                <a:lnTo>
                  <a:pt x="1119858" y="20315"/>
                </a:lnTo>
                <a:close/>
                <a:moveTo>
                  <a:pt x="1056531" y="110951"/>
                </a:moveTo>
                <a:lnTo>
                  <a:pt x="1056531" y="1860"/>
                </a:lnTo>
                <a:lnTo>
                  <a:pt x="1078558" y="1860"/>
                </a:lnTo>
                <a:lnTo>
                  <a:pt x="1078558" y="110951"/>
                </a:lnTo>
                <a:close/>
                <a:moveTo>
                  <a:pt x="954137" y="20315"/>
                </a:moveTo>
                <a:lnTo>
                  <a:pt x="954137" y="1860"/>
                </a:lnTo>
                <a:lnTo>
                  <a:pt x="1040830" y="1860"/>
                </a:lnTo>
                <a:lnTo>
                  <a:pt x="1040830" y="20315"/>
                </a:lnTo>
                <a:lnTo>
                  <a:pt x="1008534" y="20315"/>
                </a:lnTo>
                <a:lnTo>
                  <a:pt x="1008534" y="110951"/>
                </a:lnTo>
                <a:lnTo>
                  <a:pt x="986508" y="110951"/>
                </a:lnTo>
                <a:lnTo>
                  <a:pt x="986508" y="20315"/>
                </a:lnTo>
                <a:close/>
                <a:moveTo>
                  <a:pt x="851595" y="75455"/>
                </a:moveTo>
                <a:lnTo>
                  <a:pt x="873026" y="73372"/>
                </a:lnTo>
                <a:cubicBezTo>
                  <a:pt x="874316" y="80565"/>
                  <a:pt x="876933" y="85849"/>
                  <a:pt x="880877" y="89222"/>
                </a:cubicBezTo>
                <a:cubicBezTo>
                  <a:pt x="884821" y="92596"/>
                  <a:pt x="890141" y="94282"/>
                  <a:pt x="896839" y="94282"/>
                </a:cubicBezTo>
                <a:cubicBezTo>
                  <a:pt x="903933" y="94282"/>
                  <a:pt x="909278" y="92782"/>
                  <a:pt x="912875" y="89780"/>
                </a:cubicBezTo>
                <a:cubicBezTo>
                  <a:pt x="916471" y="86779"/>
                  <a:pt x="918270" y="83269"/>
                  <a:pt x="918270" y="79251"/>
                </a:cubicBezTo>
                <a:cubicBezTo>
                  <a:pt x="918270" y="76671"/>
                  <a:pt x="917513" y="74476"/>
                  <a:pt x="916000" y="72665"/>
                </a:cubicBezTo>
                <a:cubicBezTo>
                  <a:pt x="914487" y="70854"/>
                  <a:pt x="911845" y="69279"/>
                  <a:pt x="908075" y="67940"/>
                </a:cubicBezTo>
                <a:cubicBezTo>
                  <a:pt x="905495" y="67047"/>
                  <a:pt x="899617" y="65459"/>
                  <a:pt x="890439" y="63177"/>
                </a:cubicBezTo>
                <a:cubicBezTo>
                  <a:pt x="878632" y="60250"/>
                  <a:pt x="870347" y="56654"/>
                  <a:pt x="865585" y="52387"/>
                </a:cubicBezTo>
                <a:cubicBezTo>
                  <a:pt x="858887" y="46384"/>
                  <a:pt x="855539" y="39067"/>
                  <a:pt x="855539" y="30435"/>
                </a:cubicBezTo>
                <a:cubicBezTo>
                  <a:pt x="855539" y="24879"/>
                  <a:pt x="857114" y="19682"/>
                  <a:pt x="860264" y="14845"/>
                </a:cubicBezTo>
                <a:cubicBezTo>
                  <a:pt x="863414" y="10008"/>
                  <a:pt x="867954" y="6325"/>
                  <a:pt x="873882" y="3795"/>
                </a:cubicBezTo>
                <a:cubicBezTo>
                  <a:pt x="879810" y="1265"/>
                  <a:pt x="886966" y="0"/>
                  <a:pt x="895350" y="0"/>
                </a:cubicBezTo>
                <a:cubicBezTo>
                  <a:pt x="909042" y="0"/>
                  <a:pt x="919349" y="3001"/>
                  <a:pt x="926269" y="9004"/>
                </a:cubicBezTo>
                <a:cubicBezTo>
                  <a:pt x="933190" y="15006"/>
                  <a:pt x="936824" y="23018"/>
                  <a:pt x="937171" y="33039"/>
                </a:cubicBezTo>
                <a:lnTo>
                  <a:pt x="915144" y="34007"/>
                </a:lnTo>
                <a:cubicBezTo>
                  <a:pt x="914202" y="28401"/>
                  <a:pt x="912180" y="24370"/>
                  <a:pt x="909080" y="21915"/>
                </a:cubicBezTo>
                <a:cubicBezTo>
                  <a:pt x="905979" y="19459"/>
                  <a:pt x="901328" y="18231"/>
                  <a:pt x="895127" y="18231"/>
                </a:cubicBezTo>
                <a:cubicBezTo>
                  <a:pt x="888727" y="18231"/>
                  <a:pt x="883717" y="19546"/>
                  <a:pt x="880095" y="22175"/>
                </a:cubicBezTo>
                <a:cubicBezTo>
                  <a:pt x="877764" y="23862"/>
                  <a:pt x="876598" y="26119"/>
                  <a:pt x="876598" y="28947"/>
                </a:cubicBezTo>
                <a:cubicBezTo>
                  <a:pt x="876598" y="31526"/>
                  <a:pt x="877689" y="33734"/>
                  <a:pt x="879872" y="35570"/>
                </a:cubicBezTo>
                <a:cubicBezTo>
                  <a:pt x="882650" y="37901"/>
                  <a:pt x="889397" y="40332"/>
                  <a:pt x="900113" y="42862"/>
                </a:cubicBezTo>
                <a:cubicBezTo>
                  <a:pt x="910828" y="45392"/>
                  <a:pt x="918753" y="48009"/>
                  <a:pt x="923888" y="50713"/>
                </a:cubicBezTo>
                <a:cubicBezTo>
                  <a:pt x="929023" y="53417"/>
                  <a:pt x="933041" y="57112"/>
                  <a:pt x="935943" y="61801"/>
                </a:cubicBezTo>
                <a:cubicBezTo>
                  <a:pt x="938845" y="66489"/>
                  <a:pt x="940296" y="72281"/>
                  <a:pt x="940296" y="79176"/>
                </a:cubicBezTo>
                <a:cubicBezTo>
                  <a:pt x="940296" y="85427"/>
                  <a:pt x="938560" y="91281"/>
                  <a:pt x="935087" y="96738"/>
                </a:cubicBezTo>
                <a:cubicBezTo>
                  <a:pt x="931615" y="102195"/>
                  <a:pt x="926703" y="106251"/>
                  <a:pt x="920353" y="108905"/>
                </a:cubicBezTo>
                <a:cubicBezTo>
                  <a:pt x="914003" y="111559"/>
                  <a:pt x="906091" y="112886"/>
                  <a:pt x="896615" y="112886"/>
                </a:cubicBezTo>
                <a:cubicBezTo>
                  <a:pt x="882824" y="112886"/>
                  <a:pt x="872232" y="109698"/>
                  <a:pt x="864840" y="103324"/>
                </a:cubicBezTo>
                <a:cubicBezTo>
                  <a:pt x="857449" y="96949"/>
                  <a:pt x="853034" y="87659"/>
                  <a:pt x="851595" y="75455"/>
                </a:cubicBezTo>
                <a:close/>
                <a:moveTo>
                  <a:pt x="743099" y="110951"/>
                </a:moveTo>
                <a:lnTo>
                  <a:pt x="743099" y="1860"/>
                </a:lnTo>
                <a:lnTo>
                  <a:pt x="764530" y="1860"/>
                </a:lnTo>
                <a:lnTo>
                  <a:pt x="809179" y="74711"/>
                </a:lnTo>
                <a:lnTo>
                  <a:pt x="809179" y="1860"/>
                </a:lnTo>
                <a:lnTo>
                  <a:pt x="829643" y="1860"/>
                </a:lnTo>
                <a:lnTo>
                  <a:pt x="829643" y="110951"/>
                </a:lnTo>
                <a:lnTo>
                  <a:pt x="807542" y="110951"/>
                </a:lnTo>
                <a:lnTo>
                  <a:pt x="763563" y="39811"/>
                </a:lnTo>
                <a:lnTo>
                  <a:pt x="763563" y="110951"/>
                </a:lnTo>
                <a:close/>
                <a:moveTo>
                  <a:pt x="704106" y="110951"/>
                </a:moveTo>
                <a:lnTo>
                  <a:pt x="704106" y="1860"/>
                </a:lnTo>
                <a:lnTo>
                  <a:pt x="726133" y="1860"/>
                </a:lnTo>
                <a:lnTo>
                  <a:pt x="726133" y="110951"/>
                </a:lnTo>
                <a:close/>
                <a:moveTo>
                  <a:pt x="500956" y="56033"/>
                </a:moveTo>
                <a:cubicBezTo>
                  <a:pt x="500956" y="44673"/>
                  <a:pt x="503337" y="34577"/>
                  <a:pt x="508099" y="25747"/>
                </a:cubicBezTo>
                <a:cubicBezTo>
                  <a:pt x="512862" y="16916"/>
                  <a:pt x="519832" y="10145"/>
                  <a:pt x="529010" y="5432"/>
                </a:cubicBezTo>
                <a:cubicBezTo>
                  <a:pt x="536005" y="1810"/>
                  <a:pt x="544711" y="0"/>
                  <a:pt x="555129" y="0"/>
                </a:cubicBezTo>
                <a:cubicBezTo>
                  <a:pt x="568673" y="0"/>
                  <a:pt x="579252" y="2840"/>
                  <a:pt x="586867" y="8520"/>
                </a:cubicBezTo>
                <a:cubicBezTo>
                  <a:pt x="594482" y="14200"/>
                  <a:pt x="599381" y="22051"/>
                  <a:pt x="601564" y="32072"/>
                </a:cubicBezTo>
                <a:lnTo>
                  <a:pt x="579686" y="36165"/>
                </a:lnTo>
                <a:cubicBezTo>
                  <a:pt x="578148" y="30807"/>
                  <a:pt x="575258" y="26578"/>
                  <a:pt x="571017" y="23477"/>
                </a:cubicBezTo>
                <a:cubicBezTo>
                  <a:pt x="566775" y="20377"/>
                  <a:pt x="561479" y="18826"/>
                  <a:pt x="555129" y="18826"/>
                </a:cubicBezTo>
                <a:cubicBezTo>
                  <a:pt x="545505" y="18826"/>
                  <a:pt x="537853" y="21877"/>
                  <a:pt x="532172" y="27979"/>
                </a:cubicBezTo>
                <a:cubicBezTo>
                  <a:pt x="526492" y="34081"/>
                  <a:pt x="523652" y="43135"/>
                  <a:pt x="523652" y="55140"/>
                </a:cubicBezTo>
                <a:cubicBezTo>
                  <a:pt x="523652" y="68089"/>
                  <a:pt x="526529" y="77800"/>
                  <a:pt x="532284" y="84274"/>
                </a:cubicBezTo>
                <a:cubicBezTo>
                  <a:pt x="538039" y="90748"/>
                  <a:pt x="545579" y="93985"/>
                  <a:pt x="554906" y="93985"/>
                </a:cubicBezTo>
                <a:cubicBezTo>
                  <a:pt x="559520" y="93985"/>
                  <a:pt x="564146" y="93079"/>
                  <a:pt x="568784" y="91268"/>
                </a:cubicBezTo>
                <a:cubicBezTo>
                  <a:pt x="573423" y="89458"/>
                  <a:pt x="577404" y="87263"/>
                  <a:pt x="580728" y="84683"/>
                </a:cubicBezTo>
                <a:lnTo>
                  <a:pt x="580728" y="70842"/>
                </a:lnTo>
                <a:lnTo>
                  <a:pt x="555501" y="70842"/>
                </a:lnTo>
                <a:lnTo>
                  <a:pt x="555501" y="52462"/>
                </a:lnTo>
                <a:lnTo>
                  <a:pt x="602977" y="52462"/>
                </a:lnTo>
                <a:lnTo>
                  <a:pt x="602977" y="95919"/>
                </a:lnTo>
                <a:cubicBezTo>
                  <a:pt x="598364" y="100384"/>
                  <a:pt x="591679" y="104316"/>
                  <a:pt x="582923" y="107714"/>
                </a:cubicBezTo>
                <a:cubicBezTo>
                  <a:pt x="574167" y="111112"/>
                  <a:pt x="565299" y="112811"/>
                  <a:pt x="556320" y="112811"/>
                </a:cubicBezTo>
                <a:cubicBezTo>
                  <a:pt x="544910" y="112811"/>
                  <a:pt x="534963" y="110418"/>
                  <a:pt x="526480" y="105630"/>
                </a:cubicBezTo>
                <a:cubicBezTo>
                  <a:pt x="517997" y="100843"/>
                  <a:pt x="511622" y="93997"/>
                  <a:pt x="507355" y="85092"/>
                </a:cubicBezTo>
                <a:cubicBezTo>
                  <a:pt x="503089" y="76187"/>
                  <a:pt x="500956" y="66501"/>
                  <a:pt x="500956" y="56033"/>
                </a:cubicBezTo>
                <a:close/>
                <a:moveTo>
                  <a:pt x="381149" y="110951"/>
                </a:moveTo>
                <a:lnTo>
                  <a:pt x="381149" y="1860"/>
                </a:lnTo>
                <a:lnTo>
                  <a:pt x="402580" y="1860"/>
                </a:lnTo>
                <a:lnTo>
                  <a:pt x="447229" y="74711"/>
                </a:lnTo>
                <a:lnTo>
                  <a:pt x="447229" y="1860"/>
                </a:lnTo>
                <a:lnTo>
                  <a:pt x="467693" y="1860"/>
                </a:lnTo>
                <a:lnTo>
                  <a:pt x="467693" y="110951"/>
                </a:lnTo>
                <a:lnTo>
                  <a:pt x="445592" y="110951"/>
                </a:lnTo>
                <a:lnTo>
                  <a:pt x="401613" y="39811"/>
                </a:lnTo>
                <a:lnTo>
                  <a:pt x="401613" y="110951"/>
                </a:lnTo>
                <a:close/>
                <a:moveTo>
                  <a:pt x="342156" y="110951"/>
                </a:moveTo>
                <a:lnTo>
                  <a:pt x="342156" y="1860"/>
                </a:lnTo>
                <a:lnTo>
                  <a:pt x="364183" y="1860"/>
                </a:lnTo>
                <a:lnTo>
                  <a:pt x="364183" y="110951"/>
                </a:lnTo>
                <a:close/>
                <a:moveTo>
                  <a:pt x="248618" y="77241"/>
                </a:moveTo>
                <a:lnTo>
                  <a:pt x="269379" y="74860"/>
                </a:lnTo>
                <a:cubicBezTo>
                  <a:pt x="269627" y="81111"/>
                  <a:pt x="270545" y="85526"/>
                  <a:pt x="272132" y="88106"/>
                </a:cubicBezTo>
                <a:cubicBezTo>
                  <a:pt x="274514" y="92025"/>
                  <a:pt x="278135" y="93985"/>
                  <a:pt x="282997" y="93985"/>
                </a:cubicBezTo>
                <a:cubicBezTo>
                  <a:pt x="287908" y="93985"/>
                  <a:pt x="291381" y="92583"/>
                  <a:pt x="293415" y="89780"/>
                </a:cubicBezTo>
                <a:cubicBezTo>
                  <a:pt x="295449" y="86977"/>
                  <a:pt x="296466" y="81161"/>
                  <a:pt x="296466" y="72330"/>
                </a:cubicBezTo>
                <a:lnTo>
                  <a:pt x="296466" y="1860"/>
                </a:lnTo>
                <a:lnTo>
                  <a:pt x="318418" y="1860"/>
                </a:lnTo>
                <a:lnTo>
                  <a:pt x="318418" y="70916"/>
                </a:lnTo>
                <a:cubicBezTo>
                  <a:pt x="318418" y="79945"/>
                  <a:pt x="317624" y="86890"/>
                  <a:pt x="316037" y="91752"/>
                </a:cubicBezTo>
                <a:cubicBezTo>
                  <a:pt x="313904" y="98102"/>
                  <a:pt x="310034" y="103200"/>
                  <a:pt x="304428" y="107044"/>
                </a:cubicBezTo>
                <a:cubicBezTo>
                  <a:pt x="298822" y="110889"/>
                  <a:pt x="291431" y="112811"/>
                  <a:pt x="282253" y="112811"/>
                </a:cubicBezTo>
                <a:cubicBezTo>
                  <a:pt x="271488" y="112811"/>
                  <a:pt x="263203" y="109798"/>
                  <a:pt x="257399" y="103770"/>
                </a:cubicBezTo>
                <a:cubicBezTo>
                  <a:pt x="251594" y="97743"/>
                  <a:pt x="248667" y="88900"/>
                  <a:pt x="248618" y="77241"/>
                </a:cubicBezTo>
                <a:close/>
                <a:moveTo>
                  <a:pt x="218331" y="110951"/>
                </a:moveTo>
                <a:lnTo>
                  <a:pt x="218331" y="1860"/>
                </a:lnTo>
                <a:lnTo>
                  <a:pt x="240358" y="1860"/>
                </a:lnTo>
                <a:lnTo>
                  <a:pt x="240358" y="110951"/>
                </a:lnTo>
                <a:close/>
                <a:moveTo>
                  <a:pt x="114226" y="110951"/>
                </a:moveTo>
                <a:lnTo>
                  <a:pt x="114226" y="1860"/>
                </a:lnTo>
                <a:lnTo>
                  <a:pt x="195114" y="1860"/>
                </a:lnTo>
                <a:lnTo>
                  <a:pt x="195114" y="20315"/>
                </a:lnTo>
                <a:lnTo>
                  <a:pt x="136252" y="20315"/>
                </a:lnTo>
                <a:lnTo>
                  <a:pt x="136252" y="44499"/>
                </a:lnTo>
                <a:lnTo>
                  <a:pt x="191021" y="44499"/>
                </a:lnTo>
                <a:lnTo>
                  <a:pt x="191021" y="62880"/>
                </a:lnTo>
                <a:lnTo>
                  <a:pt x="136252" y="62880"/>
                </a:lnTo>
                <a:lnTo>
                  <a:pt x="136252" y="92571"/>
                </a:lnTo>
                <a:lnTo>
                  <a:pt x="197198" y="92571"/>
                </a:lnTo>
                <a:lnTo>
                  <a:pt x="197198" y="110951"/>
                </a:lnTo>
                <a:close/>
                <a:moveTo>
                  <a:pt x="22027" y="45243"/>
                </a:moveTo>
                <a:lnTo>
                  <a:pt x="36463" y="45243"/>
                </a:lnTo>
                <a:cubicBezTo>
                  <a:pt x="45046" y="45243"/>
                  <a:pt x="50379" y="45119"/>
                  <a:pt x="52462" y="44871"/>
                </a:cubicBezTo>
                <a:cubicBezTo>
                  <a:pt x="56232" y="44425"/>
                  <a:pt x="59197" y="43123"/>
                  <a:pt x="61355" y="40965"/>
                </a:cubicBezTo>
                <a:cubicBezTo>
                  <a:pt x="63513" y="38807"/>
                  <a:pt x="64592" y="35966"/>
                  <a:pt x="64592" y="32444"/>
                </a:cubicBezTo>
                <a:cubicBezTo>
                  <a:pt x="64592" y="29071"/>
                  <a:pt x="63661" y="26330"/>
                  <a:pt x="61801" y="24221"/>
                </a:cubicBezTo>
                <a:cubicBezTo>
                  <a:pt x="59941" y="22113"/>
                  <a:pt x="57175" y="20836"/>
                  <a:pt x="53504" y="20389"/>
                </a:cubicBezTo>
                <a:cubicBezTo>
                  <a:pt x="51321" y="20141"/>
                  <a:pt x="45046" y="20017"/>
                  <a:pt x="34677" y="20017"/>
                </a:cubicBezTo>
                <a:lnTo>
                  <a:pt x="22027" y="20017"/>
                </a:lnTo>
                <a:close/>
                <a:moveTo>
                  <a:pt x="22027" y="92571"/>
                </a:moveTo>
                <a:lnTo>
                  <a:pt x="42416" y="92571"/>
                </a:lnTo>
                <a:cubicBezTo>
                  <a:pt x="50354" y="92571"/>
                  <a:pt x="55389" y="92347"/>
                  <a:pt x="57522" y="91901"/>
                </a:cubicBezTo>
                <a:cubicBezTo>
                  <a:pt x="60797" y="91306"/>
                  <a:pt x="63463" y="89855"/>
                  <a:pt x="65522" y="87548"/>
                </a:cubicBezTo>
                <a:cubicBezTo>
                  <a:pt x="67581" y="85241"/>
                  <a:pt x="68610" y="82153"/>
                  <a:pt x="68610" y="78283"/>
                </a:cubicBezTo>
                <a:cubicBezTo>
                  <a:pt x="68610" y="75009"/>
                  <a:pt x="67816" y="72231"/>
                  <a:pt x="66229" y="69949"/>
                </a:cubicBezTo>
                <a:cubicBezTo>
                  <a:pt x="64641" y="67667"/>
                  <a:pt x="62347" y="66005"/>
                  <a:pt x="59345" y="64963"/>
                </a:cubicBezTo>
                <a:cubicBezTo>
                  <a:pt x="56344" y="63921"/>
                  <a:pt x="49833" y="63400"/>
                  <a:pt x="39812" y="63400"/>
                </a:cubicBezTo>
                <a:lnTo>
                  <a:pt x="22027" y="63400"/>
                </a:lnTo>
                <a:close/>
                <a:moveTo>
                  <a:pt x="0" y="110951"/>
                </a:moveTo>
                <a:lnTo>
                  <a:pt x="0" y="1860"/>
                </a:lnTo>
                <a:lnTo>
                  <a:pt x="43607" y="1860"/>
                </a:lnTo>
                <a:cubicBezTo>
                  <a:pt x="52239" y="1860"/>
                  <a:pt x="58676" y="2220"/>
                  <a:pt x="62917" y="2939"/>
                </a:cubicBezTo>
                <a:cubicBezTo>
                  <a:pt x="67159" y="3658"/>
                  <a:pt x="70954" y="5159"/>
                  <a:pt x="74303" y="7441"/>
                </a:cubicBezTo>
                <a:cubicBezTo>
                  <a:pt x="77651" y="9723"/>
                  <a:pt x="80442" y="12762"/>
                  <a:pt x="82674" y="16557"/>
                </a:cubicBezTo>
                <a:cubicBezTo>
                  <a:pt x="84907" y="20352"/>
                  <a:pt x="86023" y="24606"/>
                  <a:pt x="86023" y="29319"/>
                </a:cubicBezTo>
                <a:cubicBezTo>
                  <a:pt x="86023" y="34429"/>
                  <a:pt x="84646" y="39117"/>
                  <a:pt x="81893" y="43383"/>
                </a:cubicBezTo>
                <a:cubicBezTo>
                  <a:pt x="79140" y="47649"/>
                  <a:pt x="75407" y="50849"/>
                  <a:pt x="70694" y="52982"/>
                </a:cubicBezTo>
                <a:cubicBezTo>
                  <a:pt x="77341" y="54917"/>
                  <a:pt x="82451" y="58216"/>
                  <a:pt x="86023" y="62880"/>
                </a:cubicBezTo>
                <a:cubicBezTo>
                  <a:pt x="89595" y="67543"/>
                  <a:pt x="91381" y="73025"/>
                  <a:pt x="91381" y="79325"/>
                </a:cubicBezTo>
                <a:cubicBezTo>
                  <a:pt x="91381" y="84286"/>
                  <a:pt x="90227" y="89110"/>
                  <a:pt x="87920" y="93799"/>
                </a:cubicBezTo>
                <a:cubicBezTo>
                  <a:pt x="85614" y="98487"/>
                  <a:pt x="82463" y="102232"/>
                  <a:pt x="78470" y="105035"/>
                </a:cubicBezTo>
                <a:cubicBezTo>
                  <a:pt x="74476" y="107838"/>
                  <a:pt x="69553" y="109562"/>
                  <a:pt x="63699" y="110207"/>
                </a:cubicBezTo>
                <a:cubicBezTo>
                  <a:pt x="60028" y="110604"/>
                  <a:pt x="51172" y="110852"/>
                  <a:pt x="37133" y="110951"/>
                </a:cubicBezTo>
                <a:close/>
              </a:path>
            </a:pathLst>
          </a:custGeom>
          <a:solidFill>
            <a:prstClr val="white">
              <a:alpha val="10000"/>
            </a:prst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8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53826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70_1">
            <a:extLst>
              <a:ext uri="{FF2B5EF4-FFF2-40B4-BE49-F238E27FC236}">
                <a16:creationId xmlns:a16="http://schemas.microsoft.com/office/drawing/2014/main" id="{510D06D6-83BC-4A37-9841-C9E1A8B0D84F}"/>
              </a:ext>
            </a:extLst>
          </p:cNvPr>
          <p:cNvGrpSpPr/>
          <p:nvPr userDrawn="1"/>
        </p:nvGrpSpPr>
        <p:grpSpPr>
          <a:xfrm>
            <a:off x="9837818" y="349571"/>
            <a:ext cx="1969223" cy="432770"/>
            <a:chOff x="5088399" y="243406"/>
            <a:chExt cx="2457454" cy="540067"/>
          </a:xfrm>
        </p:grpSpPr>
        <p:grpSp>
          <p:nvGrpSpPr>
            <p:cNvPr id="38" name="图形 4">
              <a:extLst>
                <a:ext uri="{FF2B5EF4-FFF2-40B4-BE49-F238E27FC236}">
                  <a16:creationId xmlns:a16="http://schemas.microsoft.com/office/drawing/2014/main" id="{357141F3-BA58-4107-8DBB-23CF1F27598C}"/>
                </a:ext>
              </a:extLst>
            </p:cNvPr>
            <p:cNvGrpSpPr/>
            <p:nvPr/>
          </p:nvGrpSpPr>
          <p:grpSpPr>
            <a:xfrm>
              <a:off x="5088399" y="243406"/>
              <a:ext cx="540067" cy="540067"/>
              <a:chOff x="5088399" y="243406"/>
              <a:chExt cx="540067" cy="540067"/>
            </a:xfrm>
          </p:grpSpPr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D44D5B85-3534-4333-AA57-32B6AB9CADB3}"/>
                  </a:ext>
                </a:extLst>
              </p:cNvPr>
              <p:cNvSpPr/>
              <p:nvPr/>
            </p:nvSpPr>
            <p:spPr>
              <a:xfrm>
                <a:off x="5092018" y="246835"/>
                <a:ext cx="533400" cy="533400"/>
              </a:xfrm>
              <a:custGeom>
                <a:avLst/>
                <a:gdLst>
                  <a:gd name="connsiteX0" fmla="*/ -365 w 533400"/>
                  <a:gd name="connsiteY0" fmla="*/ 266564 h 533400"/>
                  <a:gd name="connsiteX1" fmla="*/ 266335 w 533400"/>
                  <a:gd name="connsiteY1" fmla="*/ -136 h 533400"/>
                  <a:gd name="connsiteX2" fmla="*/ 533035 w 533400"/>
                  <a:gd name="connsiteY2" fmla="*/ 266564 h 533400"/>
                  <a:gd name="connsiteX3" fmla="*/ 266335 w 533400"/>
                  <a:gd name="connsiteY3" fmla="*/ 533264 h 533400"/>
                  <a:gd name="connsiteX4" fmla="*/ -365 w 533400"/>
                  <a:gd name="connsiteY4" fmla="*/ 266564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533400">
                    <a:moveTo>
                      <a:pt x="-365" y="266564"/>
                    </a:moveTo>
                    <a:cubicBezTo>
                      <a:pt x="-365" y="119270"/>
                      <a:pt x="119041" y="-136"/>
                      <a:pt x="266335" y="-136"/>
                    </a:cubicBezTo>
                    <a:cubicBezTo>
                      <a:pt x="413629" y="-136"/>
                      <a:pt x="533035" y="119270"/>
                      <a:pt x="533035" y="266564"/>
                    </a:cubicBezTo>
                    <a:cubicBezTo>
                      <a:pt x="533035" y="413858"/>
                      <a:pt x="413629" y="533264"/>
                      <a:pt x="266335" y="533264"/>
                    </a:cubicBezTo>
                    <a:cubicBezTo>
                      <a:pt x="119041" y="533264"/>
                      <a:pt x="-365" y="413858"/>
                      <a:pt x="-365" y="266564"/>
                    </a:cubicBezTo>
                  </a:path>
                </a:pathLst>
              </a:custGeom>
              <a:solidFill>
                <a:srgbClr val="A13F0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2FE3F6B0-F51D-4B53-8D66-42341DC2FB1F}"/>
                  </a:ext>
                </a:extLst>
              </p:cNvPr>
              <p:cNvSpPr/>
              <p:nvPr/>
            </p:nvSpPr>
            <p:spPr>
              <a:xfrm>
                <a:off x="5088399" y="243406"/>
                <a:ext cx="540067" cy="540067"/>
              </a:xfrm>
              <a:custGeom>
                <a:avLst/>
                <a:gdLst>
                  <a:gd name="connsiteX0" fmla="*/ 269669 w 540067"/>
                  <a:gd name="connsiteY0" fmla="*/ 539932 h 540067"/>
                  <a:gd name="connsiteX1" fmla="*/ -365 w 540067"/>
                  <a:gd name="connsiteY1" fmla="*/ 269898 h 540067"/>
                  <a:gd name="connsiteX2" fmla="*/ 269669 w 540067"/>
                  <a:gd name="connsiteY2" fmla="*/ -136 h 540067"/>
                  <a:gd name="connsiteX3" fmla="*/ 539703 w 540067"/>
                  <a:gd name="connsiteY3" fmla="*/ 269898 h 540067"/>
                  <a:gd name="connsiteX4" fmla="*/ 539703 w 540067"/>
                  <a:gd name="connsiteY4" fmla="*/ 269993 h 540067"/>
                  <a:gd name="connsiteX5" fmla="*/ 269669 w 540067"/>
                  <a:gd name="connsiteY5" fmla="*/ 539932 h 540067"/>
                  <a:gd name="connsiteX6" fmla="*/ 269669 w 540067"/>
                  <a:gd name="connsiteY6" fmla="*/ 7198 h 540067"/>
                  <a:gd name="connsiteX7" fmla="*/ 6874 w 540067"/>
                  <a:gd name="connsiteY7" fmla="*/ 269993 h 540067"/>
                  <a:gd name="connsiteX8" fmla="*/ 269669 w 540067"/>
                  <a:gd name="connsiteY8" fmla="*/ 532788 h 540067"/>
                  <a:gd name="connsiteX9" fmla="*/ 532464 w 540067"/>
                  <a:gd name="connsiteY9" fmla="*/ 269993 h 540067"/>
                  <a:gd name="connsiteX10" fmla="*/ 269669 w 540067"/>
                  <a:gd name="connsiteY10" fmla="*/ 7198 h 5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0067" h="540067">
                    <a:moveTo>
                      <a:pt x="269669" y="539932"/>
                    </a:moveTo>
                    <a:cubicBezTo>
                      <a:pt x="120533" y="539932"/>
                      <a:pt x="-365" y="419033"/>
                      <a:pt x="-365" y="269898"/>
                    </a:cubicBezTo>
                    <a:cubicBezTo>
                      <a:pt x="-365" y="120762"/>
                      <a:pt x="120533" y="-136"/>
                      <a:pt x="269669" y="-136"/>
                    </a:cubicBezTo>
                    <a:cubicBezTo>
                      <a:pt x="418804" y="-136"/>
                      <a:pt x="539703" y="120762"/>
                      <a:pt x="539703" y="269898"/>
                    </a:cubicBezTo>
                    <a:cubicBezTo>
                      <a:pt x="539703" y="269930"/>
                      <a:pt x="539703" y="269961"/>
                      <a:pt x="539703" y="269993"/>
                    </a:cubicBezTo>
                    <a:cubicBezTo>
                      <a:pt x="539493" y="419026"/>
                      <a:pt x="418702" y="539774"/>
                      <a:pt x="269669" y="539932"/>
                    </a:cubicBezTo>
                    <a:moveTo>
                      <a:pt x="269669" y="7198"/>
                    </a:moveTo>
                    <a:cubicBezTo>
                      <a:pt x="124531" y="7198"/>
                      <a:pt x="6874" y="124855"/>
                      <a:pt x="6874" y="269993"/>
                    </a:cubicBezTo>
                    <a:cubicBezTo>
                      <a:pt x="6874" y="415130"/>
                      <a:pt x="124531" y="532788"/>
                      <a:pt x="269669" y="532788"/>
                    </a:cubicBezTo>
                    <a:cubicBezTo>
                      <a:pt x="414806" y="532788"/>
                      <a:pt x="532464" y="415130"/>
                      <a:pt x="532464" y="269993"/>
                    </a:cubicBezTo>
                    <a:cubicBezTo>
                      <a:pt x="532306" y="124921"/>
                      <a:pt x="414741" y="7356"/>
                      <a:pt x="269669" y="7198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EE0885AA-BBDB-43A2-BE2E-DD62856D5C72}"/>
                  </a:ext>
                </a:extLst>
              </p:cNvPr>
              <p:cNvSpPr/>
              <p:nvPr/>
            </p:nvSpPr>
            <p:spPr>
              <a:xfrm>
                <a:off x="5156407" y="311510"/>
                <a:ext cx="404050" cy="404050"/>
              </a:xfrm>
              <a:custGeom>
                <a:avLst/>
                <a:gdLst>
                  <a:gd name="connsiteX0" fmla="*/ -365 w 404050"/>
                  <a:gd name="connsiteY0" fmla="*/ 201889 h 404050"/>
                  <a:gd name="connsiteX1" fmla="*/ 201660 w 404050"/>
                  <a:gd name="connsiteY1" fmla="*/ -136 h 404050"/>
                  <a:gd name="connsiteX2" fmla="*/ 403685 w 404050"/>
                  <a:gd name="connsiteY2" fmla="*/ 201889 h 404050"/>
                  <a:gd name="connsiteX3" fmla="*/ 201660 w 404050"/>
                  <a:gd name="connsiteY3" fmla="*/ 403915 h 404050"/>
                  <a:gd name="connsiteX4" fmla="*/ -365 w 404050"/>
                  <a:gd name="connsiteY4" fmla="*/ 202080 h 404050"/>
                  <a:gd name="connsiteX5" fmla="*/ -365 w 404050"/>
                  <a:gd name="connsiteY5" fmla="*/ 201889 h 40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050" h="404050">
                    <a:moveTo>
                      <a:pt x="-365" y="201889"/>
                    </a:moveTo>
                    <a:cubicBezTo>
                      <a:pt x="-365" y="90314"/>
                      <a:pt x="90085" y="-136"/>
                      <a:pt x="201660" y="-136"/>
                    </a:cubicBezTo>
                    <a:cubicBezTo>
                      <a:pt x="313236" y="-136"/>
                      <a:pt x="403685" y="90314"/>
                      <a:pt x="403685" y="201889"/>
                    </a:cubicBezTo>
                    <a:cubicBezTo>
                      <a:pt x="403685" y="313465"/>
                      <a:pt x="313236" y="403915"/>
                      <a:pt x="201660" y="403915"/>
                    </a:cubicBezTo>
                    <a:cubicBezTo>
                      <a:pt x="90137" y="403967"/>
                      <a:pt x="-312" y="313603"/>
                      <a:pt x="-365" y="202080"/>
                    </a:cubicBezTo>
                    <a:cubicBezTo>
                      <a:pt x="-365" y="202016"/>
                      <a:pt x="-365" y="201953"/>
                      <a:pt x="-365" y="201889"/>
                    </a:cubicBezTo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9" name="图形 4">
              <a:extLst>
                <a:ext uri="{FF2B5EF4-FFF2-40B4-BE49-F238E27FC236}">
                  <a16:creationId xmlns:a16="http://schemas.microsoft.com/office/drawing/2014/main" id="{DA0E2023-74B5-45EB-81A2-796EA415615C}"/>
                </a:ext>
              </a:extLst>
            </p:cNvPr>
            <p:cNvGrpSpPr/>
            <p:nvPr/>
          </p:nvGrpSpPr>
          <p:grpSpPr>
            <a:xfrm>
              <a:off x="5280804" y="640503"/>
              <a:ext cx="156019" cy="72915"/>
              <a:chOff x="5280804" y="640503"/>
              <a:chExt cx="156019" cy="72915"/>
            </a:xfrm>
            <a:solidFill>
              <a:srgbClr val="009944"/>
            </a:solidFill>
          </p:grpSpPr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FEB375D7-92B4-4594-8405-4636ED5BB80D}"/>
                  </a:ext>
                </a:extLst>
              </p:cNvPr>
              <p:cNvSpPr/>
              <p:nvPr/>
            </p:nvSpPr>
            <p:spPr>
              <a:xfrm>
                <a:off x="5280804" y="640503"/>
                <a:ext cx="156019" cy="52387"/>
              </a:xfrm>
              <a:custGeom>
                <a:avLst/>
                <a:gdLst>
                  <a:gd name="connsiteX0" fmla="*/ 76978 w 156019"/>
                  <a:gd name="connsiteY0" fmla="*/ -136 h 52387"/>
                  <a:gd name="connsiteX1" fmla="*/ 75073 w 156019"/>
                  <a:gd name="connsiteY1" fmla="*/ 2340 h 52387"/>
                  <a:gd name="connsiteX2" fmla="*/ 72882 w 156019"/>
                  <a:gd name="connsiteY2" fmla="*/ 4722 h 52387"/>
                  <a:gd name="connsiteX3" fmla="*/ 73740 w 156019"/>
                  <a:gd name="connsiteY3" fmla="*/ 5484 h 52387"/>
                  <a:gd name="connsiteX4" fmla="*/ 73740 w 156019"/>
                  <a:gd name="connsiteY4" fmla="*/ 22248 h 52387"/>
                  <a:gd name="connsiteX5" fmla="*/ 64881 w 156019"/>
                  <a:gd name="connsiteY5" fmla="*/ 22248 h 52387"/>
                  <a:gd name="connsiteX6" fmla="*/ 59262 w 156019"/>
                  <a:gd name="connsiteY6" fmla="*/ 25677 h 52387"/>
                  <a:gd name="connsiteX7" fmla="*/ 52880 w 156019"/>
                  <a:gd name="connsiteY7" fmla="*/ 27391 h 52387"/>
                  <a:gd name="connsiteX8" fmla="*/ 48022 w 156019"/>
                  <a:gd name="connsiteY8" fmla="*/ 30820 h 52387"/>
                  <a:gd name="connsiteX9" fmla="*/ 42879 w 156019"/>
                  <a:gd name="connsiteY9" fmla="*/ 32725 h 52387"/>
                  <a:gd name="connsiteX10" fmla="*/ 39545 w 156019"/>
                  <a:gd name="connsiteY10" fmla="*/ 37202 h 52387"/>
                  <a:gd name="connsiteX11" fmla="*/ 35640 w 156019"/>
                  <a:gd name="connsiteY11" fmla="*/ 39393 h 52387"/>
                  <a:gd name="connsiteX12" fmla="*/ 31258 w 156019"/>
                  <a:gd name="connsiteY12" fmla="*/ 41584 h 52387"/>
                  <a:gd name="connsiteX13" fmla="*/ 26876 w 156019"/>
                  <a:gd name="connsiteY13" fmla="*/ 45679 h 52387"/>
                  <a:gd name="connsiteX14" fmla="*/ 18685 w 156019"/>
                  <a:gd name="connsiteY14" fmla="*/ 50061 h 52387"/>
                  <a:gd name="connsiteX15" fmla="*/ -365 w 156019"/>
                  <a:gd name="connsiteY15" fmla="*/ 52252 h 52387"/>
                  <a:gd name="connsiteX16" fmla="*/ 155655 w 156019"/>
                  <a:gd name="connsiteY16" fmla="*/ 52252 h 52387"/>
                  <a:gd name="connsiteX17" fmla="*/ 140319 w 156019"/>
                  <a:gd name="connsiteY17" fmla="*/ 49775 h 52387"/>
                  <a:gd name="connsiteX18" fmla="*/ 132509 w 156019"/>
                  <a:gd name="connsiteY18" fmla="*/ 45394 h 52387"/>
                  <a:gd name="connsiteX19" fmla="*/ 127175 w 156019"/>
                  <a:gd name="connsiteY19" fmla="*/ 43203 h 52387"/>
                  <a:gd name="connsiteX20" fmla="*/ 122984 w 156019"/>
                  <a:gd name="connsiteY20" fmla="*/ 43203 h 52387"/>
                  <a:gd name="connsiteX21" fmla="*/ 119364 w 156019"/>
                  <a:gd name="connsiteY21" fmla="*/ 41774 h 52387"/>
                  <a:gd name="connsiteX22" fmla="*/ 117364 w 156019"/>
                  <a:gd name="connsiteY22" fmla="*/ 39298 h 52387"/>
                  <a:gd name="connsiteX23" fmla="*/ 113459 w 156019"/>
                  <a:gd name="connsiteY23" fmla="*/ 36821 h 52387"/>
                  <a:gd name="connsiteX24" fmla="*/ 108410 w 156019"/>
                  <a:gd name="connsiteY24" fmla="*/ 33106 h 52387"/>
                  <a:gd name="connsiteX25" fmla="*/ 104791 w 156019"/>
                  <a:gd name="connsiteY25" fmla="*/ 33106 h 52387"/>
                  <a:gd name="connsiteX26" fmla="*/ 101552 w 156019"/>
                  <a:gd name="connsiteY26" fmla="*/ 29963 h 52387"/>
                  <a:gd name="connsiteX27" fmla="*/ 95171 w 156019"/>
                  <a:gd name="connsiteY27" fmla="*/ 28249 h 52387"/>
                  <a:gd name="connsiteX28" fmla="*/ 88598 w 156019"/>
                  <a:gd name="connsiteY28" fmla="*/ 24248 h 52387"/>
                  <a:gd name="connsiteX29" fmla="*/ 80216 w 156019"/>
                  <a:gd name="connsiteY29" fmla="*/ 22724 h 52387"/>
                  <a:gd name="connsiteX30" fmla="*/ 80216 w 156019"/>
                  <a:gd name="connsiteY30" fmla="*/ 5103 h 52387"/>
                  <a:gd name="connsiteX31" fmla="*/ 80788 w 156019"/>
                  <a:gd name="connsiteY31" fmla="*/ 4436 h 52387"/>
                  <a:gd name="connsiteX32" fmla="*/ 78597 w 156019"/>
                  <a:gd name="connsiteY32" fmla="*/ 2341 h 52387"/>
                  <a:gd name="connsiteX33" fmla="*/ 76597 w 156019"/>
                  <a:gd name="connsiteY33" fmla="*/ -136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6019" h="52387">
                    <a:moveTo>
                      <a:pt x="76978" y="-136"/>
                    </a:moveTo>
                    <a:cubicBezTo>
                      <a:pt x="76457" y="772"/>
                      <a:pt x="75816" y="1605"/>
                      <a:pt x="75073" y="2340"/>
                    </a:cubicBezTo>
                    <a:cubicBezTo>
                      <a:pt x="74121" y="3388"/>
                      <a:pt x="72597" y="4341"/>
                      <a:pt x="72882" y="4722"/>
                    </a:cubicBezTo>
                    <a:lnTo>
                      <a:pt x="73740" y="5484"/>
                    </a:lnTo>
                    <a:lnTo>
                      <a:pt x="73740" y="22248"/>
                    </a:lnTo>
                    <a:cubicBezTo>
                      <a:pt x="70800" y="21847"/>
                      <a:pt x="67820" y="21847"/>
                      <a:pt x="64881" y="22248"/>
                    </a:cubicBezTo>
                    <a:cubicBezTo>
                      <a:pt x="63072" y="23296"/>
                      <a:pt x="61071" y="24439"/>
                      <a:pt x="59262" y="25677"/>
                    </a:cubicBezTo>
                    <a:cubicBezTo>
                      <a:pt x="57290" y="26720"/>
                      <a:pt x="55109" y="27306"/>
                      <a:pt x="52880" y="27391"/>
                    </a:cubicBezTo>
                    <a:cubicBezTo>
                      <a:pt x="51641" y="27391"/>
                      <a:pt x="49832" y="30154"/>
                      <a:pt x="48022" y="30820"/>
                    </a:cubicBezTo>
                    <a:cubicBezTo>
                      <a:pt x="46212" y="31487"/>
                      <a:pt x="43831" y="32249"/>
                      <a:pt x="42879" y="32725"/>
                    </a:cubicBezTo>
                    <a:cubicBezTo>
                      <a:pt x="41926" y="33202"/>
                      <a:pt x="40688" y="36726"/>
                      <a:pt x="39545" y="37202"/>
                    </a:cubicBezTo>
                    <a:cubicBezTo>
                      <a:pt x="38402" y="37678"/>
                      <a:pt x="36306" y="37202"/>
                      <a:pt x="35640" y="39393"/>
                    </a:cubicBezTo>
                    <a:cubicBezTo>
                      <a:pt x="34973" y="41584"/>
                      <a:pt x="31639" y="41012"/>
                      <a:pt x="31258" y="41584"/>
                    </a:cubicBezTo>
                    <a:cubicBezTo>
                      <a:pt x="30877" y="42155"/>
                      <a:pt x="27829" y="45584"/>
                      <a:pt x="26876" y="45679"/>
                    </a:cubicBezTo>
                    <a:cubicBezTo>
                      <a:pt x="23886" y="46590"/>
                      <a:pt x="21103" y="48079"/>
                      <a:pt x="18685" y="50061"/>
                    </a:cubicBezTo>
                    <a:cubicBezTo>
                      <a:pt x="5159" y="51204"/>
                      <a:pt x="-365" y="52252"/>
                      <a:pt x="-365" y="52252"/>
                    </a:cubicBezTo>
                    <a:lnTo>
                      <a:pt x="155655" y="52252"/>
                    </a:lnTo>
                    <a:cubicBezTo>
                      <a:pt x="150641" y="50906"/>
                      <a:pt x="145502" y="50076"/>
                      <a:pt x="140319" y="49775"/>
                    </a:cubicBezTo>
                    <a:cubicBezTo>
                      <a:pt x="137907" y="47997"/>
                      <a:pt x="135284" y="46525"/>
                      <a:pt x="132509" y="45394"/>
                    </a:cubicBezTo>
                    <a:cubicBezTo>
                      <a:pt x="130794" y="44917"/>
                      <a:pt x="127937" y="43489"/>
                      <a:pt x="127175" y="43203"/>
                    </a:cubicBezTo>
                    <a:cubicBezTo>
                      <a:pt x="126413" y="42917"/>
                      <a:pt x="123555" y="43203"/>
                      <a:pt x="122984" y="43203"/>
                    </a:cubicBezTo>
                    <a:cubicBezTo>
                      <a:pt x="122066" y="42188"/>
                      <a:pt x="120728" y="41659"/>
                      <a:pt x="119364" y="41774"/>
                    </a:cubicBezTo>
                    <a:cubicBezTo>
                      <a:pt x="117650" y="41774"/>
                      <a:pt x="118031" y="40917"/>
                      <a:pt x="117364" y="39298"/>
                    </a:cubicBezTo>
                    <a:cubicBezTo>
                      <a:pt x="116697" y="37678"/>
                      <a:pt x="114983" y="37583"/>
                      <a:pt x="113459" y="36821"/>
                    </a:cubicBezTo>
                    <a:cubicBezTo>
                      <a:pt x="111935" y="36059"/>
                      <a:pt x="109744" y="33487"/>
                      <a:pt x="108410" y="33106"/>
                    </a:cubicBezTo>
                    <a:cubicBezTo>
                      <a:pt x="107077" y="32725"/>
                      <a:pt x="105648" y="33106"/>
                      <a:pt x="104791" y="33106"/>
                    </a:cubicBezTo>
                    <a:cubicBezTo>
                      <a:pt x="103934" y="33106"/>
                      <a:pt x="103172" y="30439"/>
                      <a:pt x="101552" y="29963"/>
                    </a:cubicBezTo>
                    <a:cubicBezTo>
                      <a:pt x="99933" y="29487"/>
                      <a:pt x="96123" y="29296"/>
                      <a:pt x="95171" y="28249"/>
                    </a:cubicBezTo>
                    <a:cubicBezTo>
                      <a:pt x="93066" y="26779"/>
                      <a:pt x="90871" y="25442"/>
                      <a:pt x="88598" y="24248"/>
                    </a:cubicBezTo>
                    <a:cubicBezTo>
                      <a:pt x="85955" y="23114"/>
                      <a:pt x="83090" y="22593"/>
                      <a:pt x="80216" y="22724"/>
                    </a:cubicBezTo>
                    <a:lnTo>
                      <a:pt x="80216" y="5103"/>
                    </a:lnTo>
                    <a:cubicBezTo>
                      <a:pt x="80216" y="5103"/>
                      <a:pt x="80883" y="5103"/>
                      <a:pt x="80788" y="4436"/>
                    </a:cubicBezTo>
                    <a:cubicBezTo>
                      <a:pt x="80693" y="3769"/>
                      <a:pt x="79455" y="3198"/>
                      <a:pt x="78597" y="2341"/>
                    </a:cubicBezTo>
                    <a:cubicBezTo>
                      <a:pt x="77884" y="1554"/>
                      <a:pt x="77216" y="727"/>
                      <a:pt x="76597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4044666D-FE53-4553-BF97-7C7739FAF0E5}"/>
                  </a:ext>
                </a:extLst>
              </p:cNvPr>
              <p:cNvSpPr/>
              <p:nvPr/>
            </p:nvSpPr>
            <p:spPr>
              <a:xfrm>
                <a:off x="5286519" y="693622"/>
                <a:ext cx="33866" cy="18946"/>
              </a:xfrm>
              <a:custGeom>
                <a:avLst/>
                <a:gdLst>
                  <a:gd name="connsiteX0" fmla="*/ 206 w 33866"/>
                  <a:gd name="connsiteY0" fmla="*/ 85 h 18946"/>
                  <a:gd name="connsiteX1" fmla="*/ 1540 w 33866"/>
                  <a:gd name="connsiteY1" fmla="*/ 1324 h 18946"/>
                  <a:gd name="connsiteX2" fmla="*/ 9065 w 33866"/>
                  <a:gd name="connsiteY2" fmla="*/ 3991 h 18946"/>
                  <a:gd name="connsiteX3" fmla="*/ 14018 w 33866"/>
                  <a:gd name="connsiteY3" fmla="*/ 15230 h 18946"/>
                  <a:gd name="connsiteX4" fmla="*/ 20399 w 33866"/>
                  <a:gd name="connsiteY4" fmla="*/ 15230 h 18946"/>
                  <a:gd name="connsiteX5" fmla="*/ 20399 w 33866"/>
                  <a:gd name="connsiteY5" fmla="*/ 17421 h 18946"/>
                  <a:gd name="connsiteX6" fmla="*/ 25733 w 33866"/>
                  <a:gd name="connsiteY6" fmla="*/ 17421 h 18946"/>
                  <a:gd name="connsiteX7" fmla="*/ 24019 w 33866"/>
                  <a:gd name="connsiteY7" fmla="*/ 17992 h 18946"/>
                  <a:gd name="connsiteX8" fmla="*/ 29353 w 33866"/>
                  <a:gd name="connsiteY8" fmla="*/ 17992 h 18946"/>
                  <a:gd name="connsiteX9" fmla="*/ 24400 w 33866"/>
                  <a:gd name="connsiteY9" fmla="*/ 18564 h 18946"/>
                  <a:gd name="connsiteX10" fmla="*/ 33163 w 33866"/>
                  <a:gd name="connsiteY10" fmla="*/ 18564 h 18946"/>
                  <a:gd name="connsiteX11" fmla="*/ 33163 w 33866"/>
                  <a:gd name="connsiteY11" fmla="*/ 15135 h 18946"/>
                  <a:gd name="connsiteX12" fmla="*/ 23638 w 33866"/>
                  <a:gd name="connsiteY12" fmla="*/ 15135 h 18946"/>
                  <a:gd name="connsiteX13" fmla="*/ 22590 w 33866"/>
                  <a:gd name="connsiteY13" fmla="*/ 13706 h 18946"/>
                  <a:gd name="connsiteX14" fmla="*/ 19066 w 33866"/>
                  <a:gd name="connsiteY14" fmla="*/ 13706 h 18946"/>
                  <a:gd name="connsiteX15" fmla="*/ 11541 w 33866"/>
                  <a:gd name="connsiteY15" fmla="*/ 1895 h 18946"/>
                  <a:gd name="connsiteX16" fmla="*/ -365 w 33866"/>
                  <a:gd name="connsiteY16" fmla="*/ -105 h 1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3866" h="18946">
                    <a:moveTo>
                      <a:pt x="206" y="85"/>
                    </a:moveTo>
                    <a:cubicBezTo>
                      <a:pt x="297" y="764"/>
                      <a:pt x="856" y="1284"/>
                      <a:pt x="1540" y="1324"/>
                    </a:cubicBezTo>
                    <a:cubicBezTo>
                      <a:pt x="4161" y="1856"/>
                      <a:pt x="6694" y="2754"/>
                      <a:pt x="9065" y="3991"/>
                    </a:cubicBezTo>
                    <a:cubicBezTo>
                      <a:pt x="13351" y="6562"/>
                      <a:pt x="14018" y="15230"/>
                      <a:pt x="14018" y="15230"/>
                    </a:cubicBezTo>
                    <a:lnTo>
                      <a:pt x="20399" y="15230"/>
                    </a:lnTo>
                    <a:lnTo>
                      <a:pt x="20399" y="17421"/>
                    </a:lnTo>
                    <a:lnTo>
                      <a:pt x="25733" y="17421"/>
                    </a:lnTo>
                    <a:cubicBezTo>
                      <a:pt x="25733" y="17421"/>
                      <a:pt x="22495" y="17897"/>
                      <a:pt x="24019" y="17992"/>
                    </a:cubicBezTo>
                    <a:cubicBezTo>
                      <a:pt x="25543" y="18088"/>
                      <a:pt x="29734" y="17992"/>
                      <a:pt x="29353" y="17992"/>
                    </a:cubicBezTo>
                    <a:cubicBezTo>
                      <a:pt x="28972" y="17992"/>
                      <a:pt x="23066" y="18564"/>
                      <a:pt x="24400" y="18564"/>
                    </a:cubicBezTo>
                    <a:cubicBezTo>
                      <a:pt x="27312" y="18893"/>
                      <a:pt x="30251" y="18893"/>
                      <a:pt x="33163" y="18564"/>
                    </a:cubicBezTo>
                    <a:cubicBezTo>
                      <a:pt x="33925" y="17897"/>
                      <a:pt x="33163" y="15135"/>
                      <a:pt x="33163" y="15135"/>
                    </a:cubicBezTo>
                    <a:lnTo>
                      <a:pt x="23638" y="15135"/>
                    </a:lnTo>
                    <a:cubicBezTo>
                      <a:pt x="23638" y="15135"/>
                      <a:pt x="23638" y="13801"/>
                      <a:pt x="22590" y="13706"/>
                    </a:cubicBezTo>
                    <a:lnTo>
                      <a:pt x="19066" y="13706"/>
                    </a:lnTo>
                    <a:cubicBezTo>
                      <a:pt x="19066" y="13706"/>
                      <a:pt x="17256" y="4181"/>
                      <a:pt x="11541" y="1895"/>
                    </a:cubicBezTo>
                    <a:cubicBezTo>
                      <a:pt x="7760" y="388"/>
                      <a:pt x="3701" y="-294"/>
                      <a:pt x="-365" y="-105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A3D6D5D5-DC93-4549-856F-99018846EB43}"/>
                  </a:ext>
                </a:extLst>
              </p:cNvPr>
              <p:cNvSpPr/>
              <p:nvPr/>
            </p:nvSpPr>
            <p:spPr>
              <a:xfrm>
                <a:off x="5309330" y="696648"/>
                <a:ext cx="1905" cy="9713"/>
              </a:xfrm>
              <a:custGeom>
                <a:avLst/>
                <a:gdLst>
                  <a:gd name="connsiteX0" fmla="*/ -221 w 1905"/>
                  <a:gd name="connsiteY0" fmla="*/ -83 h 9713"/>
                  <a:gd name="connsiteX1" fmla="*/ -221 w 1905"/>
                  <a:gd name="connsiteY1" fmla="*/ 8966 h 9713"/>
                  <a:gd name="connsiteX2" fmla="*/ 1398 w 1905"/>
                  <a:gd name="connsiteY2" fmla="*/ 8966 h 9713"/>
                  <a:gd name="connsiteX3" fmla="*/ 1398 w 1905"/>
                  <a:gd name="connsiteY3" fmla="*/ 203 h 9713"/>
                  <a:gd name="connsiteX4" fmla="*/ -31 w 1905"/>
                  <a:gd name="connsiteY4" fmla="*/ 203 h 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" h="9713">
                    <a:moveTo>
                      <a:pt x="-221" y="-83"/>
                    </a:moveTo>
                    <a:cubicBezTo>
                      <a:pt x="-413" y="2930"/>
                      <a:pt x="-413" y="5952"/>
                      <a:pt x="-221" y="8966"/>
                    </a:cubicBezTo>
                    <a:cubicBezTo>
                      <a:pt x="-221" y="9918"/>
                      <a:pt x="1398" y="9633"/>
                      <a:pt x="1398" y="8966"/>
                    </a:cubicBezTo>
                    <a:cubicBezTo>
                      <a:pt x="1588" y="6048"/>
                      <a:pt x="1588" y="3121"/>
                      <a:pt x="1398" y="203"/>
                    </a:cubicBezTo>
                    <a:cubicBezTo>
                      <a:pt x="1398" y="-559"/>
                      <a:pt x="-31" y="203"/>
                      <a:pt x="-31" y="203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F7AECBE4-D689-456C-AFA9-E5C72BC74EAF}"/>
                  </a:ext>
                </a:extLst>
              </p:cNvPr>
              <p:cNvSpPr/>
              <p:nvPr/>
            </p:nvSpPr>
            <p:spPr>
              <a:xfrm>
                <a:off x="5312744" y="694762"/>
                <a:ext cx="2158" cy="11928"/>
              </a:xfrm>
              <a:custGeom>
                <a:avLst/>
                <a:gdLst>
                  <a:gd name="connsiteX0" fmla="*/ -111 w 2158"/>
                  <a:gd name="connsiteY0" fmla="*/ 564 h 11928"/>
                  <a:gd name="connsiteX1" fmla="*/ -111 w 2158"/>
                  <a:gd name="connsiteY1" fmla="*/ 11328 h 11928"/>
                  <a:gd name="connsiteX2" fmla="*/ 1794 w 2158"/>
                  <a:gd name="connsiteY2" fmla="*/ 11328 h 11928"/>
                  <a:gd name="connsiteX3" fmla="*/ 1794 w 2158"/>
                  <a:gd name="connsiteY3" fmla="*/ 374 h 11928"/>
                  <a:gd name="connsiteX4" fmla="*/ -111 w 2158"/>
                  <a:gd name="connsiteY4" fmla="*/ 374 h 1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" h="11928">
                    <a:moveTo>
                      <a:pt x="-111" y="564"/>
                    </a:moveTo>
                    <a:cubicBezTo>
                      <a:pt x="-450" y="4144"/>
                      <a:pt x="-450" y="7748"/>
                      <a:pt x="-111" y="11328"/>
                    </a:cubicBezTo>
                    <a:cubicBezTo>
                      <a:pt x="-111" y="11899"/>
                      <a:pt x="1794" y="11994"/>
                      <a:pt x="1794" y="11328"/>
                    </a:cubicBezTo>
                    <a:cubicBezTo>
                      <a:pt x="1794" y="10661"/>
                      <a:pt x="1794" y="850"/>
                      <a:pt x="1794" y="374"/>
                    </a:cubicBezTo>
                    <a:cubicBezTo>
                      <a:pt x="1794" y="-102"/>
                      <a:pt x="175" y="-483"/>
                      <a:pt x="-111" y="374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D4204C3D-09A5-474E-811D-D45D22FB83AF}"/>
                  </a:ext>
                </a:extLst>
              </p:cNvPr>
              <p:cNvSpPr/>
              <p:nvPr/>
            </p:nvSpPr>
            <p:spPr>
              <a:xfrm>
                <a:off x="5316509" y="696032"/>
                <a:ext cx="1635" cy="9622"/>
              </a:xfrm>
              <a:custGeom>
                <a:avLst/>
                <a:gdLst>
                  <a:gd name="connsiteX0" fmla="*/ 506 w 1635"/>
                  <a:gd name="connsiteY0" fmla="*/ -133 h 9622"/>
                  <a:gd name="connsiteX1" fmla="*/ -351 w 1635"/>
                  <a:gd name="connsiteY1" fmla="*/ 3105 h 9622"/>
                  <a:gd name="connsiteX2" fmla="*/ 506 w 1635"/>
                  <a:gd name="connsiteY2" fmla="*/ 9487 h 9622"/>
                  <a:gd name="connsiteX3" fmla="*/ 1268 w 1635"/>
                  <a:gd name="connsiteY3" fmla="*/ 3105 h 9622"/>
                  <a:gd name="connsiteX4" fmla="*/ 506 w 1635"/>
                  <a:gd name="connsiteY4" fmla="*/ -133 h 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" h="9622">
                    <a:moveTo>
                      <a:pt x="506" y="-133"/>
                    </a:moveTo>
                    <a:cubicBezTo>
                      <a:pt x="-542" y="-133"/>
                      <a:pt x="-351" y="1486"/>
                      <a:pt x="-351" y="3105"/>
                    </a:cubicBezTo>
                    <a:cubicBezTo>
                      <a:pt x="-351" y="4724"/>
                      <a:pt x="-351" y="9487"/>
                      <a:pt x="506" y="9487"/>
                    </a:cubicBezTo>
                    <a:cubicBezTo>
                      <a:pt x="1363" y="9487"/>
                      <a:pt x="1268" y="3867"/>
                      <a:pt x="1268" y="3105"/>
                    </a:cubicBezTo>
                    <a:cubicBezTo>
                      <a:pt x="1268" y="2343"/>
                      <a:pt x="1268" y="-229"/>
                      <a:pt x="506" y="-133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5F348EF6-71E3-4012-A53C-13C9E788E968}"/>
                  </a:ext>
                </a:extLst>
              </p:cNvPr>
              <p:cNvSpPr/>
              <p:nvPr/>
            </p:nvSpPr>
            <p:spPr>
              <a:xfrm>
                <a:off x="5355194" y="696606"/>
                <a:ext cx="2273" cy="9525"/>
              </a:xfrm>
              <a:custGeom>
                <a:avLst/>
                <a:gdLst>
                  <a:gd name="connsiteX0" fmla="*/ 778 w 2273"/>
                  <a:gd name="connsiteY0" fmla="*/ -136 h 9525"/>
                  <a:gd name="connsiteX1" fmla="*/ -365 w 2273"/>
                  <a:gd name="connsiteY1" fmla="*/ 2722 h 9525"/>
                  <a:gd name="connsiteX2" fmla="*/ 968 w 2273"/>
                  <a:gd name="connsiteY2" fmla="*/ 9389 h 9525"/>
                  <a:gd name="connsiteX3" fmla="*/ 1826 w 2273"/>
                  <a:gd name="connsiteY3" fmla="*/ 2531 h 9525"/>
                  <a:gd name="connsiteX4" fmla="*/ 778 w 2273"/>
                  <a:gd name="connsiteY4" fmla="*/ -1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3" h="9525">
                    <a:moveTo>
                      <a:pt x="778" y="-136"/>
                    </a:moveTo>
                    <a:cubicBezTo>
                      <a:pt x="-365" y="-136"/>
                      <a:pt x="-365" y="721"/>
                      <a:pt x="-365" y="2722"/>
                    </a:cubicBezTo>
                    <a:cubicBezTo>
                      <a:pt x="-365" y="4722"/>
                      <a:pt x="-365" y="9389"/>
                      <a:pt x="968" y="9389"/>
                    </a:cubicBezTo>
                    <a:cubicBezTo>
                      <a:pt x="2302" y="9389"/>
                      <a:pt x="1826" y="3674"/>
                      <a:pt x="1826" y="2531"/>
                    </a:cubicBezTo>
                    <a:cubicBezTo>
                      <a:pt x="1826" y="1388"/>
                      <a:pt x="1826" y="-136"/>
                      <a:pt x="77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A5988DF8-5AD7-48E2-A8A1-084B071E13F0}"/>
                  </a:ext>
                </a:extLst>
              </p:cNvPr>
              <p:cNvSpPr/>
              <p:nvPr/>
            </p:nvSpPr>
            <p:spPr>
              <a:xfrm>
                <a:off x="5359159" y="694701"/>
                <a:ext cx="2321" cy="12001"/>
              </a:xfrm>
              <a:custGeom>
                <a:avLst/>
                <a:gdLst>
                  <a:gd name="connsiteX0" fmla="*/ 1004 w 2321"/>
                  <a:gd name="connsiteY0" fmla="*/ -136 h 12001"/>
                  <a:gd name="connsiteX1" fmla="*/ -329 w 2321"/>
                  <a:gd name="connsiteY1" fmla="*/ 3769 h 12001"/>
                  <a:gd name="connsiteX2" fmla="*/ 814 w 2321"/>
                  <a:gd name="connsiteY2" fmla="*/ 11866 h 12001"/>
                  <a:gd name="connsiteX3" fmla="*/ 1957 w 2321"/>
                  <a:gd name="connsiteY3" fmla="*/ 3865 h 12001"/>
                  <a:gd name="connsiteX4" fmla="*/ 1004 w 2321"/>
                  <a:gd name="connsiteY4" fmla="*/ -136 h 1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" h="12001">
                    <a:moveTo>
                      <a:pt x="1004" y="-136"/>
                    </a:moveTo>
                    <a:cubicBezTo>
                      <a:pt x="-710" y="-136"/>
                      <a:pt x="-329" y="1864"/>
                      <a:pt x="-329" y="3769"/>
                    </a:cubicBezTo>
                    <a:cubicBezTo>
                      <a:pt x="-329" y="5674"/>
                      <a:pt x="-329" y="11866"/>
                      <a:pt x="814" y="11866"/>
                    </a:cubicBezTo>
                    <a:cubicBezTo>
                      <a:pt x="1957" y="11866"/>
                      <a:pt x="1957" y="6055"/>
                      <a:pt x="1957" y="3865"/>
                    </a:cubicBezTo>
                    <a:cubicBezTo>
                      <a:pt x="1957" y="1674"/>
                      <a:pt x="1957" y="-136"/>
                      <a:pt x="1004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F2D5B1DF-79B8-4A12-88AD-51DBC55F2DC8}"/>
                  </a:ext>
                </a:extLst>
              </p:cNvPr>
              <p:cNvSpPr/>
              <p:nvPr/>
            </p:nvSpPr>
            <p:spPr>
              <a:xfrm>
                <a:off x="5363290" y="696987"/>
                <a:ext cx="1742" cy="9143"/>
              </a:xfrm>
              <a:custGeom>
                <a:avLst/>
                <a:gdLst>
                  <a:gd name="connsiteX0" fmla="*/ 302 w 1742"/>
                  <a:gd name="connsiteY0" fmla="*/ -136 h 9143"/>
                  <a:gd name="connsiteX1" fmla="*/ -365 w 1742"/>
                  <a:gd name="connsiteY1" fmla="*/ 2436 h 9143"/>
                  <a:gd name="connsiteX2" fmla="*/ 302 w 1742"/>
                  <a:gd name="connsiteY2" fmla="*/ 9008 h 9143"/>
                  <a:gd name="connsiteX3" fmla="*/ 1349 w 1742"/>
                  <a:gd name="connsiteY3" fmla="*/ 2150 h 9143"/>
                  <a:gd name="connsiteX4" fmla="*/ 302 w 1742"/>
                  <a:gd name="connsiteY4" fmla="*/ -136 h 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" h="9143">
                    <a:moveTo>
                      <a:pt x="302" y="-136"/>
                    </a:moveTo>
                    <a:cubicBezTo>
                      <a:pt x="-365" y="-136"/>
                      <a:pt x="-365" y="436"/>
                      <a:pt x="-365" y="2436"/>
                    </a:cubicBezTo>
                    <a:cubicBezTo>
                      <a:pt x="-365" y="4436"/>
                      <a:pt x="-365" y="9008"/>
                      <a:pt x="302" y="9008"/>
                    </a:cubicBezTo>
                    <a:cubicBezTo>
                      <a:pt x="968" y="9008"/>
                      <a:pt x="1254" y="3388"/>
                      <a:pt x="1349" y="2150"/>
                    </a:cubicBezTo>
                    <a:cubicBezTo>
                      <a:pt x="1445" y="912"/>
                      <a:pt x="1349" y="-136"/>
                      <a:pt x="302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3DA4D0DB-6EC4-43DC-AFE1-9B80ED263A64}"/>
                  </a:ext>
                </a:extLst>
              </p:cNvPr>
              <p:cNvSpPr/>
              <p:nvPr/>
            </p:nvSpPr>
            <p:spPr>
              <a:xfrm>
                <a:off x="5401200" y="696606"/>
                <a:ext cx="2095" cy="9429"/>
              </a:xfrm>
              <a:custGeom>
                <a:avLst/>
                <a:gdLst>
                  <a:gd name="connsiteX0" fmla="*/ 778 w 2095"/>
                  <a:gd name="connsiteY0" fmla="*/ -136 h 9429"/>
                  <a:gd name="connsiteX1" fmla="*/ -365 w 2095"/>
                  <a:gd name="connsiteY1" fmla="*/ 2722 h 9429"/>
                  <a:gd name="connsiteX2" fmla="*/ 873 w 2095"/>
                  <a:gd name="connsiteY2" fmla="*/ 9294 h 9429"/>
                  <a:gd name="connsiteX3" fmla="*/ 1731 w 2095"/>
                  <a:gd name="connsiteY3" fmla="*/ 2531 h 9429"/>
                  <a:gd name="connsiteX4" fmla="*/ 778 w 2095"/>
                  <a:gd name="connsiteY4" fmla="*/ -136 h 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" h="9429">
                    <a:moveTo>
                      <a:pt x="778" y="-136"/>
                    </a:moveTo>
                    <a:cubicBezTo>
                      <a:pt x="-365" y="-136"/>
                      <a:pt x="-365" y="721"/>
                      <a:pt x="-365" y="2722"/>
                    </a:cubicBezTo>
                    <a:cubicBezTo>
                      <a:pt x="-365" y="4722"/>
                      <a:pt x="111" y="9294"/>
                      <a:pt x="873" y="9294"/>
                    </a:cubicBezTo>
                    <a:cubicBezTo>
                      <a:pt x="1635" y="9294"/>
                      <a:pt x="1731" y="3674"/>
                      <a:pt x="1731" y="2531"/>
                    </a:cubicBezTo>
                    <a:cubicBezTo>
                      <a:pt x="1731" y="1388"/>
                      <a:pt x="1731" y="-136"/>
                      <a:pt x="77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2E71F015-8D1E-4EB4-8B20-8AD2A1138220}"/>
                  </a:ext>
                </a:extLst>
              </p:cNvPr>
              <p:cNvSpPr/>
              <p:nvPr/>
            </p:nvSpPr>
            <p:spPr>
              <a:xfrm>
                <a:off x="5405085" y="694701"/>
                <a:ext cx="2402" cy="12001"/>
              </a:xfrm>
              <a:custGeom>
                <a:avLst/>
                <a:gdLst>
                  <a:gd name="connsiteX0" fmla="*/ 988 w 2402"/>
                  <a:gd name="connsiteY0" fmla="*/ -136 h 12001"/>
                  <a:gd name="connsiteX1" fmla="*/ -346 w 2402"/>
                  <a:gd name="connsiteY1" fmla="*/ 3769 h 12001"/>
                  <a:gd name="connsiteX2" fmla="*/ 893 w 2402"/>
                  <a:gd name="connsiteY2" fmla="*/ 11866 h 12001"/>
                  <a:gd name="connsiteX3" fmla="*/ 2036 w 2402"/>
                  <a:gd name="connsiteY3" fmla="*/ 3865 h 12001"/>
                  <a:gd name="connsiteX4" fmla="*/ 988 w 2402"/>
                  <a:gd name="connsiteY4" fmla="*/ -136 h 1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2" h="12001">
                    <a:moveTo>
                      <a:pt x="988" y="-136"/>
                    </a:moveTo>
                    <a:cubicBezTo>
                      <a:pt x="-631" y="-136"/>
                      <a:pt x="-346" y="1864"/>
                      <a:pt x="-346" y="3769"/>
                    </a:cubicBezTo>
                    <a:cubicBezTo>
                      <a:pt x="-346" y="5674"/>
                      <a:pt x="-346" y="11866"/>
                      <a:pt x="893" y="11866"/>
                    </a:cubicBezTo>
                    <a:cubicBezTo>
                      <a:pt x="2131" y="11866"/>
                      <a:pt x="2036" y="6055"/>
                      <a:pt x="2036" y="3865"/>
                    </a:cubicBezTo>
                    <a:cubicBezTo>
                      <a:pt x="2036" y="1674"/>
                      <a:pt x="2036" y="-136"/>
                      <a:pt x="98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B4A29E30-74EA-4132-9770-FFF09C7DE713}"/>
                  </a:ext>
                </a:extLst>
              </p:cNvPr>
              <p:cNvSpPr/>
              <p:nvPr/>
            </p:nvSpPr>
            <p:spPr>
              <a:xfrm>
                <a:off x="5409296" y="696987"/>
                <a:ext cx="1779" cy="9143"/>
              </a:xfrm>
              <a:custGeom>
                <a:avLst/>
                <a:gdLst>
                  <a:gd name="connsiteX0" fmla="*/ 302 w 1779"/>
                  <a:gd name="connsiteY0" fmla="*/ -136 h 9143"/>
                  <a:gd name="connsiteX1" fmla="*/ -365 w 1779"/>
                  <a:gd name="connsiteY1" fmla="*/ 2436 h 9143"/>
                  <a:gd name="connsiteX2" fmla="*/ 302 w 1779"/>
                  <a:gd name="connsiteY2" fmla="*/ 9008 h 9143"/>
                  <a:gd name="connsiteX3" fmla="*/ 1349 w 1779"/>
                  <a:gd name="connsiteY3" fmla="*/ 2150 h 9143"/>
                  <a:gd name="connsiteX4" fmla="*/ 302 w 1779"/>
                  <a:gd name="connsiteY4" fmla="*/ -136 h 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" h="9143">
                    <a:moveTo>
                      <a:pt x="302" y="-136"/>
                    </a:moveTo>
                    <a:cubicBezTo>
                      <a:pt x="-365" y="-136"/>
                      <a:pt x="-365" y="436"/>
                      <a:pt x="-365" y="2436"/>
                    </a:cubicBezTo>
                    <a:cubicBezTo>
                      <a:pt x="-365" y="4436"/>
                      <a:pt x="-365" y="9008"/>
                      <a:pt x="302" y="9008"/>
                    </a:cubicBezTo>
                    <a:cubicBezTo>
                      <a:pt x="969" y="9008"/>
                      <a:pt x="1159" y="3388"/>
                      <a:pt x="1349" y="2150"/>
                    </a:cubicBezTo>
                    <a:cubicBezTo>
                      <a:pt x="1540" y="912"/>
                      <a:pt x="1349" y="-136"/>
                      <a:pt x="302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2C61BF87-4F95-4489-8D22-26315A3DE708}"/>
                  </a:ext>
                </a:extLst>
              </p:cNvPr>
              <p:cNvSpPr/>
              <p:nvPr/>
            </p:nvSpPr>
            <p:spPr>
              <a:xfrm>
                <a:off x="5320618" y="694315"/>
                <a:ext cx="108585" cy="19103"/>
              </a:xfrm>
              <a:custGeom>
                <a:avLst/>
                <a:gdLst>
                  <a:gd name="connsiteX0" fmla="*/ 45831 w 108585"/>
                  <a:gd name="connsiteY0" fmla="*/ 14632 h 19103"/>
                  <a:gd name="connsiteX1" fmla="*/ 45831 w 108585"/>
                  <a:gd name="connsiteY1" fmla="*/ 18823 h 19103"/>
                  <a:gd name="connsiteX2" fmla="*/ 40878 w 108585"/>
                  <a:gd name="connsiteY2" fmla="*/ 18823 h 19103"/>
                  <a:gd name="connsiteX3" fmla="*/ 42974 w 108585"/>
                  <a:gd name="connsiteY3" fmla="*/ 18061 h 19103"/>
                  <a:gd name="connsiteX4" fmla="*/ 41260 w 108585"/>
                  <a:gd name="connsiteY4" fmla="*/ 18061 h 19103"/>
                  <a:gd name="connsiteX5" fmla="*/ 42021 w 108585"/>
                  <a:gd name="connsiteY5" fmla="*/ 17204 h 19103"/>
                  <a:gd name="connsiteX6" fmla="*/ 39259 w 108585"/>
                  <a:gd name="connsiteY6" fmla="*/ 17204 h 19103"/>
                  <a:gd name="connsiteX7" fmla="*/ 40307 w 108585"/>
                  <a:gd name="connsiteY7" fmla="*/ 16537 h 19103"/>
                  <a:gd name="connsiteX8" fmla="*/ 35640 w 108585"/>
                  <a:gd name="connsiteY8" fmla="*/ 16537 h 19103"/>
                  <a:gd name="connsiteX9" fmla="*/ 36592 w 108585"/>
                  <a:gd name="connsiteY9" fmla="*/ 15871 h 19103"/>
                  <a:gd name="connsiteX10" fmla="*/ 27067 w 108585"/>
                  <a:gd name="connsiteY10" fmla="*/ 15871 h 19103"/>
                  <a:gd name="connsiteX11" fmla="*/ 21733 w 108585"/>
                  <a:gd name="connsiteY11" fmla="*/ 3488 h 19103"/>
                  <a:gd name="connsiteX12" fmla="*/ 7827 w 108585"/>
                  <a:gd name="connsiteY12" fmla="*/ 2917 h 19103"/>
                  <a:gd name="connsiteX13" fmla="*/ 873 w 108585"/>
                  <a:gd name="connsiteY13" fmla="*/ 13489 h 19103"/>
                  <a:gd name="connsiteX14" fmla="*/ -339 w 108585"/>
                  <a:gd name="connsiteY14" fmla="*/ 13515 h 19103"/>
                  <a:gd name="connsiteX15" fmla="*/ -365 w 108585"/>
                  <a:gd name="connsiteY15" fmla="*/ 13489 h 19103"/>
                  <a:gd name="connsiteX16" fmla="*/ 2683 w 108585"/>
                  <a:gd name="connsiteY16" fmla="*/ 4726 h 19103"/>
                  <a:gd name="connsiteX17" fmla="*/ 14399 w 108585"/>
                  <a:gd name="connsiteY17" fmla="*/ 59 h 19103"/>
                  <a:gd name="connsiteX18" fmla="*/ 30592 w 108585"/>
                  <a:gd name="connsiteY18" fmla="*/ 4345 h 19103"/>
                  <a:gd name="connsiteX19" fmla="*/ 33735 w 108585"/>
                  <a:gd name="connsiteY19" fmla="*/ 14918 h 19103"/>
                  <a:gd name="connsiteX20" fmla="*/ 44593 w 108585"/>
                  <a:gd name="connsiteY20" fmla="*/ 14918 h 19103"/>
                  <a:gd name="connsiteX21" fmla="*/ 48689 w 108585"/>
                  <a:gd name="connsiteY21" fmla="*/ 5393 h 19103"/>
                  <a:gd name="connsiteX22" fmla="*/ 60309 w 108585"/>
                  <a:gd name="connsiteY22" fmla="*/ 726 h 19103"/>
                  <a:gd name="connsiteX23" fmla="*/ 76502 w 108585"/>
                  <a:gd name="connsiteY23" fmla="*/ 5012 h 19103"/>
                  <a:gd name="connsiteX24" fmla="*/ 79645 w 108585"/>
                  <a:gd name="connsiteY24" fmla="*/ 15585 h 19103"/>
                  <a:gd name="connsiteX25" fmla="*/ 90599 w 108585"/>
                  <a:gd name="connsiteY25" fmla="*/ 15585 h 19103"/>
                  <a:gd name="connsiteX26" fmla="*/ 96885 w 108585"/>
                  <a:gd name="connsiteY26" fmla="*/ 3107 h 19103"/>
                  <a:gd name="connsiteX27" fmla="*/ 108220 w 108585"/>
                  <a:gd name="connsiteY27" fmla="*/ 440 h 19103"/>
                  <a:gd name="connsiteX28" fmla="*/ 108220 w 108585"/>
                  <a:gd name="connsiteY28" fmla="*/ 4536 h 19103"/>
                  <a:gd name="connsiteX29" fmla="*/ 96885 w 108585"/>
                  <a:gd name="connsiteY29" fmla="*/ 6155 h 19103"/>
                  <a:gd name="connsiteX30" fmla="*/ 92313 w 108585"/>
                  <a:gd name="connsiteY30" fmla="*/ 15680 h 19103"/>
                  <a:gd name="connsiteX31" fmla="*/ 92313 w 108585"/>
                  <a:gd name="connsiteY31" fmla="*/ 17204 h 19103"/>
                  <a:gd name="connsiteX32" fmla="*/ 86408 w 108585"/>
                  <a:gd name="connsiteY32" fmla="*/ 18252 h 19103"/>
                  <a:gd name="connsiteX33" fmla="*/ 89361 w 108585"/>
                  <a:gd name="connsiteY33" fmla="*/ 16918 h 19103"/>
                  <a:gd name="connsiteX34" fmla="*/ 83455 w 108585"/>
                  <a:gd name="connsiteY34" fmla="*/ 18157 h 19103"/>
                  <a:gd name="connsiteX35" fmla="*/ 86694 w 108585"/>
                  <a:gd name="connsiteY35" fmla="*/ 18157 h 19103"/>
                  <a:gd name="connsiteX36" fmla="*/ 81550 w 108585"/>
                  <a:gd name="connsiteY36" fmla="*/ 18157 h 19103"/>
                  <a:gd name="connsiteX37" fmla="*/ 83074 w 108585"/>
                  <a:gd name="connsiteY37" fmla="*/ 17680 h 19103"/>
                  <a:gd name="connsiteX38" fmla="*/ 73549 w 108585"/>
                  <a:gd name="connsiteY38" fmla="*/ 17680 h 19103"/>
                  <a:gd name="connsiteX39" fmla="*/ 68120 w 108585"/>
                  <a:gd name="connsiteY39" fmla="*/ 5298 h 19103"/>
                  <a:gd name="connsiteX40" fmla="*/ 54308 w 108585"/>
                  <a:gd name="connsiteY40" fmla="*/ 4726 h 19103"/>
                  <a:gd name="connsiteX41" fmla="*/ 47355 w 108585"/>
                  <a:gd name="connsiteY41" fmla="*/ 15299 h 19103"/>
                  <a:gd name="connsiteX42" fmla="*/ 46689 w 108585"/>
                  <a:gd name="connsiteY42" fmla="*/ 17014 h 19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8585" h="19103">
                    <a:moveTo>
                      <a:pt x="45831" y="14632"/>
                    </a:moveTo>
                    <a:cubicBezTo>
                      <a:pt x="45424" y="16000"/>
                      <a:pt x="45424" y="17456"/>
                      <a:pt x="45831" y="18823"/>
                    </a:cubicBezTo>
                    <a:cubicBezTo>
                      <a:pt x="44186" y="19016"/>
                      <a:pt x="42524" y="19016"/>
                      <a:pt x="40878" y="18823"/>
                    </a:cubicBezTo>
                    <a:cubicBezTo>
                      <a:pt x="40212" y="18823"/>
                      <a:pt x="43640" y="18823"/>
                      <a:pt x="42974" y="18061"/>
                    </a:cubicBezTo>
                    <a:cubicBezTo>
                      <a:pt x="42403" y="18023"/>
                      <a:pt x="41830" y="18023"/>
                      <a:pt x="41260" y="18061"/>
                    </a:cubicBezTo>
                    <a:cubicBezTo>
                      <a:pt x="40497" y="18061"/>
                      <a:pt x="41926" y="17585"/>
                      <a:pt x="42021" y="17204"/>
                    </a:cubicBezTo>
                    <a:cubicBezTo>
                      <a:pt x="42116" y="16823"/>
                      <a:pt x="39640" y="17204"/>
                      <a:pt x="39259" y="17204"/>
                    </a:cubicBezTo>
                    <a:cubicBezTo>
                      <a:pt x="38878" y="17204"/>
                      <a:pt x="40307" y="16537"/>
                      <a:pt x="40307" y="16537"/>
                    </a:cubicBezTo>
                    <a:lnTo>
                      <a:pt x="35640" y="16537"/>
                    </a:lnTo>
                    <a:lnTo>
                      <a:pt x="36592" y="15871"/>
                    </a:lnTo>
                    <a:lnTo>
                      <a:pt x="27067" y="15871"/>
                    </a:lnTo>
                    <a:cubicBezTo>
                      <a:pt x="27067" y="15871"/>
                      <a:pt x="27543" y="5774"/>
                      <a:pt x="21733" y="3488"/>
                    </a:cubicBezTo>
                    <a:cubicBezTo>
                      <a:pt x="17306" y="1680"/>
                      <a:pt x="12387" y="1478"/>
                      <a:pt x="7827" y="2917"/>
                    </a:cubicBezTo>
                    <a:cubicBezTo>
                      <a:pt x="2873" y="4631"/>
                      <a:pt x="1635" y="13013"/>
                      <a:pt x="873" y="13489"/>
                    </a:cubicBezTo>
                    <a:cubicBezTo>
                      <a:pt x="546" y="13831"/>
                      <a:pt x="3" y="13843"/>
                      <a:pt x="-339" y="13515"/>
                    </a:cubicBezTo>
                    <a:cubicBezTo>
                      <a:pt x="-348" y="13507"/>
                      <a:pt x="-357" y="13498"/>
                      <a:pt x="-365" y="13489"/>
                    </a:cubicBezTo>
                    <a:cubicBezTo>
                      <a:pt x="94" y="10403"/>
                      <a:pt x="1128" y="7431"/>
                      <a:pt x="2683" y="4726"/>
                    </a:cubicBezTo>
                    <a:cubicBezTo>
                      <a:pt x="5772" y="1613"/>
                      <a:pt x="10015" y="-77"/>
                      <a:pt x="14399" y="59"/>
                    </a:cubicBezTo>
                    <a:cubicBezTo>
                      <a:pt x="20151" y="-713"/>
                      <a:pt x="25975" y="828"/>
                      <a:pt x="30592" y="4345"/>
                    </a:cubicBezTo>
                    <a:cubicBezTo>
                      <a:pt x="32544" y="7535"/>
                      <a:pt x="33627" y="11180"/>
                      <a:pt x="33735" y="14918"/>
                    </a:cubicBezTo>
                    <a:lnTo>
                      <a:pt x="44593" y="14918"/>
                    </a:lnTo>
                    <a:cubicBezTo>
                      <a:pt x="45484" y="11560"/>
                      <a:pt x="46864" y="8350"/>
                      <a:pt x="48689" y="5393"/>
                    </a:cubicBezTo>
                    <a:cubicBezTo>
                      <a:pt x="51755" y="2304"/>
                      <a:pt x="55958" y="616"/>
                      <a:pt x="60309" y="726"/>
                    </a:cubicBezTo>
                    <a:cubicBezTo>
                      <a:pt x="66064" y="-79"/>
                      <a:pt x="71899" y="1466"/>
                      <a:pt x="76502" y="5012"/>
                    </a:cubicBezTo>
                    <a:cubicBezTo>
                      <a:pt x="78497" y="8183"/>
                      <a:pt x="79584" y="11839"/>
                      <a:pt x="79645" y="15585"/>
                    </a:cubicBezTo>
                    <a:lnTo>
                      <a:pt x="90599" y="15585"/>
                    </a:lnTo>
                    <a:cubicBezTo>
                      <a:pt x="91630" y="10969"/>
                      <a:pt x="93790" y="6682"/>
                      <a:pt x="96885" y="3107"/>
                    </a:cubicBezTo>
                    <a:cubicBezTo>
                      <a:pt x="100293" y="1057"/>
                      <a:pt x="104256" y="124"/>
                      <a:pt x="108220" y="440"/>
                    </a:cubicBezTo>
                    <a:lnTo>
                      <a:pt x="108220" y="4536"/>
                    </a:lnTo>
                    <a:cubicBezTo>
                      <a:pt x="104366" y="4126"/>
                      <a:pt x="100470" y="4682"/>
                      <a:pt x="96885" y="6155"/>
                    </a:cubicBezTo>
                    <a:cubicBezTo>
                      <a:pt x="94462" y="8814"/>
                      <a:pt x="92872" y="12126"/>
                      <a:pt x="92313" y="15680"/>
                    </a:cubicBezTo>
                    <a:cubicBezTo>
                      <a:pt x="92313" y="16823"/>
                      <a:pt x="92980" y="16537"/>
                      <a:pt x="92313" y="17204"/>
                    </a:cubicBezTo>
                    <a:cubicBezTo>
                      <a:pt x="90413" y="17863"/>
                      <a:pt x="88419" y="18217"/>
                      <a:pt x="86408" y="18252"/>
                    </a:cubicBezTo>
                    <a:cubicBezTo>
                      <a:pt x="85646" y="18252"/>
                      <a:pt x="89265" y="17109"/>
                      <a:pt x="89361" y="16918"/>
                    </a:cubicBezTo>
                    <a:cubicBezTo>
                      <a:pt x="89456" y="16728"/>
                      <a:pt x="84217" y="18157"/>
                      <a:pt x="83455" y="18157"/>
                    </a:cubicBezTo>
                    <a:lnTo>
                      <a:pt x="86694" y="18157"/>
                    </a:lnTo>
                    <a:lnTo>
                      <a:pt x="81550" y="18157"/>
                    </a:lnTo>
                    <a:lnTo>
                      <a:pt x="83074" y="17680"/>
                    </a:lnTo>
                    <a:lnTo>
                      <a:pt x="73549" y="17680"/>
                    </a:lnTo>
                    <a:cubicBezTo>
                      <a:pt x="73549" y="17680"/>
                      <a:pt x="74025" y="7584"/>
                      <a:pt x="68120" y="5298"/>
                    </a:cubicBezTo>
                    <a:cubicBezTo>
                      <a:pt x="63725" y="3496"/>
                      <a:pt x="58837" y="3294"/>
                      <a:pt x="54308" y="4726"/>
                    </a:cubicBezTo>
                    <a:cubicBezTo>
                      <a:pt x="49356" y="6441"/>
                      <a:pt x="48117" y="14823"/>
                      <a:pt x="47355" y="15299"/>
                    </a:cubicBezTo>
                    <a:cubicBezTo>
                      <a:pt x="47060" y="15839"/>
                      <a:pt x="46836" y="16416"/>
                      <a:pt x="46689" y="17014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E40E075-DDBF-4F8B-94E0-2684076CA5A5}"/>
                </a:ext>
              </a:extLst>
            </p:cNvPr>
            <p:cNvSpPr/>
            <p:nvPr/>
          </p:nvSpPr>
          <p:spPr>
            <a:xfrm>
              <a:off x="5153835" y="308843"/>
              <a:ext cx="409194" cy="409193"/>
            </a:xfrm>
            <a:custGeom>
              <a:avLst/>
              <a:gdLst>
                <a:gd name="connsiteX0" fmla="*/ 204232 w 409194"/>
                <a:gd name="connsiteY0" fmla="*/ 409058 h 409193"/>
                <a:gd name="connsiteX1" fmla="*/ -365 w 409194"/>
                <a:gd name="connsiteY1" fmla="*/ 204461 h 409193"/>
                <a:gd name="connsiteX2" fmla="*/ 204232 w 409194"/>
                <a:gd name="connsiteY2" fmla="*/ -136 h 409193"/>
                <a:gd name="connsiteX3" fmla="*/ 408829 w 409194"/>
                <a:gd name="connsiteY3" fmla="*/ 204461 h 409193"/>
                <a:gd name="connsiteX4" fmla="*/ 408829 w 409194"/>
                <a:gd name="connsiteY4" fmla="*/ 204556 h 409193"/>
                <a:gd name="connsiteX5" fmla="*/ 204232 w 409194"/>
                <a:gd name="connsiteY5" fmla="*/ 409058 h 409193"/>
                <a:gd name="connsiteX6" fmla="*/ 204232 w 409194"/>
                <a:gd name="connsiteY6" fmla="*/ 5007 h 409193"/>
                <a:gd name="connsiteX7" fmla="*/ 4588 w 409194"/>
                <a:gd name="connsiteY7" fmla="*/ 204461 h 409193"/>
                <a:gd name="connsiteX8" fmla="*/ 204042 w 409194"/>
                <a:gd name="connsiteY8" fmla="*/ 404105 h 409193"/>
                <a:gd name="connsiteX9" fmla="*/ 403686 w 409194"/>
                <a:gd name="connsiteY9" fmla="*/ 204651 h 409193"/>
                <a:gd name="connsiteX10" fmla="*/ 403686 w 409194"/>
                <a:gd name="connsiteY10" fmla="*/ 204556 h 409193"/>
                <a:gd name="connsiteX11" fmla="*/ 204232 w 409194"/>
                <a:gd name="connsiteY11" fmla="*/ 5007 h 40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194" h="409193">
                  <a:moveTo>
                    <a:pt x="204232" y="409058"/>
                  </a:moveTo>
                  <a:cubicBezTo>
                    <a:pt x="91236" y="409058"/>
                    <a:pt x="-365" y="317457"/>
                    <a:pt x="-365" y="204461"/>
                  </a:cubicBezTo>
                  <a:cubicBezTo>
                    <a:pt x="-365" y="91465"/>
                    <a:pt x="91236" y="-136"/>
                    <a:pt x="204232" y="-136"/>
                  </a:cubicBezTo>
                  <a:cubicBezTo>
                    <a:pt x="317228" y="-136"/>
                    <a:pt x="408829" y="91465"/>
                    <a:pt x="408829" y="204461"/>
                  </a:cubicBezTo>
                  <a:cubicBezTo>
                    <a:pt x="408829" y="204493"/>
                    <a:pt x="408829" y="204525"/>
                    <a:pt x="408829" y="204556"/>
                  </a:cubicBezTo>
                  <a:cubicBezTo>
                    <a:pt x="408672" y="317471"/>
                    <a:pt x="317147" y="408953"/>
                    <a:pt x="204232" y="409058"/>
                  </a:cubicBezTo>
                  <a:moveTo>
                    <a:pt x="204232" y="5007"/>
                  </a:moveTo>
                  <a:cubicBezTo>
                    <a:pt x="94024" y="4955"/>
                    <a:pt x="4641" y="94253"/>
                    <a:pt x="4588" y="204461"/>
                  </a:cubicBezTo>
                  <a:cubicBezTo>
                    <a:pt x="4536" y="314669"/>
                    <a:pt x="93834" y="404052"/>
                    <a:pt x="204042" y="404105"/>
                  </a:cubicBezTo>
                  <a:cubicBezTo>
                    <a:pt x="314250" y="404158"/>
                    <a:pt x="403633" y="314859"/>
                    <a:pt x="403686" y="204651"/>
                  </a:cubicBezTo>
                  <a:cubicBezTo>
                    <a:pt x="403686" y="204620"/>
                    <a:pt x="403686" y="204588"/>
                    <a:pt x="403686" y="204556"/>
                  </a:cubicBezTo>
                  <a:cubicBezTo>
                    <a:pt x="403424" y="94494"/>
                    <a:pt x="314294" y="5322"/>
                    <a:pt x="204232" y="5007"/>
                  </a:cubicBezTo>
                </a:path>
              </a:pathLst>
            </a:custGeom>
            <a:solidFill>
              <a:srgbClr val="DAB2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D0569A4-36B8-465C-A3AB-622BB0930972}"/>
                </a:ext>
              </a:extLst>
            </p:cNvPr>
            <p:cNvSpPr/>
            <p:nvPr/>
          </p:nvSpPr>
          <p:spPr>
            <a:xfrm>
              <a:off x="5327667" y="673460"/>
              <a:ext cx="7048" cy="16001"/>
            </a:xfrm>
            <a:custGeom>
              <a:avLst/>
              <a:gdLst>
                <a:gd name="connsiteX0" fmla="*/ 6684 w 7048"/>
                <a:gd name="connsiteY0" fmla="*/ -136 h 16001"/>
                <a:gd name="connsiteX1" fmla="*/ 4779 w 7048"/>
                <a:gd name="connsiteY1" fmla="*/ -136 h 16001"/>
                <a:gd name="connsiteX2" fmla="*/ -365 w 7048"/>
                <a:gd name="connsiteY2" fmla="*/ 2912 h 16001"/>
                <a:gd name="connsiteX3" fmla="*/ -365 w 7048"/>
                <a:gd name="connsiteY3" fmla="*/ 4531 h 16001"/>
                <a:gd name="connsiteX4" fmla="*/ 4112 w 7048"/>
                <a:gd name="connsiteY4" fmla="*/ 4531 h 16001"/>
                <a:gd name="connsiteX5" fmla="*/ 4112 w 7048"/>
                <a:gd name="connsiteY5" fmla="*/ 15866 h 16001"/>
                <a:gd name="connsiteX6" fmla="*/ 6684 w 7048"/>
                <a:gd name="connsiteY6" fmla="*/ 15866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48" h="16001">
                  <a:moveTo>
                    <a:pt x="6684" y="-136"/>
                  </a:moveTo>
                  <a:lnTo>
                    <a:pt x="4779" y="-136"/>
                  </a:lnTo>
                  <a:cubicBezTo>
                    <a:pt x="4017" y="2436"/>
                    <a:pt x="2683" y="2722"/>
                    <a:pt x="-365" y="2912"/>
                  </a:cubicBezTo>
                  <a:lnTo>
                    <a:pt x="-365" y="4531"/>
                  </a:lnTo>
                  <a:lnTo>
                    <a:pt x="4112" y="4531"/>
                  </a:lnTo>
                  <a:lnTo>
                    <a:pt x="4112" y="15866"/>
                  </a:lnTo>
                  <a:lnTo>
                    <a:pt x="6684" y="1586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1F1D3DE-0E91-4E5D-8E24-B8D797046ED9}"/>
                </a:ext>
              </a:extLst>
            </p:cNvPr>
            <p:cNvSpPr/>
            <p:nvPr/>
          </p:nvSpPr>
          <p:spPr>
            <a:xfrm>
              <a:off x="5342621" y="672943"/>
              <a:ext cx="13026" cy="16995"/>
            </a:xfrm>
            <a:custGeom>
              <a:avLst/>
              <a:gdLst>
                <a:gd name="connsiteX0" fmla="*/ 5731 w 13026"/>
                <a:gd name="connsiteY0" fmla="*/ 11049 h 16995"/>
                <a:gd name="connsiteX1" fmla="*/ 10112 w 13026"/>
                <a:gd name="connsiteY1" fmla="*/ 9144 h 16995"/>
                <a:gd name="connsiteX2" fmla="*/ 10112 w 13026"/>
                <a:gd name="connsiteY2" fmla="*/ 9144 h 16995"/>
                <a:gd name="connsiteX3" fmla="*/ 5540 w 13026"/>
                <a:gd name="connsiteY3" fmla="*/ 15145 h 16995"/>
                <a:gd name="connsiteX4" fmla="*/ 2302 w 13026"/>
                <a:gd name="connsiteY4" fmla="*/ 12573 h 16995"/>
                <a:gd name="connsiteX5" fmla="*/ -175 w 13026"/>
                <a:gd name="connsiteY5" fmla="*/ 12573 h 16995"/>
                <a:gd name="connsiteX6" fmla="*/ 5540 w 13026"/>
                <a:gd name="connsiteY6" fmla="*/ 16860 h 16995"/>
                <a:gd name="connsiteX7" fmla="*/ 12589 w 13026"/>
                <a:gd name="connsiteY7" fmla="*/ 7335 h 16995"/>
                <a:gd name="connsiteX8" fmla="*/ 7146 w 13026"/>
                <a:gd name="connsiteY8" fmla="*/ -33 h 16995"/>
                <a:gd name="connsiteX9" fmla="*/ 5826 w 13026"/>
                <a:gd name="connsiteY9" fmla="*/ -95 h 16995"/>
                <a:gd name="connsiteX10" fmla="*/ -325 w 13026"/>
                <a:gd name="connsiteY10" fmla="*/ 4722 h 16995"/>
                <a:gd name="connsiteX11" fmla="*/ -365 w 13026"/>
                <a:gd name="connsiteY11" fmla="*/ 5334 h 16995"/>
                <a:gd name="connsiteX12" fmla="*/ 5731 w 13026"/>
                <a:gd name="connsiteY12" fmla="*/ 10573 h 1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26" h="16995">
                  <a:moveTo>
                    <a:pt x="5731" y="11049"/>
                  </a:moveTo>
                  <a:cubicBezTo>
                    <a:pt x="7410" y="11140"/>
                    <a:pt x="9034" y="10434"/>
                    <a:pt x="10112" y="9144"/>
                  </a:cubicBezTo>
                  <a:lnTo>
                    <a:pt x="10112" y="9144"/>
                  </a:lnTo>
                  <a:cubicBezTo>
                    <a:pt x="9541" y="13335"/>
                    <a:pt x="8112" y="15145"/>
                    <a:pt x="5540" y="15145"/>
                  </a:cubicBezTo>
                  <a:cubicBezTo>
                    <a:pt x="2969" y="15145"/>
                    <a:pt x="2397" y="14193"/>
                    <a:pt x="2302" y="12573"/>
                  </a:cubicBezTo>
                  <a:lnTo>
                    <a:pt x="-175" y="12573"/>
                  </a:lnTo>
                  <a:cubicBezTo>
                    <a:pt x="-175" y="14097"/>
                    <a:pt x="1063" y="16860"/>
                    <a:pt x="5540" y="16860"/>
                  </a:cubicBezTo>
                  <a:cubicBezTo>
                    <a:pt x="12208" y="16860"/>
                    <a:pt x="12589" y="9525"/>
                    <a:pt x="12589" y="7335"/>
                  </a:cubicBezTo>
                  <a:cubicBezTo>
                    <a:pt x="13121" y="3797"/>
                    <a:pt x="10683" y="499"/>
                    <a:pt x="7146" y="-33"/>
                  </a:cubicBezTo>
                  <a:cubicBezTo>
                    <a:pt x="6710" y="-99"/>
                    <a:pt x="6267" y="-119"/>
                    <a:pt x="5826" y="-95"/>
                  </a:cubicBezTo>
                  <a:cubicBezTo>
                    <a:pt x="2797" y="-463"/>
                    <a:pt x="43" y="1693"/>
                    <a:pt x="-325" y="4722"/>
                  </a:cubicBezTo>
                  <a:cubicBezTo>
                    <a:pt x="-350" y="4925"/>
                    <a:pt x="-363" y="5130"/>
                    <a:pt x="-365" y="5334"/>
                  </a:cubicBezTo>
                  <a:cubicBezTo>
                    <a:pt x="-365" y="8573"/>
                    <a:pt x="2111" y="10573"/>
                    <a:pt x="5731" y="1057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FCAF5D99-9F48-4110-B538-E152047792D7}"/>
                </a:ext>
              </a:extLst>
            </p:cNvPr>
            <p:cNvSpPr/>
            <p:nvPr/>
          </p:nvSpPr>
          <p:spPr>
            <a:xfrm>
              <a:off x="5345096" y="674877"/>
              <a:ext cx="7627" cy="7072"/>
            </a:xfrm>
            <a:custGeom>
              <a:avLst/>
              <a:gdLst>
                <a:gd name="connsiteX0" fmla="*/ 3542 w 7627"/>
                <a:gd name="connsiteY0" fmla="*/ 6925 h 7072"/>
                <a:gd name="connsiteX1" fmla="*/ -363 w 7627"/>
                <a:gd name="connsiteY1" fmla="*/ 3400 h 7072"/>
                <a:gd name="connsiteX2" fmla="*/ 2957 w 7627"/>
                <a:gd name="connsiteY2" fmla="*/ -134 h 7072"/>
                <a:gd name="connsiteX3" fmla="*/ 3352 w 7627"/>
                <a:gd name="connsiteY3" fmla="*/ -124 h 7072"/>
                <a:gd name="connsiteX4" fmla="*/ 7257 w 7627"/>
                <a:gd name="connsiteY4" fmla="*/ 3305 h 7072"/>
                <a:gd name="connsiteX5" fmla="*/ 4036 w 7627"/>
                <a:gd name="connsiteY5" fmla="*/ 6931 h 7072"/>
                <a:gd name="connsiteX6" fmla="*/ 3542 w 7627"/>
                <a:gd name="connsiteY6" fmla="*/ 6925 h 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7" h="7072">
                  <a:moveTo>
                    <a:pt x="3542" y="6925"/>
                  </a:moveTo>
                  <a:cubicBezTo>
                    <a:pt x="1923" y="6925"/>
                    <a:pt x="-363" y="6925"/>
                    <a:pt x="-363" y="3400"/>
                  </a:cubicBezTo>
                  <a:cubicBezTo>
                    <a:pt x="-423" y="1507"/>
                    <a:pt x="1064" y="-75"/>
                    <a:pt x="2957" y="-134"/>
                  </a:cubicBezTo>
                  <a:cubicBezTo>
                    <a:pt x="3089" y="-138"/>
                    <a:pt x="3220" y="-135"/>
                    <a:pt x="3352" y="-124"/>
                  </a:cubicBezTo>
                  <a:cubicBezTo>
                    <a:pt x="6114" y="-124"/>
                    <a:pt x="7257" y="1400"/>
                    <a:pt x="7257" y="3305"/>
                  </a:cubicBezTo>
                  <a:cubicBezTo>
                    <a:pt x="7369" y="5195"/>
                    <a:pt x="5927" y="6819"/>
                    <a:pt x="4036" y="6931"/>
                  </a:cubicBezTo>
                  <a:cubicBezTo>
                    <a:pt x="3872" y="6941"/>
                    <a:pt x="3706" y="6939"/>
                    <a:pt x="3542" y="6925"/>
                  </a:cubicBezTo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89D3C375-CB23-43FB-9BE1-4BCC5730A2CD}"/>
                </a:ext>
              </a:extLst>
            </p:cNvPr>
            <p:cNvSpPr/>
            <p:nvPr/>
          </p:nvSpPr>
          <p:spPr>
            <a:xfrm>
              <a:off x="5358718" y="673460"/>
              <a:ext cx="13620" cy="16002"/>
            </a:xfrm>
            <a:custGeom>
              <a:avLst/>
              <a:gdLst>
                <a:gd name="connsiteX0" fmla="*/ 13621 w 13620"/>
                <a:gd name="connsiteY0" fmla="*/ 12097 h 16002"/>
                <a:gd name="connsiteX1" fmla="*/ 13621 w 13620"/>
                <a:gd name="connsiteY1" fmla="*/ 10382 h 16002"/>
                <a:gd name="connsiteX2" fmla="*/ 10859 w 13620"/>
                <a:gd name="connsiteY2" fmla="*/ 10382 h 16002"/>
                <a:gd name="connsiteX3" fmla="*/ 10859 w 13620"/>
                <a:gd name="connsiteY3" fmla="*/ 0 h 16002"/>
                <a:gd name="connsiteX4" fmla="*/ 8858 w 13620"/>
                <a:gd name="connsiteY4" fmla="*/ 0 h 16002"/>
                <a:gd name="connsiteX5" fmla="*/ 0 w 13620"/>
                <a:gd name="connsiteY5" fmla="*/ 10097 h 16002"/>
                <a:gd name="connsiteX6" fmla="*/ 0 w 13620"/>
                <a:gd name="connsiteY6" fmla="*/ 12097 h 16002"/>
                <a:gd name="connsiteX7" fmla="*/ 8477 w 13620"/>
                <a:gd name="connsiteY7" fmla="*/ 12097 h 16002"/>
                <a:gd name="connsiteX8" fmla="*/ 8477 w 13620"/>
                <a:gd name="connsiteY8" fmla="*/ 16002 h 16002"/>
                <a:gd name="connsiteX9" fmla="*/ 10859 w 13620"/>
                <a:gd name="connsiteY9" fmla="*/ 16002 h 16002"/>
                <a:gd name="connsiteX10" fmla="*/ 10859 w 13620"/>
                <a:gd name="connsiteY10" fmla="*/ 12097 h 16002"/>
                <a:gd name="connsiteX11" fmla="*/ 13621 w 13620"/>
                <a:gd name="connsiteY11" fmla="*/ 12097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0" h="16002">
                  <a:moveTo>
                    <a:pt x="13621" y="12097"/>
                  </a:moveTo>
                  <a:lnTo>
                    <a:pt x="13621" y="10382"/>
                  </a:lnTo>
                  <a:lnTo>
                    <a:pt x="10859" y="10382"/>
                  </a:lnTo>
                  <a:lnTo>
                    <a:pt x="10859" y="0"/>
                  </a:lnTo>
                  <a:lnTo>
                    <a:pt x="8858" y="0"/>
                  </a:lnTo>
                  <a:lnTo>
                    <a:pt x="0" y="10097"/>
                  </a:lnTo>
                  <a:lnTo>
                    <a:pt x="0" y="12097"/>
                  </a:lnTo>
                  <a:lnTo>
                    <a:pt x="8477" y="12097"/>
                  </a:lnTo>
                  <a:lnTo>
                    <a:pt x="8477" y="16002"/>
                  </a:lnTo>
                  <a:lnTo>
                    <a:pt x="10859" y="16002"/>
                  </a:lnTo>
                  <a:lnTo>
                    <a:pt x="10859" y="12097"/>
                  </a:lnTo>
                  <a:lnTo>
                    <a:pt x="13621" y="120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5D15B9A-D254-4BA8-9493-DA1A25B33BAC}"/>
                </a:ext>
              </a:extLst>
            </p:cNvPr>
            <p:cNvSpPr/>
            <p:nvPr/>
          </p:nvSpPr>
          <p:spPr>
            <a:xfrm>
              <a:off x="5361004" y="676603"/>
              <a:ext cx="6191" cy="7238"/>
            </a:xfrm>
            <a:custGeom>
              <a:avLst/>
              <a:gdLst>
                <a:gd name="connsiteX0" fmla="*/ 6096 w 6191"/>
                <a:gd name="connsiteY0" fmla="*/ 0 h 7238"/>
                <a:gd name="connsiteX1" fmla="*/ 6191 w 6191"/>
                <a:gd name="connsiteY1" fmla="*/ 0 h 7238"/>
                <a:gd name="connsiteX2" fmla="*/ 6191 w 6191"/>
                <a:gd name="connsiteY2" fmla="*/ 7239 h 7238"/>
                <a:gd name="connsiteX3" fmla="*/ 0 w 6191"/>
                <a:gd name="connsiteY3" fmla="*/ 7239 h 7238"/>
                <a:gd name="connsiteX4" fmla="*/ 6096 w 6191"/>
                <a:gd name="connsiteY4" fmla="*/ 0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" h="7238">
                  <a:moveTo>
                    <a:pt x="6096" y="0"/>
                  </a:moveTo>
                  <a:lnTo>
                    <a:pt x="6191" y="0"/>
                  </a:lnTo>
                  <a:lnTo>
                    <a:pt x="6191" y="7239"/>
                  </a:lnTo>
                  <a:lnTo>
                    <a:pt x="0" y="7239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61F4BCD-8643-4986-A5C9-B8BD51CD0ABF}"/>
                </a:ext>
              </a:extLst>
            </p:cNvPr>
            <p:cNvSpPr/>
            <p:nvPr/>
          </p:nvSpPr>
          <p:spPr>
            <a:xfrm>
              <a:off x="5375768" y="673746"/>
              <a:ext cx="13144" cy="16478"/>
            </a:xfrm>
            <a:custGeom>
              <a:avLst/>
              <a:gdLst>
                <a:gd name="connsiteX0" fmla="*/ 12780 w 13144"/>
                <a:gd name="connsiteY0" fmla="*/ 8056 h 16478"/>
                <a:gd name="connsiteX1" fmla="*/ 6207 w 13144"/>
                <a:gd name="connsiteY1" fmla="*/ -136 h 16478"/>
                <a:gd name="connsiteX2" fmla="*/ -365 w 13144"/>
                <a:gd name="connsiteY2" fmla="*/ 8056 h 16478"/>
                <a:gd name="connsiteX3" fmla="*/ 6207 w 13144"/>
                <a:gd name="connsiteY3" fmla="*/ 16342 h 16478"/>
                <a:gd name="connsiteX4" fmla="*/ 12780 w 13144"/>
                <a:gd name="connsiteY4" fmla="*/ 8056 h 1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" h="16478">
                  <a:moveTo>
                    <a:pt x="12780" y="8056"/>
                  </a:moveTo>
                  <a:cubicBezTo>
                    <a:pt x="12780" y="4722"/>
                    <a:pt x="11732" y="-136"/>
                    <a:pt x="6207" y="-136"/>
                  </a:cubicBezTo>
                  <a:cubicBezTo>
                    <a:pt x="683" y="-136"/>
                    <a:pt x="-365" y="4722"/>
                    <a:pt x="-365" y="8056"/>
                  </a:cubicBezTo>
                  <a:cubicBezTo>
                    <a:pt x="-365" y="11389"/>
                    <a:pt x="683" y="16342"/>
                    <a:pt x="6207" y="16342"/>
                  </a:cubicBezTo>
                  <a:cubicBezTo>
                    <a:pt x="11732" y="16342"/>
                    <a:pt x="12780" y="11389"/>
                    <a:pt x="12780" y="805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BB66F89-8A05-4B12-B393-9286699DFE6A}"/>
                </a:ext>
              </a:extLst>
            </p:cNvPr>
            <p:cNvSpPr/>
            <p:nvPr/>
          </p:nvSpPr>
          <p:spPr>
            <a:xfrm>
              <a:off x="5378340" y="675556"/>
              <a:ext cx="8000" cy="12858"/>
            </a:xfrm>
            <a:custGeom>
              <a:avLst/>
              <a:gdLst>
                <a:gd name="connsiteX0" fmla="*/ 7636 w 8000"/>
                <a:gd name="connsiteY0" fmla="*/ 6246 h 12858"/>
                <a:gd name="connsiteX1" fmla="*/ 3636 w 8000"/>
                <a:gd name="connsiteY1" fmla="*/ 12723 h 12858"/>
                <a:gd name="connsiteX2" fmla="*/ -365 w 8000"/>
                <a:gd name="connsiteY2" fmla="*/ 6246 h 12858"/>
                <a:gd name="connsiteX3" fmla="*/ 3636 w 8000"/>
                <a:gd name="connsiteY3" fmla="*/ -136 h 12858"/>
                <a:gd name="connsiteX4" fmla="*/ 7636 w 8000"/>
                <a:gd name="connsiteY4" fmla="*/ 6246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2858">
                  <a:moveTo>
                    <a:pt x="7636" y="6246"/>
                  </a:moveTo>
                  <a:cubicBezTo>
                    <a:pt x="7636" y="10246"/>
                    <a:pt x="6398" y="12723"/>
                    <a:pt x="3636" y="12723"/>
                  </a:cubicBezTo>
                  <a:cubicBezTo>
                    <a:pt x="873" y="12723"/>
                    <a:pt x="-365" y="10246"/>
                    <a:pt x="-365" y="6246"/>
                  </a:cubicBezTo>
                  <a:cubicBezTo>
                    <a:pt x="-365" y="2245"/>
                    <a:pt x="873" y="-136"/>
                    <a:pt x="3636" y="-136"/>
                  </a:cubicBezTo>
                  <a:cubicBezTo>
                    <a:pt x="6398" y="-136"/>
                    <a:pt x="7636" y="2245"/>
                    <a:pt x="7636" y="6246"/>
                  </a:cubicBezTo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6D6E3F6-C67D-4ED2-BDDC-2FA1C2C3DBC7}"/>
                </a:ext>
              </a:extLst>
            </p:cNvPr>
            <p:cNvSpPr/>
            <p:nvPr/>
          </p:nvSpPr>
          <p:spPr>
            <a:xfrm>
              <a:off x="5316523" y="264384"/>
              <a:ext cx="26965" cy="38839"/>
            </a:xfrm>
            <a:custGeom>
              <a:avLst/>
              <a:gdLst>
                <a:gd name="connsiteX0" fmla="*/ -365 w 26965"/>
                <a:gd name="connsiteY0" fmla="*/ 7843 h 38839"/>
                <a:gd name="connsiteX1" fmla="*/ 397 w 26965"/>
                <a:gd name="connsiteY1" fmla="*/ 5461 h 38839"/>
                <a:gd name="connsiteX2" fmla="*/ 1921 w 26965"/>
                <a:gd name="connsiteY2" fmla="*/ 6128 h 38839"/>
                <a:gd name="connsiteX3" fmla="*/ 3255 w 26965"/>
                <a:gd name="connsiteY3" fmla="*/ 6128 h 38839"/>
                <a:gd name="connsiteX4" fmla="*/ 4874 w 26965"/>
                <a:gd name="connsiteY4" fmla="*/ 5366 h 38839"/>
                <a:gd name="connsiteX5" fmla="*/ 7541 w 26965"/>
                <a:gd name="connsiteY5" fmla="*/ 3747 h 38839"/>
                <a:gd name="connsiteX6" fmla="*/ 9827 w 26965"/>
                <a:gd name="connsiteY6" fmla="*/ 3271 h 38839"/>
                <a:gd name="connsiteX7" fmla="*/ 16399 w 26965"/>
                <a:gd name="connsiteY7" fmla="*/ 32 h 38839"/>
                <a:gd name="connsiteX8" fmla="*/ 18114 w 26965"/>
                <a:gd name="connsiteY8" fmla="*/ 32 h 38839"/>
                <a:gd name="connsiteX9" fmla="*/ 21257 w 26965"/>
                <a:gd name="connsiteY9" fmla="*/ 32 h 38839"/>
                <a:gd name="connsiteX10" fmla="*/ 22019 w 26965"/>
                <a:gd name="connsiteY10" fmla="*/ 1175 h 38839"/>
                <a:gd name="connsiteX11" fmla="*/ 23352 w 26965"/>
                <a:gd name="connsiteY11" fmla="*/ 3175 h 38839"/>
                <a:gd name="connsiteX12" fmla="*/ 22781 w 26965"/>
                <a:gd name="connsiteY12" fmla="*/ 5176 h 38839"/>
                <a:gd name="connsiteX13" fmla="*/ 22781 w 26965"/>
                <a:gd name="connsiteY13" fmla="*/ 6890 h 38839"/>
                <a:gd name="connsiteX14" fmla="*/ 21733 w 26965"/>
                <a:gd name="connsiteY14" fmla="*/ 9843 h 38839"/>
                <a:gd name="connsiteX15" fmla="*/ 20495 w 26965"/>
                <a:gd name="connsiteY15" fmla="*/ 11653 h 38839"/>
                <a:gd name="connsiteX16" fmla="*/ 18304 w 26965"/>
                <a:gd name="connsiteY16" fmla="*/ 18606 h 38839"/>
                <a:gd name="connsiteX17" fmla="*/ 17447 w 26965"/>
                <a:gd name="connsiteY17" fmla="*/ 19749 h 38839"/>
                <a:gd name="connsiteX18" fmla="*/ 16208 w 26965"/>
                <a:gd name="connsiteY18" fmla="*/ 19749 h 38839"/>
                <a:gd name="connsiteX19" fmla="*/ 14875 w 26965"/>
                <a:gd name="connsiteY19" fmla="*/ 20320 h 38839"/>
                <a:gd name="connsiteX20" fmla="*/ 12970 w 26965"/>
                <a:gd name="connsiteY20" fmla="*/ 21178 h 38839"/>
                <a:gd name="connsiteX21" fmla="*/ 12970 w 26965"/>
                <a:gd name="connsiteY21" fmla="*/ 22702 h 38839"/>
                <a:gd name="connsiteX22" fmla="*/ 14399 w 26965"/>
                <a:gd name="connsiteY22" fmla="*/ 22225 h 38839"/>
                <a:gd name="connsiteX23" fmla="*/ 15542 w 26965"/>
                <a:gd name="connsiteY23" fmla="*/ 21559 h 38839"/>
                <a:gd name="connsiteX24" fmla="*/ 17256 w 26965"/>
                <a:gd name="connsiteY24" fmla="*/ 21559 h 38839"/>
                <a:gd name="connsiteX25" fmla="*/ 18018 w 26965"/>
                <a:gd name="connsiteY25" fmla="*/ 22226 h 38839"/>
                <a:gd name="connsiteX26" fmla="*/ 18780 w 26965"/>
                <a:gd name="connsiteY26" fmla="*/ 24226 h 38839"/>
                <a:gd name="connsiteX27" fmla="*/ 18780 w 26965"/>
                <a:gd name="connsiteY27" fmla="*/ 25178 h 38839"/>
                <a:gd name="connsiteX28" fmla="*/ 17446 w 26965"/>
                <a:gd name="connsiteY28" fmla="*/ 26417 h 38839"/>
                <a:gd name="connsiteX29" fmla="*/ 15827 w 26965"/>
                <a:gd name="connsiteY29" fmla="*/ 27369 h 38839"/>
                <a:gd name="connsiteX30" fmla="*/ 15827 w 26965"/>
                <a:gd name="connsiteY30" fmla="*/ 28417 h 38839"/>
                <a:gd name="connsiteX31" fmla="*/ 16780 w 26965"/>
                <a:gd name="connsiteY31" fmla="*/ 28988 h 38839"/>
                <a:gd name="connsiteX32" fmla="*/ 18971 w 26965"/>
                <a:gd name="connsiteY32" fmla="*/ 28226 h 38839"/>
                <a:gd name="connsiteX33" fmla="*/ 20685 w 26965"/>
                <a:gd name="connsiteY33" fmla="*/ 28226 h 38839"/>
                <a:gd name="connsiteX34" fmla="*/ 22781 w 26965"/>
                <a:gd name="connsiteY34" fmla="*/ 27464 h 38839"/>
                <a:gd name="connsiteX35" fmla="*/ 24686 w 26965"/>
                <a:gd name="connsiteY35" fmla="*/ 27464 h 38839"/>
                <a:gd name="connsiteX36" fmla="*/ 26496 w 26965"/>
                <a:gd name="connsiteY36" fmla="*/ 29655 h 38839"/>
                <a:gd name="connsiteX37" fmla="*/ 24305 w 26965"/>
                <a:gd name="connsiteY37" fmla="*/ 34036 h 38839"/>
                <a:gd name="connsiteX38" fmla="*/ 21733 w 26965"/>
                <a:gd name="connsiteY38" fmla="*/ 34036 h 38839"/>
                <a:gd name="connsiteX39" fmla="*/ 17637 w 26965"/>
                <a:gd name="connsiteY39" fmla="*/ 34798 h 38839"/>
                <a:gd name="connsiteX40" fmla="*/ 15446 w 26965"/>
                <a:gd name="connsiteY40" fmla="*/ 34798 h 38839"/>
                <a:gd name="connsiteX41" fmla="*/ 13446 w 26965"/>
                <a:gd name="connsiteY41" fmla="*/ 35275 h 38839"/>
                <a:gd name="connsiteX42" fmla="*/ 11351 w 26965"/>
                <a:gd name="connsiteY42" fmla="*/ 35941 h 38839"/>
                <a:gd name="connsiteX43" fmla="*/ 8684 w 26965"/>
                <a:gd name="connsiteY43" fmla="*/ 36799 h 38839"/>
                <a:gd name="connsiteX44" fmla="*/ 6017 w 26965"/>
                <a:gd name="connsiteY44" fmla="*/ 37465 h 38839"/>
                <a:gd name="connsiteX45" fmla="*/ 3255 w 26965"/>
                <a:gd name="connsiteY45" fmla="*/ 38704 h 38839"/>
                <a:gd name="connsiteX46" fmla="*/ 1349 w 26965"/>
                <a:gd name="connsiteY46" fmla="*/ 38037 h 38839"/>
                <a:gd name="connsiteX47" fmla="*/ 588 w 26965"/>
                <a:gd name="connsiteY47" fmla="*/ 35751 h 38839"/>
                <a:gd name="connsiteX48" fmla="*/ 588 w 26965"/>
                <a:gd name="connsiteY48" fmla="*/ 34608 h 38839"/>
                <a:gd name="connsiteX49" fmla="*/ 588 w 26965"/>
                <a:gd name="connsiteY49" fmla="*/ 33274 h 38839"/>
                <a:gd name="connsiteX50" fmla="*/ 1159 w 26965"/>
                <a:gd name="connsiteY50" fmla="*/ 32608 h 38839"/>
                <a:gd name="connsiteX51" fmla="*/ 2112 w 26965"/>
                <a:gd name="connsiteY51" fmla="*/ 32608 h 38839"/>
                <a:gd name="connsiteX52" fmla="*/ 4398 w 26965"/>
                <a:gd name="connsiteY52" fmla="*/ 31465 h 38839"/>
                <a:gd name="connsiteX53" fmla="*/ 7350 w 26965"/>
                <a:gd name="connsiteY53" fmla="*/ 29655 h 38839"/>
                <a:gd name="connsiteX54" fmla="*/ 6683 w 26965"/>
                <a:gd name="connsiteY54" fmla="*/ 28798 h 38839"/>
                <a:gd name="connsiteX55" fmla="*/ 5350 w 26965"/>
                <a:gd name="connsiteY55" fmla="*/ 28798 h 38839"/>
                <a:gd name="connsiteX56" fmla="*/ 4207 w 26965"/>
                <a:gd name="connsiteY56" fmla="*/ 28798 h 38839"/>
                <a:gd name="connsiteX57" fmla="*/ 4207 w 26965"/>
                <a:gd name="connsiteY57" fmla="*/ 27750 h 38839"/>
                <a:gd name="connsiteX58" fmla="*/ 4207 w 26965"/>
                <a:gd name="connsiteY58" fmla="*/ 26416 h 38839"/>
                <a:gd name="connsiteX59" fmla="*/ 4779 w 26965"/>
                <a:gd name="connsiteY59" fmla="*/ 25369 h 38839"/>
                <a:gd name="connsiteX60" fmla="*/ 5445 w 26965"/>
                <a:gd name="connsiteY60" fmla="*/ 25369 h 38839"/>
                <a:gd name="connsiteX61" fmla="*/ 6207 w 26965"/>
                <a:gd name="connsiteY61" fmla="*/ 25369 h 38839"/>
                <a:gd name="connsiteX62" fmla="*/ 6969 w 26965"/>
                <a:gd name="connsiteY62" fmla="*/ 25369 h 38839"/>
                <a:gd name="connsiteX63" fmla="*/ 7541 w 26965"/>
                <a:gd name="connsiteY63" fmla="*/ 24607 h 38839"/>
                <a:gd name="connsiteX64" fmla="*/ 7541 w 26965"/>
                <a:gd name="connsiteY64" fmla="*/ 23083 h 38839"/>
                <a:gd name="connsiteX65" fmla="*/ 6588 w 26965"/>
                <a:gd name="connsiteY65" fmla="*/ 23083 h 38839"/>
                <a:gd name="connsiteX66" fmla="*/ 5445 w 26965"/>
                <a:gd name="connsiteY66" fmla="*/ 23559 h 38839"/>
                <a:gd name="connsiteX67" fmla="*/ 4398 w 26965"/>
                <a:gd name="connsiteY67" fmla="*/ 23559 h 38839"/>
                <a:gd name="connsiteX68" fmla="*/ 3540 w 26965"/>
                <a:gd name="connsiteY68" fmla="*/ 23559 h 38839"/>
                <a:gd name="connsiteX69" fmla="*/ 2969 w 26965"/>
                <a:gd name="connsiteY69" fmla="*/ 22987 h 38839"/>
                <a:gd name="connsiteX70" fmla="*/ 2969 w 26965"/>
                <a:gd name="connsiteY70" fmla="*/ 22035 h 38839"/>
                <a:gd name="connsiteX71" fmla="*/ 1921 w 26965"/>
                <a:gd name="connsiteY71" fmla="*/ 20701 h 38839"/>
                <a:gd name="connsiteX72" fmla="*/ 1254 w 26965"/>
                <a:gd name="connsiteY72" fmla="*/ 19177 h 38839"/>
                <a:gd name="connsiteX73" fmla="*/ 1826 w 26965"/>
                <a:gd name="connsiteY73" fmla="*/ 16606 h 38839"/>
                <a:gd name="connsiteX74" fmla="*/ 873 w 26965"/>
                <a:gd name="connsiteY74" fmla="*/ 12796 h 38839"/>
                <a:gd name="connsiteX75" fmla="*/ 111 w 26965"/>
                <a:gd name="connsiteY75" fmla="*/ 11176 h 38839"/>
                <a:gd name="connsiteX76" fmla="*/ 111 w 26965"/>
                <a:gd name="connsiteY76" fmla="*/ 9843 h 38839"/>
                <a:gd name="connsiteX77" fmla="*/ 111 w 26965"/>
                <a:gd name="connsiteY77" fmla="*/ 7652 h 3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965" h="38839">
                  <a:moveTo>
                    <a:pt x="-365" y="7843"/>
                  </a:moveTo>
                  <a:cubicBezTo>
                    <a:pt x="-365" y="6890"/>
                    <a:pt x="-365" y="5557"/>
                    <a:pt x="397" y="5461"/>
                  </a:cubicBezTo>
                  <a:cubicBezTo>
                    <a:pt x="1159" y="5366"/>
                    <a:pt x="1159" y="6223"/>
                    <a:pt x="1921" y="6128"/>
                  </a:cubicBezTo>
                  <a:cubicBezTo>
                    <a:pt x="2364" y="6170"/>
                    <a:pt x="2811" y="6170"/>
                    <a:pt x="3255" y="6128"/>
                  </a:cubicBezTo>
                  <a:lnTo>
                    <a:pt x="4874" y="5366"/>
                  </a:lnTo>
                  <a:cubicBezTo>
                    <a:pt x="5826" y="5366"/>
                    <a:pt x="6493" y="4318"/>
                    <a:pt x="7541" y="3747"/>
                  </a:cubicBezTo>
                  <a:cubicBezTo>
                    <a:pt x="8589" y="3175"/>
                    <a:pt x="9255" y="3747"/>
                    <a:pt x="9827" y="3271"/>
                  </a:cubicBezTo>
                  <a:cubicBezTo>
                    <a:pt x="10398" y="2794"/>
                    <a:pt x="15827" y="127"/>
                    <a:pt x="16399" y="32"/>
                  </a:cubicBezTo>
                  <a:cubicBezTo>
                    <a:pt x="16971" y="-63"/>
                    <a:pt x="17637" y="508"/>
                    <a:pt x="18114" y="32"/>
                  </a:cubicBezTo>
                  <a:cubicBezTo>
                    <a:pt x="19149" y="-192"/>
                    <a:pt x="20221" y="-192"/>
                    <a:pt x="21257" y="32"/>
                  </a:cubicBezTo>
                  <a:cubicBezTo>
                    <a:pt x="21257" y="32"/>
                    <a:pt x="21733" y="985"/>
                    <a:pt x="22019" y="1175"/>
                  </a:cubicBezTo>
                  <a:cubicBezTo>
                    <a:pt x="22305" y="1366"/>
                    <a:pt x="23352" y="2413"/>
                    <a:pt x="23352" y="3175"/>
                  </a:cubicBezTo>
                  <a:cubicBezTo>
                    <a:pt x="23352" y="3937"/>
                    <a:pt x="22685" y="4985"/>
                    <a:pt x="22781" y="5176"/>
                  </a:cubicBezTo>
                  <a:cubicBezTo>
                    <a:pt x="22969" y="5732"/>
                    <a:pt x="22969" y="6334"/>
                    <a:pt x="22781" y="6890"/>
                  </a:cubicBezTo>
                  <a:cubicBezTo>
                    <a:pt x="22288" y="7817"/>
                    <a:pt x="21935" y="8812"/>
                    <a:pt x="21733" y="9843"/>
                  </a:cubicBezTo>
                  <a:cubicBezTo>
                    <a:pt x="21733" y="9843"/>
                    <a:pt x="20590" y="11272"/>
                    <a:pt x="20495" y="11653"/>
                  </a:cubicBezTo>
                  <a:cubicBezTo>
                    <a:pt x="19828" y="14224"/>
                    <a:pt x="18875" y="16034"/>
                    <a:pt x="18304" y="18606"/>
                  </a:cubicBezTo>
                  <a:cubicBezTo>
                    <a:pt x="18304" y="18606"/>
                    <a:pt x="17732" y="19844"/>
                    <a:pt x="17447" y="19749"/>
                  </a:cubicBezTo>
                  <a:cubicBezTo>
                    <a:pt x="17055" y="19561"/>
                    <a:pt x="16600" y="19561"/>
                    <a:pt x="16208" y="19749"/>
                  </a:cubicBezTo>
                  <a:cubicBezTo>
                    <a:pt x="16208" y="19749"/>
                    <a:pt x="15256" y="19749"/>
                    <a:pt x="14875" y="20320"/>
                  </a:cubicBezTo>
                  <a:cubicBezTo>
                    <a:pt x="14494" y="20892"/>
                    <a:pt x="13160" y="20320"/>
                    <a:pt x="12970" y="21178"/>
                  </a:cubicBezTo>
                  <a:cubicBezTo>
                    <a:pt x="12780" y="22035"/>
                    <a:pt x="12970" y="22416"/>
                    <a:pt x="12970" y="22702"/>
                  </a:cubicBezTo>
                  <a:cubicBezTo>
                    <a:pt x="12970" y="22987"/>
                    <a:pt x="14208" y="22702"/>
                    <a:pt x="14399" y="22225"/>
                  </a:cubicBezTo>
                  <a:cubicBezTo>
                    <a:pt x="14589" y="21749"/>
                    <a:pt x="15065" y="21463"/>
                    <a:pt x="15542" y="21559"/>
                  </a:cubicBezTo>
                  <a:cubicBezTo>
                    <a:pt x="16112" y="21598"/>
                    <a:pt x="16685" y="21598"/>
                    <a:pt x="17256" y="21559"/>
                  </a:cubicBezTo>
                  <a:cubicBezTo>
                    <a:pt x="17642" y="21556"/>
                    <a:pt x="17970" y="21842"/>
                    <a:pt x="18018" y="22226"/>
                  </a:cubicBezTo>
                  <a:cubicBezTo>
                    <a:pt x="18114" y="22942"/>
                    <a:pt x="18374" y="23627"/>
                    <a:pt x="18780" y="24226"/>
                  </a:cubicBezTo>
                  <a:cubicBezTo>
                    <a:pt x="18882" y="24535"/>
                    <a:pt x="18882" y="24869"/>
                    <a:pt x="18780" y="25178"/>
                  </a:cubicBezTo>
                  <a:cubicBezTo>
                    <a:pt x="18429" y="25682"/>
                    <a:pt x="17974" y="26104"/>
                    <a:pt x="17446" y="26417"/>
                  </a:cubicBezTo>
                  <a:cubicBezTo>
                    <a:pt x="17447" y="26416"/>
                    <a:pt x="16304" y="26893"/>
                    <a:pt x="15827" y="27369"/>
                  </a:cubicBezTo>
                  <a:cubicBezTo>
                    <a:pt x="15684" y="27704"/>
                    <a:pt x="15684" y="28082"/>
                    <a:pt x="15827" y="28417"/>
                  </a:cubicBezTo>
                  <a:cubicBezTo>
                    <a:pt x="15827" y="28988"/>
                    <a:pt x="16399" y="28988"/>
                    <a:pt x="16780" y="28988"/>
                  </a:cubicBezTo>
                  <a:cubicBezTo>
                    <a:pt x="17488" y="28675"/>
                    <a:pt x="18221" y="28420"/>
                    <a:pt x="18971" y="28226"/>
                  </a:cubicBezTo>
                  <a:lnTo>
                    <a:pt x="20685" y="28226"/>
                  </a:lnTo>
                  <a:cubicBezTo>
                    <a:pt x="21362" y="27915"/>
                    <a:pt x="22062" y="27661"/>
                    <a:pt x="22781" y="27464"/>
                  </a:cubicBezTo>
                  <a:cubicBezTo>
                    <a:pt x="23448" y="27464"/>
                    <a:pt x="24209" y="26797"/>
                    <a:pt x="24686" y="27464"/>
                  </a:cubicBezTo>
                  <a:cubicBezTo>
                    <a:pt x="25162" y="28131"/>
                    <a:pt x="26305" y="28417"/>
                    <a:pt x="26496" y="29655"/>
                  </a:cubicBezTo>
                  <a:cubicBezTo>
                    <a:pt x="26925" y="31453"/>
                    <a:pt x="26002" y="33301"/>
                    <a:pt x="24305" y="34036"/>
                  </a:cubicBezTo>
                  <a:cubicBezTo>
                    <a:pt x="23638" y="34036"/>
                    <a:pt x="24305" y="34036"/>
                    <a:pt x="21733" y="34036"/>
                  </a:cubicBezTo>
                  <a:lnTo>
                    <a:pt x="17637" y="34798"/>
                  </a:lnTo>
                  <a:cubicBezTo>
                    <a:pt x="16908" y="34854"/>
                    <a:pt x="16176" y="34854"/>
                    <a:pt x="15446" y="34798"/>
                  </a:cubicBezTo>
                  <a:cubicBezTo>
                    <a:pt x="14759" y="34854"/>
                    <a:pt x="14085" y="35015"/>
                    <a:pt x="13446" y="35275"/>
                  </a:cubicBezTo>
                  <a:cubicBezTo>
                    <a:pt x="12780" y="35275"/>
                    <a:pt x="12208" y="35846"/>
                    <a:pt x="11351" y="35941"/>
                  </a:cubicBezTo>
                  <a:cubicBezTo>
                    <a:pt x="10415" y="36053"/>
                    <a:pt x="9509" y="36344"/>
                    <a:pt x="8684" y="36799"/>
                  </a:cubicBezTo>
                  <a:cubicBezTo>
                    <a:pt x="7826" y="37132"/>
                    <a:pt x="6930" y="37356"/>
                    <a:pt x="6017" y="37465"/>
                  </a:cubicBezTo>
                  <a:cubicBezTo>
                    <a:pt x="5178" y="38041"/>
                    <a:pt x="4242" y="38460"/>
                    <a:pt x="3255" y="38704"/>
                  </a:cubicBezTo>
                  <a:cubicBezTo>
                    <a:pt x="2778" y="38704"/>
                    <a:pt x="1445" y="38704"/>
                    <a:pt x="1349" y="38037"/>
                  </a:cubicBezTo>
                  <a:cubicBezTo>
                    <a:pt x="1010" y="37306"/>
                    <a:pt x="754" y="36539"/>
                    <a:pt x="588" y="35751"/>
                  </a:cubicBezTo>
                  <a:lnTo>
                    <a:pt x="588" y="34608"/>
                  </a:lnTo>
                  <a:cubicBezTo>
                    <a:pt x="350" y="34195"/>
                    <a:pt x="350" y="33687"/>
                    <a:pt x="588" y="33274"/>
                  </a:cubicBezTo>
                  <a:cubicBezTo>
                    <a:pt x="588" y="33274"/>
                    <a:pt x="588" y="32608"/>
                    <a:pt x="1159" y="32608"/>
                  </a:cubicBezTo>
                  <a:cubicBezTo>
                    <a:pt x="1731" y="32608"/>
                    <a:pt x="1635" y="33084"/>
                    <a:pt x="2112" y="32608"/>
                  </a:cubicBezTo>
                  <a:cubicBezTo>
                    <a:pt x="2911" y="32306"/>
                    <a:pt x="3677" y="31923"/>
                    <a:pt x="4398" y="31465"/>
                  </a:cubicBezTo>
                  <a:cubicBezTo>
                    <a:pt x="5338" y="30793"/>
                    <a:pt x="6325" y="30188"/>
                    <a:pt x="7350" y="29655"/>
                  </a:cubicBezTo>
                  <a:cubicBezTo>
                    <a:pt x="7350" y="28988"/>
                    <a:pt x="7350" y="28798"/>
                    <a:pt x="6683" y="28798"/>
                  </a:cubicBezTo>
                  <a:cubicBezTo>
                    <a:pt x="6260" y="28989"/>
                    <a:pt x="5774" y="28989"/>
                    <a:pt x="5350" y="28798"/>
                  </a:cubicBezTo>
                  <a:cubicBezTo>
                    <a:pt x="4975" y="28894"/>
                    <a:pt x="4582" y="28894"/>
                    <a:pt x="4207" y="28798"/>
                  </a:cubicBezTo>
                  <a:cubicBezTo>
                    <a:pt x="4164" y="28450"/>
                    <a:pt x="4164" y="28098"/>
                    <a:pt x="4207" y="27750"/>
                  </a:cubicBezTo>
                  <a:lnTo>
                    <a:pt x="4207" y="26416"/>
                  </a:lnTo>
                  <a:cubicBezTo>
                    <a:pt x="4207" y="26416"/>
                    <a:pt x="4207" y="25464"/>
                    <a:pt x="4779" y="25369"/>
                  </a:cubicBezTo>
                  <a:lnTo>
                    <a:pt x="5445" y="25369"/>
                  </a:lnTo>
                  <a:lnTo>
                    <a:pt x="6207" y="25369"/>
                  </a:lnTo>
                  <a:lnTo>
                    <a:pt x="6969" y="25369"/>
                  </a:lnTo>
                  <a:cubicBezTo>
                    <a:pt x="7232" y="25178"/>
                    <a:pt x="7431" y="24912"/>
                    <a:pt x="7541" y="24607"/>
                  </a:cubicBezTo>
                  <a:cubicBezTo>
                    <a:pt x="7592" y="24100"/>
                    <a:pt x="7592" y="23589"/>
                    <a:pt x="7541" y="23083"/>
                  </a:cubicBezTo>
                  <a:cubicBezTo>
                    <a:pt x="7541" y="23083"/>
                    <a:pt x="7064" y="23083"/>
                    <a:pt x="6588" y="23083"/>
                  </a:cubicBezTo>
                  <a:lnTo>
                    <a:pt x="5445" y="23559"/>
                  </a:lnTo>
                  <a:lnTo>
                    <a:pt x="4398" y="23559"/>
                  </a:lnTo>
                  <a:lnTo>
                    <a:pt x="3540" y="23559"/>
                  </a:lnTo>
                  <a:cubicBezTo>
                    <a:pt x="3540" y="23559"/>
                    <a:pt x="3540" y="23559"/>
                    <a:pt x="2969" y="22987"/>
                  </a:cubicBezTo>
                  <a:cubicBezTo>
                    <a:pt x="2397" y="22416"/>
                    <a:pt x="2969" y="22321"/>
                    <a:pt x="2969" y="22035"/>
                  </a:cubicBezTo>
                  <a:cubicBezTo>
                    <a:pt x="2969" y="21749"/>
                    <a:pt x="2112" y="20892"/>
                    <a:pt x="1921" y="20701"/>
                  </a:cubicBezTo>
                  <a:cubicBezTo>
                    <a:pt x="1655" y="20214"/>
                    <a:pt x="1431" y="19704"/>
                    <a:pt x="1254" y="19177"/>
                  </a:cubicBezTo>
                  <a:cubicBezTo>
                    <a:pt x="1254" y="18130"/>
                    <a:pt x="2016" y="17272"/>
                    <a:pt x="1826" y="16606"/>
                  </a:cubicBezTo>
                  <a:cubicBezTo>
                    <a:pt x="1315" y="15392"/>
                    <a:pt x="994" y="14107"/>
                    <a:pt x="873" y="12796"/>
                  </a:cubicBezTo>
                  <a:cubicBezTo>
                    <a:pt x="873" y="12796"/>
                    <a:pt x="206" y="11843"/>
                    <a:pt x="111" y="11176"/>
                  </a:cubicBezTo>
                  <a:cubicBezTo>
                    <a:pt x="63" y="10733"/>
                    <a:pt x="63" y="10286"/>
                    <a:pt x="111" y="9843"/>
                  </a:cubicBezTo>
                  <a:cubicBezTo>
                    <a:pt x="213" y="9116"/>
                    <a:pt x="213" y="8379"/>
                    <a:pt x="111" y="765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86B7CA5-629D-4785-B302-DE7FDF4A14B4}"/>
                </a:ext>
              </a:extLst>
            </p:cNvPr>
            <p:cNvSpPr/>
            <p:nvPr/>
          </p:nvSpPr>
          <p:spPr>
            <a:xfrm>
              <a:off x="5299568" y="270813"/>
              <a:ext cx="16096" cy="34674"/>
            </a:xfrm>
            <a:custGeom>
              <a:avLst/>
              <a:gdLst>
                <a:gd name="connsiteX0" fmla="*/ 15447 w 16096"/>
                <a:gd name="connsiteY0" fmla="*/ 365 h 34674"/>
                <a:gd name="connsiteX1" fmla="*/ 15447 w 16096"/>
                <a:gd name="connsiteY1" fmla="*/ 2270 h 34674"/>
                <a:gd name="connsiteX2" fmla="*/ 15447 w 16096"/>
                <a:gd name="connsiteY2" fmla="*/ 4461 h 34674"/>
                <a:gd name="connsiteX3" fmla="*/ 14494 w 16096"/>
                <a:gd name="connsiteY3" fmla="*/ 6080 h 34674"/>
                <a:gd name="connsiteX4" fmla="*/ 12875 w 16096"/>
                <a:gd name="connsiteY4" fmla="*/ 8462 h 34674"/>
                <a:gd name="connsiteX5" fmla="*/ 12875 w 16096"/>
                <a:gd name="connsiteY5" fmla="*/ 10843 h 34674"/>
                <a:gd name="connsiteX6" fmla="*/ 12875 w 16096"/>
                <a:gd name="connsiteY6" fmla="*/ 12367 h 34674"/>
                <a:gd name="connsiteX7" fmla="*/ 14018 w 16096"/>
                <a:gd name="connsiteY7" fmla="*/ 12367 h 34674"/>
                <a:gd name="connsiteX8" fmla="*/ 14589 w 16096"/>
                <a:gd name="connsiteY8" fmla="*/ 13510 h 34674"/>
                <a:gd name="connsiteX9" fmla="*/ 15637 w 16096"/>
                <a:gd name="connsiteY9" fmla="*/ 15129 h 34674"/>
                <a:gd name="connsiteX10" fmla="*/ 15637 w 16096"/>
                <a:gd name="connsiteY10" fmla="*/ 15986 h 34674"/>
                <a:gd name="connsiteX11" fmla="*/ 12494 w 16096"/>
                <a:gd name="connsiteY11" fmla="*/ 19892 h 34674"/>
                <a:gd name="connsiteX12" fmla="*/ 12494 w 16096"/>
                <a:gd name="connsiteY12" fmla="*/ 21320 h 34674"/>
                <a:gd name="connsiteX13" fmla="*/ 13827 w 16096"/>
                <a:gd name="connsiteY13" fmla="*/ 21320 h 34674"/>
                <a:gd name="connsiteX14" fmla="*/ 15256 w 16096"/>
                <a:gd name="connsiteY14" fmla="*/ 21892 h 34674"/>
                <a:gd name="connsiteX15" fmla="*/ 15732 w 16096"/>
                <a:gd name="connsiteY15" fmla="*/ 23225 h 34674"/>
                <a:gd name="connsiteX16" fmla="*/ 12875 w 16096"/>
                <a:gd name="connsiteY16" fmla="*/ 27893 h 34674"/>
                <a:gd name="connsiteX17" fmla="*/ 7636 w 16096"/>
                <a:gd name="connsiteY17" fmla="*/ 31512 h 34674"/>
                <a:gd name="connsiteX18" fmla="*/ 5159 w 16096"/>
                <a:gd name="connsiteY18" fmla="*/ 34370 h 34674"/>
                <a:gd name="connsiteX19" fmla="*/ 4112 w 16096"/>
                <a:gd name="connsiteY19" fmla="*/ 34370 h 34674"/>
                <a:gd name="connsiteX20" fmla="*/ 2492 w 16096"/>
                <a:gd name="connsiteY20" fmla="*/ 34370 h 34674"/>
                <a:gd name="connsiteX21" fmla="*/ 1635 w 16096"/>
                <a:gd name="connsiteY21" fmla="*/ 33036 h 34674"/>
                <a:gd name="connsiteX22" fmla="*/ 397 w 16096"/>
                <a:gd name="connsiteY22" fmla="*/ 31798 h 34674"/>
                <a:gd name="connsiteX23" fmla="*/ -365 w 16096"/>
                <a:gd name="connsiteY23" fmla="*/ 29417 h 34674"/>
                <a:gd name="connsiteX24" fmla="*/ 1826 w 16096"/>
                <a:gd name="connsiteY24" fmla="*/ 26654 h 34674"/>
                <a:gd name="connsiteX25" fmla="*/ 3064 w 16096"/>
                <a:gd name="connsiteY25" fmla="*/ 25416 h 34674"/>
                <a:gd name="connsiteX26" fmla="*/ 3921 w 16096"/>
                <a:gd name="connsiteY26" fmla="*/ 24273 h 34674"/>
                <a:gd name="connsiteX27" fmla="*/ 3921 w 16096"/>
                <a:gd name="connsiteY27" fmla="*/ 23225 h 34674"/>
                <a:gd name="connsiteX28" fmla="*/ 3921 w 16096"/>
                <a:gd name="connsiteY28" fmla="*/ 21892 h 34674"/>
                <a:gd name="connsiteX29" fmla="*/ 3350 w 16096"/>
                <a:gd name="connsiteY29" fmla="*/ 20844 h 34674"/>
                <a:gd name="connsiteX30" fmla="*/ 2683 w 16096"/>
                <a:gd name="connsiteY30" fmla="*/ 20082 h 34674"/>
                <a:gd name="connsiteX31" fmla="*/ 1254 w 16096"/>
                <a:gd name="connsiteY31" fmla="*/ 18272 h 34674"/>
                <a:gd name="connsiteX32" fmla="*/ 2778 w 16096"/>
                <a:gd name="connsiteY32" fmla="*/ 16177 h 34674"/>
                <a:gd name="connsiteX33" fmla="*/ 4016 w 16096"/>
                <a:gd name="connsiteY33" fmla="*/ 16177 h 34674"/>
                <a:gd name="connsiteX34" fmla="*/ 5445 w 16096"/>
                <a:gd name="connsiteY34" fmla="*/ 14558 h 34674"/>
                <a:gd name="connsiteX35" fmla="*/ 5445 w 16096"/>
                <a:gd name="connsiteY35" fmla="*/ 11986 h 34674"/>
                <a:gd name="connsiteX36" fmla="*/ 4016 w 16096"/>
                <a:gd name="connsiteY36" fmla="*/ 10938 h 34674"/>
                <a:gd name="connsiteX37" fmla="*/ 2397 w 16096"/>
                <a:gd name="connsiteY37" fmla="*/ 10938 h 34674"/>
                <a:gd name="connsiteX38" fmla="*/ 1349 w 16096"/>
                <a:gd name="connsiteY38" fmla="*/ 9986 h 34674"/>
                <a:gd name="connsiteX39" fmla="*/ 397 w 16096"/>
                <a:gd name="connsiteY39" fmla="*/ 9986 h 34674"/>
                <a:gd name="connsiteX40" fmla="*/ -270 w 16096"/>
                <a:gd name="connsiteY40" fmla="*/ 8271 h 34674"/>
                <a:gd name="connsiteX41" fmla="*/ 492 w 16096"/>
                <a:gd name="connsiteY41" fmla="*/ 7604 h 34674"/>
                <a:gd name="connsiteX42" fmla="*/ 968 w 16096"/>
                <a:gd name="connsiteY42" fmla="*/ 6557 h 34674"/>
                <a:gd name="connsiteX43" fmla="*/ 2207 w 16096"/>
                <a:gd name="connsiteY43" fmla="*/ 5604 h 34674"/>
                <a:gd name="connsiteX44" fmla="*/ 3921 w 16096"/>
                <a:gd name="connsiteY44" fmla="*/ 5128 h 34674"/>
                <a:gd name="connsiteX45" fmla="*/ 11065 w 16096"/>
                <a:gd name="connsiteY45" fmla="*/ 461 h 34674"/>
                <a:gd name="connsiteX46" fmla="*/ 13256 w 16096"/>
                <a:gd name="connsiteY46" fmla="*/ -16 h 34674"/>
                <a:gd name="connsiteX47" fmla="*/ 14875 w 16096"/>
                <a:gd name="connsiteY47" fmla="*/ 1604 h 3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6096" h="34674">
                  <a:moveTo>
                    <a:pt x="15447" y="365"/>
                  </a:moveTo>
                  <a:cubicBezTo>
                    <a:pt x="15447" y="365"/>
                    <a:pt x="15447" y="1699"/>
                    <a:pt x="15447" y="2270"/>
                  </a:cubicBezTo>
                  <a:cubicBezTo>
                    <a:pt x="15273" y="2990"/>
                    <a:pt x="15273" y="3741"/>
                    <a:pt x="15447" y="4461"/>
                  </a:cubicBezTo>
                  <a:cubicBezTo>
                    <a:pt x="15447" y="4937"/>
                    <a:pt x="15447" y="5414"/>
                    <a:pt x="14494" y="6080"/>
                  </a:cubicBezTo>
                  <a:lnTo>
                    <a:pt x="12875" y="8462"/>
                  </a:lnTo>
                  <a:cubicBezTo>
                    <a:pt x="12598" y="9231"/>
                    <a:pt x="12598" y="10073"/>
                    <a:pt x="12875" y="10843"/>
                  </a:cubicBezTo>
                  <a:cubicBezTo>
                    <a:pt x="12875" y="10843"/>
                    <a:pt x="12875" y="12081"/>
                    <a:pt x="12875" y="12367"/>
                  </a:cubicBezTo>
                  <a:cubicBezTo>
                    <a:pt x="12875" y="12653"/>
                    <a:pt x="13637" y="12367"/>
                    <a:pt x="14018" y="12367"/>
                  </a:cubicBezTo>
                  <a:cubicBezTo>
                    <a:pt x="14399" y="12367"/>
                    <a:pt x="14018" y="12938"/>
                    <a:pt x="14589" y="13510"/>
                  </a:cubicBezTo>
                  <a:cubicBezTo>
                    <a:pt x="15161" y="14081"/>
                    <a:pt x="15637" y="14653"/>
                    <a:pt x="15637" y="15129"/>
                  </a:cubicBezTo>
                  <a:cubicBezTo>
                    <a:pt x="15637" y="15605"/>
                    <a:pt x="15637" y="15796"/>
                    <a:pt x="15637" y="15986"/>
                  </a:cubicBezTo>
                  <a:cubicBezTo>
                    <a:pt x="14309" y="17035"/>
                    <a:pt x="13234" y="18370"/>
                    <a:pt x="12494" y="19892"/>
                  </a:cubicBezTo>
                  <a:cubicBezTo>
                    <a:pt x="12341" y="20356"/>
                    <a:pt x="12341" y="20856"/>
                    <a:pt x="12494" y="21320"/>
                  </a:cubicBezTo>
                  <a:lnTo>
                    <a:pt x="13827" y="21320"/>
                  </a:lnTo>
                  <a:cubicBezTo>
                    <a:pt x="13827" y="21320"/>
                    <a:pt x="14970" y="21320"/>
                    <a:pt x="15256" y="21892"/>
                  </a:cubicBezTo>
                  <a:cubicBezTo>
                    <a:pt x="15511" y="22296"/>
                    <a:pt x="15674" y="22751"/>
                    <a:pt x="15732" y="23225"/>
                  </a:cubicBezTo>
                  <a:cubicBezTo>
                    <a:pt x="15732" y="25226"/>
                    <a:pt x="14399" y="26559"/>
                    <a:pt x="12875" y="27893"/>
                  </a:cubicBezTo>
                  <a:cubicBezTo>
                    <a:pt x="11351" y="29226"/>
                    <a:pt x="8779" y="30560"/>
                    <a:pt x="7636" y="31512"/>
                  </a:cubicBezTo>
                  <a:cubicBezTo>
                    <a:pt x="6493" y="32465"/>
                    <a:pt x="5731" y="33989"/>
                    <a:pt x="5159" y="34370"/>
                  </a:cubicBezTo>
                  <a:cubicBezTo>
                    <a:pt x="4588" y="34751"/>
                    <a:pt x="4493" y="34370"/>
                    <a:pt x="4112" y="34370"/>
                  </a:cubicBezTo>
                  <a:cubicBezTo>
                    <a:pt x="3731" y="34370"/>
                    <a:pt x="3159" y="34370"/>
                    <a:pt x="2492" y="34370"/>
                  </a:cubicBezTo>
                  <a:cubicBezTo>
                    <a:pt x="1826" y="34370"/>
                    <a:pt x="2016" y="33417"/>
                    <a:pt x="1635" y="33036"/>
                  </a:cubicBezTo>
                  <a:cubicBezTo>
                    <a:pt x="1154" y="32699"/>
                    <a:pt x="734" y="32280"/>
                    <a:pt x="397" y="31798"/>
                  </a:cubicBezTo>
                  <a:cubicBezTo>
                    <a:pt x="-27" y="31069"/>
                    <a:pt x="-287" y="30256"/>
                    <a:pt x="-365" y="29417"/>
                  </a:cubicBezTo>
                  <a:cubicBezTo>
                    <a:pt x="-76" y="28219"/>
                    <a:pt x="725" y="27208"/>
                    <a:pt x="1826" y="26654"/>
                  </a:cubicBezTo>
                  <a:cubicBezTo>
                    <a:pt x="1826" y="26654"/>
                    <a:pt x="2778" y="25607"/>
                    <a:pt x="3064" y="25416"/>
                  </a:cubicBezTo>
                  <a:cubicBezTo>
                    <a:pt x="3464" y="25137"/>
                    <a:pt x="3765" y="24736"/>
                    <a:pt x="3921" y="24273"/>
                  </a:cubicBezTo>
                  <a:cubicBezTo>
                    <a:pt x="3964" y="23925"/>
                    <a:pt x="3964" y="23573"/>
                    <a:pt x="3921" y="23225"/>
                  </a:cubicBezTo>
                  <a:cubicBezTo>
                    <a:pt x="3962" y="22782"/>
                    <a:pt x="3962" y="22336"/>
                    <a:pt x="3921" y="21892"/>
                  </a:cubicBezTo>
                  <a:cubicBezTo>
                    <a:pt x="3848" y="21491"/>
                    <a:pt x="3647" y="21123"/>
                    <a:pt x="3350" y="20844"/>
                  </a:cubicBezTo>
                  <a:cubicBezTo>
                    <a:pt x="3350" y="20844"/>
                    <a:pt x="2873" y="20368"/>
                    <a:pt x="2683" y="20082"/>
                  </a:cubicBezTo>
                  <a:cubicBezTo>
                    <a:pt x="2492" y="19796"/>
                    <a:pt x="1349" y="18939"/>
                    <a:pt x="1254" y="18272"/>
                  </a:cubicBezTo>
                  <a:cubicBezTo>
                    <a:pt x="1180" y="17295"/>
                    <a:pt x="1825" y="16408"/>
                    <a:pt x="2778" y="16177"/>
                  </a:cubicBezTo>
                  <a:lnTo>
                    <a:pt x="4016" y="16177"/>
                  </a:lnTo>
                  <a:cubicBezTo>
                    <a:pt x="4700" y="15863"/>
                    <a:pt x="5218" y="15275"/>
                    <a:pt x="5445" y="14558"/>
                  </a:cubicBezTo>
                  <a:cubicBezTo>
                    <a:pt x="5445" y="14081"/>
                    <a:pt x="5445" y="12748"/>
                    <a:pt x="5445" y="11986"/>
                  </a:cubicBezTo>
                  <a:cubicBezTo>
                    <a:pt x="5445" y="11224"/>
                    <a:pt x="4588" y="11129"/>
                    <a:pt x="4016" y="10938"/>
                  </a:cubicBezTo>
                  <a:cubicBezTo>
                    <a:pt x="3480" y="10848"/>
                    <a:pt x="2933" y="10848"/>
                    <a:pt x="2397" y="10938"/>
                  </a:cubicBezTo>
                  <a:cubicBezTo>
                    <a:pt x="1912" y="10812"/>
                    <a:pt x="1521" y="10456"/>
                    <a:pt x="1349" y="9986"/>
                  </a:cubicBezTo>
                  <a:cubicBezTo>
                    <a:pt x="1349" y="9414"/>
                    <a:pt x="778" y="9986"/>
                    <a:pt x="397" y="9986"/>
                  </a:cubicBezTo>
                  <a:cubicBezTo>
                    <a:pt x="16" y="9986"/>
                    <a:pt x="-175" y="8652"/>
                    <a:pt x="-270" y="8271"/>
                  </a:cubicBezTo>
                  <a:cubicBezTo>
                    <a:pt x="-365" y="7890"/>
                    <a:pt x="-270" y="8271"/>
                    <a:pt x="492" y="7604"/>
                  </a:cubicBezTo>
                  <a:cubicBezTo>
                    <a:pt x="1254" y="6938"/>
                    <a:pt x="492" y="6938"/>
                    <a:pt x="968" y="6557"/>
                  </a:cubicBezTo>
                  <a:cubicBezTo>
                    <a:pt x="1445" y="6176"/>
                    <a:pt x="1731" y="5795"/>
                    <a:pt x="2207" y="5604"/>
                  </a:cubicBezTo>
                  <a:cubicBezTo>
                    <a:pt x="2683" y="5414"/>
                    <a:pt x="3540" y="5604"/>
                    <a:pt x="3921" y="5128"/>
                  </a:cubicBezTo>
                  <a:cubicBezTo>
                    <a:pt x="6302" y="3794"/>
                    <a:pt x="8684" y="651"/>
                    <a:pt x="11065" y="461"/>
                  </a:cubicBezTo>
                  <a:cubicBezTo>
                    <a:pt x="11823" y="482"/>
                    <a:pt x="12575" y="319"/>
                    <a:pt x="13256" y="-16"/>
                  </a:cubicBezTo>
                  <a:cubicBezTo>
                    <a:pt x="13923" y="-587"/>
                    <a:pt x="14589" y="1032"/>
                    <a:pt x="14875" y="160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A3A455B6-3969-4D4E-8D82-4280274991E6}"/>
                </a:ext>
              </a:extLst>
            </p:cNvPr>
            <p:cNvSpPr/>
            <p:nvPr/>
          </p:nvSpPr>
          <p:spPr>
            <a:xfrm>
              <a:off x="5328143" y="269219"/>
              <a:ext cx="3714" cy="3523"/>
            </a:xfrm>
            <a:custGeom>
              <a:avLst/>
              <a:gdLst>
                <a:gd name="connsiteX0" fmla="*/ 3350 w 3714"/>
                <a:gd name="connsiteY0" fmla="*/ -41 h 3523"/>
                <a:gd name="connsiteX1" fmla="*/ 3350 w 3714"/>
                <a:gd name="connsiteY1" fmla="*/ 1293 h 3523"/>
                <a:gd name="connsiteX2" fmla="*/ 2302 w 3714"/>
                <a:gd name="connsiteY2" fmla="*/ 3293 h 3523"/>
                <a:gd name="connsiteX3" fmla="*/ 397 w 3714"/>
                <a:gd name="connsiteY3" fmla="*/ 3293 h 3523"/>
                <a:gd name="connsiteX4" fmla="*/ -365 w 3714"/>
                <a:gd name="connsiteY4" fmla="*/ 1769 h 3523"/>
                <a:gd name="connsiteX5" fmla="*/ 2969 w 3714"/>
                <a:gd name="connsiteY5" fmla="*/ -136 h 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" h="3523">
                  <a:moveTo>
                    <a:pt x="3350" y="-41"/>
                  </a:moveTo>
                  <a:cubicBezTo>
                    <a:pt x="3350" y="-41"/>
                    <a:pt x="3350" y="1007"/>
                    <a:pt x="3350" y="1293"/>
                  </a:cubicBezTo>
                  <a:cubicBezTo>
                    <a:pt x="3195" y="2045"/>
                    <a:pt x="2832" y="2738"/>
                    <a:pt x="2302" y="3293"/>
                  </a:cubicBezTo>
                  <a:cubicBezTo>
                    <a:pt x="1673" y="3419"/>
                    <a:pt x="1026" y="3419"/>
                    <a:pt x="397" y="3293"/>
                  </a:cubicBezTo>
                  <a:cubicBezTo>
                    <a:pt x="-175" y="3293"/>
                    <a:pt x="-365" y="2245"/>
                    <a:pt x="-365" y="1769"/>
                  </a:cubicBezTo>
                  <a:cubicBezTo>
                    <a:pt x="-365" y="1293"/>
                    <a:pt x="1731" y="436"/>
                    <a:pt x="2969" y="-136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0CAA13B-5AF1-42EF-83B9-921D4E4663E4}"/>
                </a:ext>
              </a:extLst>
            </p:cNvPr>
            <p:cNvSpPr/>
            <p:nvPr/>
          </p:nvSpPr>
          <p:spPr>
            <a:xfrm>
              <a:off x="5322618" y="272362"/>
              <a:ext cx="2292" cy="3344"/>
            </a:xfrm>
            <a:custGeom>
              <a:avLst/>
              <a:gdLst>
                <a:gd name="connsiteX0" fmla="*/ 588 w 2292"/>
                <a:gd name="connsiteY0" fmla="*/ -136 h 3344"/>
                <a:gd name="connsiteX1" fmla="*/ 1921 w 2292"/>
                <a:gd name="connsiteY1" fmla="*/ 1007 h 3344"/>
                <a:gd name="connsiteX2" fmla="*/ 397 w 2292"/>
                <a:gd name="connsiteY2" fmla="*/ 2912 h 3344"/>
                <a:gd name="connsiteX3" fmla="*/ -365 w 2292"/>
                <a:gd name="connsiteY3" fmla="*/ 2912 h 3344"/>
                <a:gd name="connsiteX4" fmla="*/ -365 w 2292"/>
                <a:gd name="connsiteY4" fmla="*/ 1388 h 3344"/>
                <a:gd name="connsiteX5" fmla="*/ 969 w 2292"/>
                <a:gd name="connsiteY5" fmla="*/ 150 h 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2" h="3344">
                  <a:moveTo>
                    <a:pt x="588" y="-136"/>
                  </a:moveTo>
                  <a:cubicBezTo>
                    <a:pt x="1540" y="-136"/>
                    <a:pt x="1826" y="-136"/>
                    <a:pt x="1921" y="1007"/>
                  </a:cubicBezTo>
                  <a:cubicBezTo>
                    <a:pt x="2016" y="2150"/>
                    <a:pt x="969" y="2245"/>
                    <a:pt x="397" y="2912"/>
                  </a:cubicBezTo>
                  <a:cubicBezTo>
                    <a:pt x="-174" y="3579"/>
                    <a:pt x="-365" y="2912"/>
                    <a:pt x="-365" y="2912"/>
                  </a:cubicBezTo>
                  <a:cubicBezTo>
                    <a:pt x="-365" y="2912"/>
                    <a:pt x="-365" y="1864"/>
                    <a:pt x="-365" y="1388"/>
                  </a:cubicBezTo>
                  <a:cubicBezTo>
                    <a:pt x="-365" y="912"/>
                    <a:pt x="683" y="531"/>
                    <a:pt x="969" y="150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06F6DEE9-17F6-4A7D-A3F9-2ABBEB76A875}"/>
                </a:ext>
              </a:extLst>
            </p:cNvPr>
            <p:cNvSpPr/>
            <p:nvPr/>
          </p:nvSpPr>
          <p:spPr>
            <a:xfrm>
              <a:off x="5328619" y="276067"/>
              <a:ext cx="2406" cy="2771"/>
            </a:xfrm>
            <a:custGeom>
              <a:avLst/>
              <a:gdLst>
                <a:gd name="connsiteX0" fmla="*/ 1064 w 2406"/>
                <a:gd name="connsiteY0" fmla="*/ 64 h 2771"/>
                <a:gd name="connsiteX1" fmla="*/ 2007 w 2406"/>
                <a:gd name="connsiteY1" fmla="*/ 55 h 2771"/>
                <a:gd name="connsiteX2" fmla="*/ 2016 w 2406"/>
                <a:gd name="connsiteY2" fmla="*/ 64 h 2771"/>
                <a:gd name="connsiteX3" fmla="*/ 2016 w 2406"/>
                <a:gd name="connsiteY3" fmla="*/ 1207 h 2771"/>
                <a:gd name="connsiteX4" fmla="*/ 588 w 2406"/>
                <a:gd name="connsiteY4" fmla="*/ 2636 h 2771"/>
                <a:gd name="connsiteX5" fmla="*/ -365 w 2406"/>
                <a:gd name="connsiteY5" fmla="*/ 1969 h 2771"/>
                <a:gd name="connsiteX6" fmla="*/ -365 w 2406"/>
                <a:gd name="connsiteY6" fmla="*/ 540 h 2771"/>
                <a:gd name="connsiteX7" fmla="*/ 969 w 2406"/>
                <a:gd name="connsiteY7" fmla="*/ -126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" h="2771">
                  <a:moveTo>
                    <a:pt x="1064" y="64"/>
                  </a:moveTo>
                  <a:cubicBezTo>
                    <a:pt x="1322" y="-199"/>
                    <a:pt x="1744" y="-203"/>
                    <a:pt x="2007" y="55"/>
                  </a:cubicBezTo>
                  <a:cubicBezTo>
                    <a:pt x="2010" y="58"/>
                    <a:pt x="2013" y="61"/>
                    <a:pt x="2016" y="64"/>
                  </a:cubicBezTo>
                  <a:cubicBezTo>
                    <a:pt x="2050" y="444"/>
                    <a:pt x="2050" y="827"/>
                    <a:pt x="2016" y="1207"/>
                  </a:cubicBezTo>
                  <a:cubicBezTo>
                    <a:pt x="1776" y="1872"/>
                    <a:pt x="1252" y="2395"/>
                    <a:pt x="588" y="2636"/>
                  </a:cubicBezTo>
                  <a:cubicBezTo>
                    <a:pt x="588" y="2636"/>
                    <a:pt x="-365" y="2636"/>
                    <a:pt x="-365" y="1969"/>
                  </a:cubicBezTo>
                  <a:cubicBezTo>
                    <a:pt x="-365" y="1302"/>
                    <a:pt x="-365" y="921"/>
                    <a:pt x="-365" y="540"/>
                  </a:cubicBezTo>
                  <a:cubicBezTo>
                    <a:pt x="-365" y="159"/>
                    <a:pt x="492" y="540"/>
                    <a:pt x="969" y="-126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03EC756-A640-426D-A860-F79983281242}"/>
                </a:ext>
              </a:extLst>
            </p:cNvPr>
            <p:cNvSpPr/>
            <p:nvPr/>
          </p:nvSpPr>
          <p:spPr>
            <a:xfrm>
              <a:off x="5322954" y="277982"/>
              <a:ext cx="2522" cy="2476"/>
            </a:xfrm>
            <a:custGeom>
              <a:avLst/>
              <a:gdLst>
                <a:gd name="connsiteX0" fmla="*/ 1585 w 2522"/>
                <a:gd name="connsiteY0" fmla="*/ 436 h 2476"/>
                <a:gd name="connsiteX1" fmla="*/ 2157 w 2522"/>
                <a:gd name="connsiteY1" fmla="*/ 436 h 2476"/>
                <a:gd name="connsiteX2" fmla="*/ 1395 w 2522"/>
                <a:gd name="connsiteY2" fmla="*/ 2340 h 2476"/>
                <a:gd name="connsiteX3" fmla="*/ -225 w 2522"/>
                <a:gd name="connsiteY3" fmla="*/ 2341 h 2476"/>
                <a:gd name="connsiteX4" fmla="*/ -225 w 2522"/>
                <a:gd name="connsiteY4" fmla="*/ 1483 h 2476"/>
                <a:gd name="connsiteX5" fmla="*/ -225 w 2522"/>
                <a:gd name="connsiteY5" fmla="*/ 436 h 2476"/>
                <a:gd name="connsiteX6" fmla="*/ 1490 w 2522"/>
                <a:gd name="connsiteY6" fmla="*/ -136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" h="2476">
                  <a:moveTo>
                    <a:pt x="1585" y="436"/>
                  </a:moveTo>
                  <a:lnTo>
                    <a:pt x="2157" y="436"/>
                  </a:lnTo>
                  <a:cubicBezTo>
                    <a:pt x="2178" y="1149"/>
                    <a:pt x="1902" y="1839"/>
                    <a:pt x="1395" y="2340"/>
                  </a:cubicBezTo>
                  <a:cubicBezTo>
                    <a:pt x="1394" y="2341"/>
                    <a:pt x="347" y="2341"/>
                    <a:pt x="-225" y="2341"/>
                  </a:cubicBezTo>
                  <a:cubicBezTo>
                    <a:pt x="-312" y="2062"/>
                    <a:pt x="-312" y="1762"/>
                    <a:pt x="-225" y="1483"/>
                  </a:cubicBezTo>
                  <a:cubicBezTo>
                    <a:pt x="-412" y="1159"/>
                    <a:pt x="-412" y="760"/>
                    <a:pt x="-225" y="436"/>
                  </a:cubicBezTo>
                  <a:lnTo>
                    <a:pt x="1490" y="-136"/>
                  </a:ln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03E74511-0453-4408-B126-F458ED213FCE}"/>
                </a:ext>
              </a:extLst>
            </p:cNvPr>
            <p:cNvSpPr/>
            <p:nvPr/>
          </p:nvSpPr>
          <p:spPr>
            <a:xfrm>
              <a:off x="5235274" y="299339"/>
              <a:ext cx="22972" cy="31894"/>
            </a:xfrm>
            <a:custGeom>
              <a:avLst/>
              <a:gdLst>
                <a:gd name="connsiteX0" fmla="*/ 10589 w 22972"/>
                <a:gd name="connsiteY0" fmla="*/ 605 h 31894"/>
                <a:gd name="connsiteX1" fmla="*/ 12018 w 22972"/>
                <a:gd name="connsiteY1" fmla="*/ 605 h 31894"/>
                <a:gd name="connsiteX2" fmla="*/ 13351 w 22972"/>
                <a:gd name="connsiteY2" fmla="*/ -62 h 31894"/>
                <a:gd name="connsiteX3" fmla="*/ 16018 w 22972"/>
                <a:gd name="connsiteY3" fmla="*/ -62 h 31894"/>
                <a:gd name="connsiteX4" fmla="*/ 17447 w 22972"/>
                <a:gd name="connsiteY4" fmla="*/ 1177 h 31894"/>
                <a:gd name="connsiteX5" fmla="*/ 18209 w 22972"/>
                <a:gd name="connsiteY5" fmla="*/ 2320 h 31894"/>
                <a:gd name="connsiteX6" fmla="*/ 17637 w 22972"/>
                <a:gd name="connsiteY6" fmla="*/ 4891 h 31894"/>
                <a:gd name="connsiteX7" fmla="*/ 17637 w 22972"/>
                <a:gd name="connsiteY7" fmla="*/ 6701 h 31894"/>
                <a:gd name="connsiteX8" fmla="*/ 17637 w 22972"/>
                <a:gd name="connsiteY8" fmla="*/ 12511 h 31894"/>
                <a:gd name="connsiteX9" fmla="*/ 17637 w 22972"/>
                <a:gd name="connsiteY9" fmla="*/ 14607 h 31894"/>
                <a:gd name="connsiteX10" fmla="*/ 16875 w 22972"/>
                <a:gd name="connsiteY10" fmla="*/ 15178 h 31894"/>
                <a:gd name="connsiteX11" fmla="*/ 16875 w 22972"/>
                <a:gd name="connsiteY11" fmla="*/ 16607 h 31894"/>
                <a:gd name="connsiteX12" fmla="*/ 18018 w 22972"/>
                <a:gd name="connsiteY12" fmla="*/ 18036 h 31894"/>
                <a:gd name="connsiteX13" fmla="*/ 22305 w 22972"/>
                <a:gd name="connsiteY13" fmla="*/ 25084 h 31894"/>
                <a:gd name="connsiteX14" fmla="*/ 22305 w 22972"/>
                <a:gd name="connsiteY14" fmla="*/ 27942 h 31894"/>
                <a:gd name="connsiteX15" fmla="*/ 21733 w 22972"/>
                <a:gd name="connsiteY15" fmla="*/ 30228 h 31894"/>
                <a:gd name="connsiteX16" fmla="*/ 20781 w 22972"/>
                <a:gd name="connsiteY16" fmla="*/ 31657 h 31894"/>
                <a:gd name="connsiteX17" fmla="*/ 19923 w 22972"/>
                <a:gd name="connsiteY17" fmla="*/ 31657 h 31894"/>
                <a:gd name="connsiteX18" fmla="*/ 18780 w 22972"/>
                <a:gd name="connsiteY18" fmla="*/ 31657 h 31894"/>
                <a:gd name="connsiteX19" fmla="*/ 17637 w 22972"/>
                <a:gd name="connsiteY19" fmla="*/ 31657 h 31894"/>
                <a:gd name="connsiteX20" fmla="*/ 16113 w 22972"/>
                <a:gd name="connsiteY20" fmla="*/ 31657 h 31894"/>
                <a:gd name="connsiteX21" fmla="*/ 14685 w 22972"/>
                <a:gd name="connsiteY21" fmla="*/ 30799 h 31894"/>
                <a:gd name="connsiteX22" fmla="*/ 11637 w 22972"/>
                <a:gd name="connsiteY22" fmla="*/ 30037 h 31894"/>
                <a:gd name="connsiteX23" fmla="*/ 12494 w 22972"/>
                <a:gd name="connsiteY23" fmla="*/ 28799 h 31894"/>
                <a:gd name="connsiteX24" fmla="*/ 14685 w 22972"/>
                <a:gd name="connsiteY24" fmla="*/ 28323 h 31894"/>
                <a:gd name="connsiteX25" fmla="*/ 14685 w 22972"/>
                <a:gd name="connsiteY25" fmla="*/ 25846 h 31894"/>
                <a:gd name="connsiteX26" fmla="*/ 14018 w 22972"/>
                <a:gd name="connsiteY26" fmla="*/ 24608 h 31894"/>
                <a:gd name="connsiteX27" fmla="*/ 13065 w 22972"/>
                <a:gd name="connsiteY27" fmla="*/ 23084 h 31894"/>
                <a:gd name="connsiteX28" fmla="*/ 12018 w 22972"/>
                <a:gd name="connsiteY28" fmla="*/ 20798 h 31894"/>
                <a:gd name="connsiteX29" fmla="*/ 11256 w 22972"/>
                <a:gd name="connsiteY29" fmla="*/ 20227 h 31894"/>
                <a:gd name="connsiteX30" fmla="*/ 9922 w 22972"/>
                <a:gd name="connsiteY30" fmla="*/ 20227 h 31894"/>
                <a:gd name="connsiteX31" fmla="*/ 9065 w 22972"/>
                <a:gd name="connsiteY31" fmla="*/ 20989 h 31894"/>
                <a:gd name="connsiteX32" fmla="*/ 7541 w 22972"/>
                <a:gd name="connsiteY32" fmla="*/ 21656 h 31894"/>
                <a:gd name="connsiteX33" fmla="*/ 6684 w 22972"/>
                <a:gd name="connsiteY33" fmla="*/ 21655 h 31894"/>
                <a:gd name="connsiteX34" fmla="*/ 5826 w 22972"/>
                <a:gd name="connsiteY34" fmla="*/ 20798 h 31894"/>
                <a:gd name="connsiteX35" fmla="*/ 5160 w 22972"/>
                <a:gd name="connsiteY35" fmla="*/ 20322 h 31894"/>
                <a:gd name="connsiteX36" fmla="*/ 4398 w 22972"/>
                <a:gd name="connsiteY36" fmla="*/ 19274 h 31894"/>
                <a:gd name="connsiteX37" fmla="*/ 3064 w 22972"/>
                <a:gd name="connsiteY37" fmla="*/ 17845 h 31894"/>
                <a:gd name="connsiteX38" fmla="*/ 1445 w 22972"/>
                <a:gd name="connsiteY38" fmla="*/ 15940 h 31894"/>
                <a:gd name="connsiteX39" fmla="*/ 16 w 22972"/>
                <a:gd name="connsiteY39" fmla="*/ 13845 h 31894"/>
                <a:gd name="connsiteX40" fmla="*/ 16 w 22972"/>
                <a:gd name="connsiteY40" fmla="*/ 10702 h 31894"/>
                <a:gd name="connsiteX41" fmla="*/ 968 w 22972"/>
                <a:gd name="connsiteY41" fmla="*/ 9368 h 31894"/>
                <a:gd name="connsiteX42" fmla="*/ 2397 w 22972"/>
                <a:gd name="connsiteY42" fmla="*/ 9368 h 31894"/>
                <a:gd name="connsiteX43" fmla="*/ 3350 w 22972"/>
                <a:gd name="connsiteY43" fmla="*/ 9368 h 31894"/>
                <a:gd name="connsiteX44" fmla="*/ 5160 w 22972"/>
                <a:gd name="connsiteY44" fmla="*/ 7368 h 31894"/>
                <a:gd name="connsiteX45" fmla="*/ 6588 w 22972"/>
                <a:gd name="connsiteY45" fmla="*/ 5844 h 31894"/>
                <a:gd name="connsiteX46" fmla="*/ 7541 w 22972"/>
                <a:gd name="connsiteY46" fmla="*/ 4701 h 31894"/>
                <a:gd name="connsiteX47" fmla="*/ 8398 w 22972"/>
                <a:gd name="connsiteY47" fmla="*/ 3844 h 31894"/>
                <a:gd name="connsiteX48" fmla="*/ 9351 w 22972"/>
                <a:gd name="connsiteY48" fmla="*/ 2510 h 31894"/>
                <a:gd name="connsiteX49" fmla="*/ 9827 w 22972"/>
                <a:gd name="connsiteY49" fmla="*/ 1558 h 31894"/>
                <a:gd name="connsiteX50" fmla="*/ 10303 w 22972"/>
                <a:gd name="connsiteY50" fmla="*/ 796 h 31894"/>
                <a:gd name="connsiteX51" fmla="*/ 10875 w 22972"/>
                <a:gd name="connsiteY51" fmla="*/ 129 h 3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2972" h="31894">
                  <a:moveTo>
                    <a:pt x="10589" y="605"/>
                  </a:moveTo>
                  <a:cubicBezTo>
                    <a:pt x="11062" y="532"/>
                    <a:pt x="11544" y="532"/>
                    <a:pt x="12018" y="605"/>
                  </a:cubicBezTo>
                  <a:cubicBezTo>
                    <a:pt x="12018" y="605"/>
                    <a:pt x="12970" y="-62"/>
                    <a:pt x="13351" y="-62"/>
                  </a:cubicBezTo>
                  <a:cubicBezTo>
                    <a:pt x="14237" y="-161"/>
                    <a:pt x="15132" y="-161"/>
                    <a:pt x="16018" y="-62"/>
                  </a:cubicBezTo>
                  <a:cubicBezTo>
                    <a:pt x="16018" y="-62"/>
                    <a:pt x="17161" y="986"/>
                    <a:pt x="17447" y="1177"/>
                  </a:cubicBezTo>
                  <a:cubicBezTo>
                    <a:pt x="17828" y="1456"/>
                    <a:pt x="18098" y="1861"/>
                    <a:pt x="18209" y="2320"/>
                  </a:cubicBezTo>
                  <a:cubicBezTo>
                    <a:pt x="17959" y="3163"/>
                    <a:pt x="17768" y="4022"/>
                    <a:pt x="17637" y="4891"/>
                  </a:cubicBezTo>
                  <a:lnTo>
                    <a:pt x="17637" y="6701"/>
                  </a:lnTo>
                  <a:cubicBezTo>
                    <a:pt x="17637" y="8606"/>
                    <a:pt x="17637" y="10511"/>
                    <a:pt x="17637" y="12511"/>
                  </a:cubicBezTo>
                  <a:cubicBezTo>
                    <a:pt x="17677" y="13209"/>
                    <a:pt x="17677" y="13909"/>
                    <a:pt x="17637" y="14607"/>
                  </a:cubicBezTo>
                  <a:cubicBezTo>
                    <a:pt x="17637" y="14607"/>
                    <a:pt x="17637" y="15178"/>
                    <a:pt x="16875" y="15178"/>
                  </a:cubicBezTo>
                  <a:cubicBezTo>
                    <a:pt x="16541" y="15596"/>
                    <a:pt x="16541" y="16190"/>
                    <a:pt x="16875" y="16607"/>
                  </a:cubicBezTo>
                  <a:cubicBezTo>
                    <a:pt x="17166" y="17149"/>
                    <a:pt x="17554" y="17633"/>
                    <a:pt x="18018" y="18036"/>
                  </a:cubicBezTo>
                  <a:cubicBezTo>
                    <a:pt x="19607" y="20284"/>
                    <a:pt x="21039" y="22639"/>
                    <a:pt x="22305" y="25084"/>
                  </a:cubicBezTo>
                  <a:cubicBezTo>
                    <a:pt x="22708" y="25994"/>
                    <a:pt x="22708" y="27032"/>
                    <a:pt x="22305" y="27942"/>
                  </a:cubicBezTo>
                  <a:cubicBezTo>
                    <a:pt x="22305" y="27942"/>
                    <a:pt x="22305" y="29466"/>
                    <a:pt x="21733" y="30228"/>
                  </a:cubicBezTo>
                  <a:cubicBezTo>
                    <a:pt x="21162" y="30990"/>
                    <a:pt x="21066" y="31466"/>
                    <a:pt x="20781" y="31657"/>
                  </a:cubicBezTo>
                  <a:cubicBezTo>
                    <a:pt x="20511" y="31793"/>
                    <a:pt x="20193" y="31793"/>
                    <a:pt x="19923" y="31657"/>
                  </a:cubicBezTo>
                  <a:cubicBezTo>
                    <a:pt x="19923" y="31657"/>
                    <a:pt x="19066" y="31657"/>
                    <a:pt x="18780" y="31657"/>
                  </a:cubicBezTo>
                  <a:cubicBezTo>
                    <a:pt x="18494" y="31657"/>
                    <a:pt x="18114" y="31657"/>
                    <a:pt x="17637" y="31657"/>
                  </a:cubicBezTo>
                  <a:cubicBezTo>
                    <a:pt x="17161" y="31657"/>
                    <a:pt x="16590" y="31657"/>
                    <a:pt x="16113" y="31657"/>
                  </a:cubicBezTo>
                  <a:cubicBezTo>
                    <a:pt x="15637" y="31657"/>
                    <a:pt x="15256" y="31657"/>
                    <a:pt x="14685" y="30799"/>
                  </a:cubicBezTo>
                  <a:cubicBezTo>
                    <a:pt x="14113" y="29942"/>
                    <a:pt x="11827" y="30799"/>
                    <a:pt x="11637" y="30037"/>
                  </a:cubicBezTo>
                  <a:cubicBezTo>
                    <a:pt x="11446" y="29275"/>
                    <a:pt x="12399" y="28894"/>
                    <a:pt x="12494" y="28799"/>
                  </a:cubicBezTo>
                  <a:cubicBezTo>
                    <a:pt x="12589" y="28704"/>
                    <a:pt x="14399" y="28799"/>
                    <a:pt x="14685" y="28323"/>
                  </a:cubicBezTo>
                  <a:cubicBezTo>
                    <a:pt x="14970" y="27847"/>
                    <a:pt x="15827" y="27180"/>
                    <a:pt x="14685" y="25846"/>
                  </a:cubicBezTo>
                  <a:cubicBezTo>
                    <a:pt x="14499" y="25415"/>
                    <a:pt x="14276" y="25000"/>
                    <a:pt x="14018" y="24608"/>
                  </a:cubicBezTo>
                  <a:cubicBezTo>
                    <a:pt x="13648" y="24134"/>
                    <a:pt x="13329" y="23624"/>
                    <a:pt x="13065" y="23084"/>
                  </a:cubicBezTo>
                  <a:cubicBezTo>
                    <a:pt x="13065" y="23084"/>
                    <a:pt x="12399" y="21751"/>
                    <a:pt x="12018" y="20798"/>
                  </a:cubicBezTo>
                  <a:cubicBezTo>
                    <a:pt x="11859" y="20506"/>
                    <a:pt x="11581" y="20297"/>
                    <a:pt x="11256" y="20227"/>
                  </a:cubicBezTo>
                  <a:cubicBezTo>
                    <a:pt x="11256" y="20227"/>
                    <a:pt x="10303" y="20227"/>
                    <a:pt x="9922" y="20227"/>
                  </a:cubicBezTo>
                  <a:lnTo>
                    <a:pt x="9065" y="20989"/>
                  </a:lnTo>
                  <a:cubicBezTo>
                    <a:pt x="8571" y="21242"/>
                    <a:pt x="8062" y="21464"/>
                    <a:pt x="7541" y="21656"/>
                  </a:cubicBezTo>
                  <a:cubicBezTo>
                    <a:pt x="7541" y="21655"/>
                    <a:pt x="6969" y="21655"/>
                    <a:pt x="6684" y="21655"/>
                  </a:cubicBezTo>
                  <a:cubicBezTo>
                    <a:pt x="6398" y="21655"/>
                    <a:pt x="6207" y="21084"/>
                    <a:pt x="5826" y="20798"/>
                  </a:cubicBezTo>
                  <a:cubicBezTo>
                    <a:pt x="5445" y="20512"/>
                    <a:pt x="5826" y="20322"/>
                    <a:pt x="5160" y="20322"/>
                  </a:cubicBezTo>
                  <a:cubicBezTo>
                    <a:pt x="4875" y="19996"/>
                    <a:pt x="4620" y="19645"/>
                    <a:pt x="4398" y="19274"/>
                  </a:cubicBezTo>
                  <a:lnTo>
                    <a:pt x="3064" y="17845"/>
                  </a:lnTo>
                  <a:cubicBezTo>
                    <a:pt x="2452" y="17276"/>
                    <a:pt x="1908" y="16637"/>
                    <a:pt x="1445" y="15940"/>
                  </a:cubicBezTo>
                  <a:cubicBezTo>
                    <a:pt x="925" y="15273"/>
                    <a:pt x="448" y="14573"/>
                    <a:pt x="16" y="13845"/>
                  </a:cubicBezTo>
                  <a:cubicBezTo>
                    <a:pt x="-841" y="12321"/>
                    <a:pt x="16" y="11464"/>
                    <a:pt x="16" y="10702"/>
                  </a:cubicBezTo>
                  <a:lnTo>
                    <a:pt x="968" y="9368"/>
                  </a:lnTo>
                  <a:cubicBezTo>
                    <a:pt x="1445" y="9368"/>
                    <a:pt x="1635" y="9368"/>
                    <a:pt x="2397" y="9368"/>
                  </a:cubicBezTo>
                  <a:lnTo>
                    <a:pt x="3350" y="9368"/>
                  </a:lnTo>
                  <a:cubicBezTo>
                    <a:pt x="4089" y="8838"/>
                    <a:pt x="4706" y="8156"/>
                    <a:pt x="5160" y="7368"/>
                  </a:cubicBezTo>
                  <a:cubicBezTo>
                    <a:pt x="5160" y="7368"/>
                    <a:pt x="6207" y="6511"/>
                    <a:pt x="6588" y="5844"/>
                  </a:cubicBezTo>
                  <a:lnTo>
                    <a:pt x="7541" y="4701"/>
                  </a:lnTo>
                  <a:lnTo>
                    <a:pt x="8398" y="3844"/>
                  </a:lnTo>
                  <a:cubicBezTo>
                    <a:pt x="8790" y="3457"/>
                    <a:pt x="9112" y="3006"/>
                    <a:pt x="9351" y="2510"/>
                  </a:cubicBezTo>
                  <a:cubicBezTo>
                    <a:pt x="9351" y="2510"/>
                    <a:pt x="9351" y="1843"/>
                    <a:pt x="9827" y="1558"/>
                  </a:cubicBezTo>
                  <a:lnTo>
                    <a:pt x="10303" y="796"/>
                  </a:lnTo>
                  <a:cubicBezTo>
                    <a:pt x="10397" y="506"/>
                    <a:pt x="10603" y="266"/>
                    <a:pt x="10875" y="1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3282A714-0D2E-40C4-A756-90A67A286AAC}"/>
                </a:ext>
              </a:extLst>
            </p:cNvPr>
            <p:cNvSpPr/>
            <p:nvPr/>
          </p:nvSpPr>
          <p:spPr>
            <a:xfrm>
              <a:off x="5255086" y="311034"/>
              <a:ext cx="11033" cy="9312"/>
            </a:xfrm>
            <a:custGeom>
              <a:avLst/>
              <a:gdLst>
                <a:gd name="connsiteX0" fmla="*/ -365 w 11033"/>
                <a:gd name="connsiteY0" fmla="*/ 1198 h 9312"/>
                <a:gd name="connsiteX1" fmla="*/ 873 w 11033"/>
                <a:gd name="connsiteY1" fmla="*/ 1198 h 9312"/>
                <a:gd name="connsiteX2" fmla="*/ 2302 w 11033"/>
                <a:gd name="connsiteY2" fmla="*/ 1198 h 9312"/>
                <a:gd name="connsiteX3" fmla="*/ 3445 w 11033"/>
                <a:gd name="connsiteY3" fmla="*/ 626 h 9312"/>
                <a:gd name="connsiteX4" fmla="*/ 4683 w 11033"/>
                <a:gd name="connsiteY4" fmla="*/ 626 h 9312"/>
                <a:gd name="connsiteX5" fmla="*/ 5540 w 11033"/>
                <a:gd name="connsiteY5" fmla="*/ -136 h 9312"/>
                <a:gd name="connsiteX6" fmla="*/ 8874 w 11033"/>
                <a:gd name="connsiteY6" fmla="*/ 531 h 9312"/>
                <a:gd name="connsiteX7" fmla="*/ 10017 w 11033"/>
                <a:gd name="connsiteY7" fmla="*/ 531 h 9312"/>
                <a:gd name="connsiteX8" fmla="*/ 10589 w 11033"/>
                <a:gd name="connsiteY8" fmla="*/ 1674 h 9312"/>
                <a:gd name="connsiteX9" fmla="*/ 10589 w 11033"/>
                <a:gd name="connsiteY9" fmla="*/ 3102 h 9312"/>
                <a:gd name="connsiteX10" fmla="*/ 10589 w 11033"/>
                <a:gd name="connsiteY10" fmla="*/ 4722 h 9312"/>
                <a:gd name="connsiteX11" fmla="*/ 10589 w 11033"/>
                <a:gd name="connsiteY11" fmla="*/ 5960 h 9312"/>
                <a:gd name="connsiteX12" fmla="*/ 9636 w 11033"/>
                <a:gd name="connsiteY12" fmla="*/ 7198 h 9312"/>
                <a:gd name="connsiteX13" fmla="*/ 8684 w 11033"/>
                <a:gd name="connsiteY13" fmla="*/ 7865 h 9312"/>
                <a:gd name="connsiteX14" fmla="*/ 7827 w 11033"/>
                <a:gd name="connsiteY14" fmla="*/ 9103 h 9312"/>
                <a:gd name="connsiteX15" fmla="*/ 6493 w 11033"/>
                <a:gd name="connsiteY15" fmla="*/ 8627 h 9312"/>
                <a:gd name="connsiteX16" fmla="*/ 5731 w 11033"/>
                <a:gd name="connsiteY16" fmla="*/ 7484 h 9312"/>
                <a:gd name="connsiteX17" fmla="*/ 3826 w 11033"/>
                <a:gd name="connsiteY17" fmla="*/ 6436 h 9312"/>
                <a:gd name="connsiteX18" fmla="*/ 2302 w 11033"/>
                <a:gd name="connsiteY18" fmla="*/ 5389 h 9312"/>
                <a:gd name="connsiteX19" fmla="*/ 968 w 11033"/>
                <a:gd name="connsiteY19" fmla="*/ 4150 h 9312"/>
                <a:gd name="connsiteX20" fmla="*/ 397 w 11033"/>
                <a:gd name="connsiteY20" fmla="*/ 3102 h 9312"/>
                <a:gd name="connsiteX21" fmla="*/ -79 w 11033"/>
                <a:gd name="connsiteY21" fmla="*/ 1483 h 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033" h="9312">
                  <a:moveTo>
                    <a:pt x="-365" y="1198"/>
                  </a:moveTo>
                  <a:cubicBezTo>
                    <a:pt x="-365" y="1198"/>
                    <a:pt x="397" y="1198"/>
                    <a:pt x="873" y="1198"/>
                  </a:cubicBezTo>
                  <a:cubicBezTo>
                    <a:pt x="1350" y="1198"/>
                    <a:pt x="2016" y="1198"/>
                    <a:pt x="2302" y="1198"/>
                  </a:cubicBezTo>
                  <a:lnTo>
                    <a:pt x="3445" y="626"/>
                  </a:lnTo>
                  <a:cubicBezTo>
                    <a:pt x="3445" y="626"/>
                    <a:pt x="4398" y="626"/>
                    <a:pt x="4683" y="626"/>
                  </a:cubicBezTo>
                  <a:lnTo>
                    <a:pt x="5540" y="-136"/>
                  </a:lnTo>
                  <a:cubicBezTo>
                    <a:pt x="6017" y="-136"/>
                    <a:pt x="8112" y="-136"/>
                    <a:pt x="8874" y="531"/>
                  </a:cubicBezTo>
                  <a:lnTo>
                    <a:pt x="10017" y="531"/>
                  </a:lnTo>
                  <a:cubicBezTo>
                    <a:pt x="10017" y="531"/>
                    <a:pt x="10494" y="1388"/>
                    <a:pt x="10589" y="1674"/>
                  </a:cubicBezTo>
                  <a:cubicBezTo>
                    <a:pt x="10695" y="2144"/>
                    <a:pt x="10695" y="2632"/>
                    <a:pt x="10589" y="3102"/>
                  </a:cubicBezTo>
                  <a:cubicBezTo>
                    <a:pt x="10543" y="3641"/>
                    <a:pt x="10543" y="4183"/>
                    <a:pt x="10589" y="4722"/>
                  </a:cubicBezTo>
                  <a:cubicBezTo>
                    <a:pt x="10623" y="5134"/>
                    <a:pt x="10623" y="5548"/>
                    <a:pt x="10589" y="5960"/>
                  </a:cubicBezTo>
                  <a:cubicBezTo>
                    <a:pt x="10388" y="6451"/>
                    <a:pt x="10059" y="6879"/>
                    <a:pt x="9636" y="7198"/>
                  </a:cubicBezTo>
                  <a:cubicBezTo>
                    <a:pt x="9636" y="7198"/>
                    <a:pt x="8874" y="7198"/>
                    <a:pt x="8684" y="7865"/>
                  </a:cubicBezTo>
                  <a:cubicBezTo>
                    <a:pt x="8493" y="8532"/>
                    <a:pt x="8112" y="8913"/>
                    <a:pt x="7827" y="9103"/>
                  </a:cubicBezTo>
                  <a:cubicBezTo>
                    <a:pt x="7541" y="9294"/>
                    <a:pt x="6969" y="9103"/>
                    <a:pt x="6493" y="8627"/>
                  </a:cubicBezTo>
                  <a:cubicBezTo>
                    <a:pt x="6017" y="8151"/>
                    <a:pt x="6493" y="7770"/>
                    <a:pt x="5731" y="7484"/>
                  </a:cubicBezTo>
                  <a:cubicBezTo>
                    <a:pt x="4969" y="7198"/>
                    <a:pt x="4017" y="6627"/>
                    <a:pt x="3826" y="6436"/>
                  </a:cubicBezTo>
                  <a:cubicBezTo>
                    <a:pt x="3636" y="6246"/>
                    <a:pt x="2493" y="5865"/>
                    <a:pt x="2302" y="5389"/>
                  </a:cubicBezTo>
                  <a:cubicBezTo>
                    <a:pt x="1953" y="4883"/>
                    <a:pt x="1498" y="4460"/>
                    <a:pt x="968" y="4150"/>
                  </a:cubicBezTo>
                  <a:cubicBezTo>
                    <a:pt x="652" y="3886"/>
                    <a:pt x="447" y="3512"/>
                    <a:pt x="397" y="3102"/>
                  </a:cubicBezTo>
                  <a:cubicBezTo>
                    <a:pt x="397" y="2626"/>
                    <a:pt x="-270" y="2055"/>
                    <a:pt x="-79" y="148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136555CB-73FF-45BC-A6AE-05195186240B}"/>
                </a:ext>
              </a:extLst>
            </p:cNvPr>
            <p:cNvSpPr/>
            <p:nvPr/>
          </p:nvSpPr>
          <p:spPr>
            <a:xfrm>
              <a:off x="5238193" y="325035"/>
              <a:ext cx="7674" cy="10601"/>
            </a:xfrm>
            <a:custGeom>
              <a:avLst/>
              <a:gdLst>
                <a:gd name="connsiteX0" fmla="*/ 621 w 7674"/>
                <a:gd name="connsiteY0" fmla="*/ 1198 h 10601"/>
                <a:gd name="connsiteX1" fmla="*/ 3002 w 7674"/>
                <a:gd name="connsiteY1" fmla="*/ 2150 h 10601"/>
                <a:gd name="connsiteX2" fmla="*/ 4241 w 7674"/>
                <a:gd name="connsiteY2" fmla="*/ 912 h 10601"/>
                <a:gd name="connsiteX3" fmla="*/ 5860 w 7674"/>
                <a:gd name="connsiteY3" fmla="*/ -136 h 10601"/>
                <a:gd name="connsiteX4" fmla="*/ 6622 w 7674"/>
                <a:gd name="connsiteY4" fmla="*/ -136 h 10601"/>
                <a:gd name="connsiteX5" fmla="*/ 6622 w 7674"/>
                <a:gd name="connsiteY5" fmla="*/ 912 h 10601"/>
                <a:gd name="connsiteX6" fmla="*/ 7098 w 7674"/>
                <a:gd name="connsiteY6" fmla="*/ 2055 h 10601"/>
                <a:gd name="connsiteX7" fmla="*/ 7098 w 7674"/>
                <a:gd name="connsiteY7" fmla="*/ 3293 h 10601"/>
                <a:gd name="connsiteX8" fmla="*/ 7098 w 7674"/>
                <a:gd name="connsiteY8" fmla="*/ 4246 h 10601"/>
                <a:gd name="connsiteX9" fmla="*/ 7098 w 7674"/>
                <a:gd name="connsiteY9" fmla="*/ 6055 h 10601"/>
                <a:gd name="connsiteX10" fmla="*/ 6527 w 7674"/>
                <a:gd name="connsiteY10" fmla="*/ 7389 h 10601"/>
                <a:gd name="connsiteX11" fmla="*/ 5384 w 7674"/>
                <a:gd name="connsiteY11" fmla="*/ 8246 h 10601"/>
                <a:gd name="connsiteX12" fmla="*/ 4145 w 7674"/>
                <a:gd name="connsiteY12" fmla="*/ 9865 h 10601"/>
                <a:gd name="connsiteX13" fmla="*/ 1317 w 7674"/>
                <a:gd name="connsiteY13" fmla="*/ 9894 h 10601"/>
                <a:gd name="connsiteX14" fmla="*/ 1288 w 7674"/>
                <a:gd name="connsiteY14" fmla="*/ 9865 h 10601"/>
                <a:gd name="connsiteX15" fmla="*/ 812 w 7674"/>
                <a:gd name="connsiteY15" fmla="*/ 8532 h 10601"/>
                <a:gd name="connsiteX16" fmla="*/ -46 w 7674"/>
                <a:gd name="connsiteY16" fmla="*/ 7770 h 10601"/>
                <a:gd name="connsiteX17" fmla="*/ -46 w 7674"/>
                <a:gd name="connsiteY17" fmla="*/ 6341 h 10601"/>
                <a:gd name="connsiteX18" fmla="*/ -46 w 7674"/>
                <a:gd name="connsiteY18" fmla="*/ 2912 h 10601"/>
                <a:gd name="connsiteX19" fmla="*/ 621 w 7674"/>
                <a:gd name="connsiteY19" fmla="*/ 1674 h 1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674" h="10601">
                  <a:moveTo>
                    <a:pt x="621" y="1198"/>
                  </a:moveTo>
                  <a:cubicBezTo>
                    <a:pt x="1574" y="626"/>
                    <a:pt x="2621" y="2340"/>
                    <a:pt x="3002" y="2150"/>
                  </a:cubicBezTo>
                  <a:lnTo>
                    <a:pt x="4241" y="912"/>
                  </a:lnTo>
                  <a:cubicBezTo>
                    <a:pt x="4750" y="517"/>
                    <a:pt x="5292" y="167"/>
                    <a:pt x="5860" y="-136"/>
                  </a:cubicBezTo>
                  <a:cubicBezTo>
                    <a:pt x="5860" y="-136"/>
                    <a:pt x="6431" y="-136"/>
                    <a:pt x="6622" y="-136"/>
                  </a:cubicBezTo>
                  <a:cubicBezTo>
                    <a:pt x="6689" y="210"/>
                    <a:pt x="6689" y="566"/>
                    <a:pt x="6622" y="912"/>
                  </a:cubicBezTo>
                  <a:cubicBezTo>
                    <a:pt x="6860" y="1255"/>
                    <a:pt x="7022" y="1644"/>
                    <a:pt x="7098" y="2055"/>
                  </a:cubicBezTo>
                  <a:cubicBezTo>
                    <a:pt x="7078" y="2467"/>
                    <a:pt x="7078" y="2881"/>
                    <a:pt x="7098" y="3293"/>
                  </a:cubicBezTo>
                  <a:cubicBezTo>
                    <a:pt x="7098" y="3293"/>
                    <a:pt x="7098" y="3960"/>
                    <a:pt x="7098" y="4246"/>
                  </a:cubicBezTo>
                  <a:cubicBezTo>
                    <a:pt x="7098" y="4531"/>
                    <a:pt x="7574" y="5389"/>
                    <a:pt x="7098" y="6055"/>
                  </a:cubicBezTo>
                  <a:cubicBezTo>
                    <a:pt x="6955" y="6518"/>
                    <a:pt x="6763" y="6965"/>
                    <a:pt x="6527" y="7389"/>
                  </a:cubicBezTo>
                  <a:cubicBezTo>
                    <a:pt x="6527" y="7960"/>
                    <a:pt x="5574" y="7960"/>
                    <a:pt x="5384" y="8246"/>
                  </a:cubicBezTo>
                  <a:cubicBezTo>
                    <a:pt x="5193" y="8532"/>
                    <a:pt x="4622" y="9580"/>
                    <a:pt x="4145" y="9865"/>
                  </a:cubicBezTo>
                  <a:cubicBezTo>
                    <a:pt x="3372" y="10654"/>
                    <a:pt x="2106" y="10667"/>
                    <a:pt x="1317" y="9894"/>
                  </a:cubicBezTo>
                  <a:cubicBezTo>
                    <a:pt x="1307" y="9885"/>
                    <a:pt x="1297" y="9875"/>
                    <a:pt x="1288" y="9865"/>
                  </a:cubicBezTo>
                  <a:lnTo>
                    <a:pt x="812" y="8532"/>
                  </a:lnTo>
                  <a:cubicBezTo>
                    <a:pt x="812" y="8532"/>
                    <a:pt x="145" y="8532"/>
                    <a:pt x="-46" y="7770"/>
                  </a:cubicBezTo>
                  <a:cubicBezTo>
                    <a:pt x="-236" y="7008"/>
                    <a:pt x="-46" y="6722"/>
                    <a:pt x="-46" y="6341"/>
                  </a:cubicBezTo>
                  <a:cubicBezTo>
                    <a:pt x="-471" y="5238"/>
                    <a:pt x="-471" y="4016"/>
                    <a:pt x="-46" y="2912"/>
                  </a:cubicBezTo>
                  <a:cubicBezTo>
                    <a:pt x="-46" y="2912"/>
                    <a:pt x="-46" y="1864"/>
                    <a:pt x="621" y="167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B6C9AF12-869D-4EAC-810D-BFB04779FC5A}"/>
                </a:ext>
              </a:extLst>
            </p:cNvPr>
            <p:cNvSpPr/>
            <p:nvPr/>
          </p:nvSpPr>
          <p:spPr>
            <a:xfrm>
              <a:off x="5225173" y="286343"/>
              <a:ext cx="29074" cy="27461"/>
            </a:xfrm>
            <a:custGeom>
              <a:avLst/>
              <a:gdLst>
                <a:gd name="connsiteX0" fmla="*/ 8688 w 29074"/>
                <a:gd name="connsiteY0" fmla="*/ 1314 h 27461"/>
                <a:gd name="connsiteX1" fmla="*/ 9736 w 29074"/>
                <a:gd name="connsiteY1" fmla="*/ 742 h 27461"/>
                <a:gd name="connsiteX2" fmla="*/ 10974 w 29074"/>
                <a:gd name="connsiteY2" fmla="*/ 76 h 27461"/>
                <a:gd name="connsiteX3" fmla="*/ 11926 w 29074"/>
                <a:gd name="connsiteY3" fmla="*/ 76 h 27461"/>
                <a:gd name="connsiteX4" fmla="*/ 13355 w 29074"/>
                <a:gd name="connsiteY4" fmla="*/ 76 h 27461"/>
                <a:gd name="connsiteX5" fmla="*/ 14594 w 29074"/>
                <a:gd name="connsiteY5" fmla="*/ 1219 h 27461"/>
                <a:gd name="connsiteX6" fmla="*/ 16689 w 29074"/>
                <a:gd name="connsiteY6" fmla="*/ 2647 h 27461"/>
                <a:gd name="connsiteX7" fmla="*/ 16689 w 29074"/>
                <a:gd name="connsiteY7" fmla="*/ 5410 h 27461"/>
                <a:gd name="connsiteX8" fmla="*/ 17356 w 29074"/>
                <a:gd name="connsiteY8" fmla="*/ 5981 h 27461"/>
                <a:gd name="connsiteX9" fmla="*/ 20785 w 29074"/>
                <a:gd name="connsiteY9" fmla="*/ 2647 h 27461"/>
                <a:gd name="connsiteX10" fmla="*/ 22690 w 29074"/>
                <a:gd name="connsiteY10" fmla="*/ 742 h 27461"/>
                <a:gd name="connsiteX11" fmla="*/ 23928 w 29074"/>
                <a:gd name="connsiteY11" fmla="*/ 742 h 27461"/>
                <a:gd name="connsiteX12" fmla="*/ 25166 w 29074"/>
                <a:gd name="connsiteY12" fmla="*/ 742 h 27461"/>
                <a:gd name="connsiteX13" fmla="*/ 27071 w 29074"/>
                <a:gd name="connsiteY13" fmla="*/ 742 h 27461"/>
                <a:gd name="connsiteX14" fmla="*/ 27929 w 29074"/>
                <a:gd name="connsiteY14" fmla="*/ 742 h 27461"/>
                <a:gd name="connsiteX15" fmla="*/ 28595 w 29074"/>
                <a:gd name="connsiteY15" fmla="*/ 1981 h 27461"/>
                <a:gd name="connsiteX16" fmla="*/ 27548 w 29074"/>
                <a:gd name="connsiteY16" fmla="*/ 5219 h 27461"/>
                <a:gd name="connsiteX17" fmla="*/ 26119 w 29074"/>
                <a:gd name="connsiteY17" fmla="*/ 5219 h 27461"/>
                <a:gd name="connsiteX18" fmla="*/ 24214 w 29074"/>
                <a:gd name="connsiteY18" fmla="*/ 6553 h 27461"/>
                <a:gd name="connsiteX19" fmla="*/ 22785 w 29074"/>
                <a:gd name="connsiteY19" fmla="*/ 7791 h 27461"/>
                <a:gd name="connsiteX20" fmla="*/ 21547 w 29074"/>
                <a:gd name="connsiteY20" fmla="*/ 9029 h 27461"/>
                <a:gd name="connsiteX21" fmla="*/ 20404 w 29074"/>
                <a:gd name="connsiteY21" fmla="*/ 10458 h 27461"/>
                <a:gd name="connsiteX22" fmla="*/ 18975 w 29074"/>
                <a:gd name="connsiteY22" fmla="*/ 11220 h 27461"/>
                <a:gd name="connsiteX23" fmla="*/ 17451 w 29074"/>
                <a:gd name="connsiteY23" fmla="*/ 13315 h 27461"/>
                <a:gd name="connsiteX24" fmla="*/ 13450 w 29074"/>
                <a:gd name="connsiteY24" fmla="*/ 17316 h 27461"/>
                <a:gd name="connsiteX25" fmla="*/ 12307 w 29074"/>
                <a:gd name="connsiteY25" fmla="*/ 18459 h 27461"/>
                <a:gd name="connsiteX26" fmla="*/ 11260 w 29074"/>
                <a:gd name="connsiteY26" fmla="*/ 19602 h 27461"/>
                <a:gd name="connsiteX27" fmla="*/ 10212 w 29074"/>
                <a:gd name="connsiteY27" fmla="*/ 20650 h 27461"/>
                <a:gd name="connsiteX28" fmla="*/ 9259 w 29074"/>
                <a:gd name="connsiteY28" fmla="*/ 21412 h 27461"/>
                <a:gd name="connsiteX29" fmla="*/ 8307 w 29074"/>
                <a:gd name="connsiteY29" fmla="*/ 22364 h 27461"/>
                <a:gd name="connsiteX30" fmla="*/ 7450 w 29074"/>
                <a:gd name="connsiteY30" fmla="*/ 22936 h 27461"/>
                <a:gd name="connsiteX31" fmla="*/ 6688 w 29074"/>
                <a:gd name="connsiteY31" fmla="*/ 23412 h 27461"/>
                <a:gd name="connsiteX32" fmla="*/ 5640 w 29074"/>
                <a:gd name="connsiteY32" fmla="*/ 24555 h 27461"/>
                <a:gd name="connsiteX33" fmla="*/ 4783 w 29074"/>
                <a:gd name="connsiteY33" fmla="*/ 25507 h 27461"/>
                <a:gd name="connsiteX34" fmla="*/ 4211 w 29074"/>
                <a:gd name="connsiteY34" fmla="*/ 26555 h 27461"/>
                <a:gd name="connsiteX35" fmla="*/ 3164 w 29074"/>
                <a:gd name="connsiteY35" fmla="*/ 26555 h 27461"/>
                <a:gd name="connsiteX36" fmla="*/ 1735 w 29074"/>
                <a:gd name="connsiteY36" fmla="*/ 27317 h 27461"/>
                <a:gd name="connsiteX37" fmla="*/ 497 w 29074"/>
                <a:gd name="connsiteY37" fmla="*/ 26079 h 27461"/>
                <a:gd name="connsiteX38" fmla="*/ -266 w 29074"/>
                <a:gd name="connsiteY38" fmla="*/ 24936 h 27461"/>
                <a:gd name="connsiteX39" fmla="*/ -266 w 29074"/>
                <a:gd name="connsiteY39" fmla="*/ 23888 h 27461"/>
                <a:gd name="connsiteX40" fmla="*/ 1640 w 29074"/>
                <a:gd name="connsiteY40" fmla="*/ 20840 h 27461"/>
                <a:gd name="connsiteX41" fmla="*/ 2592 w 29074"/>
                <a:gd name="connsiteY41" fmla="*/ 20840 h 27461"/>
                <a:gd name="connsiteX42" fmla="*/ 3830 w 29074"/>
                <a:gd name="connsiteY42" fmla="*/ 19411 h 27461"/>
                <a:gd name="connsiteX43" fmla="*/ 7069 w 29074"/>
                <a:gd name="connsiteY43" fmla="*/ 16459 h 27461"/>
                <a:gd name="connsiteX44" fmla="*/ 8498 w 29074"/>
                <a:gd name="connsiteY44" fmla="*/ 15316 h 27461"/>
                <a:gd name="connsiteX45" fmla="*/ 10783 w 29074"/>
                <a:gd name="connsiteY45" fmla="*/ 12649 h 27461"/>
                <a:gd name="connsiteX46" fmla="*/ 11546 w 29074"/>
                <a:gd name="connsiteY46" fmla="*/ 11315 h 27461"/>
                <a:gd name="connsiteX47" fmla="*/ 10974 w 29074"/>
                <a:gd name="connsiteY47" fmla="*/ 10553 h 27461"/>
                <a:gd name="connsiteX48" fmla="*/ 10022 w 29074"/>
                <a:gd name="connsiteY48" fmla="*/ 10553 h 27461"/>
                <a:gd name="connsiteX49" fmla="*/ 8783 w 29074"/>
                <a:gd name="connsiteY49" fmla="*/ 10553 h 27461"/>
                <a:gd name="connsiteX50" fmla="*/ 8783 w 29074"/>
                <a:gd name="connsiteY50" fmla="*/ 9601 h 27461"/>
                <a:gd name="connsiteX51" fmla="*/ 8783 w 29074"/>
                <a:gd name="connsiteY51" fmla="*/ 8648 h 27461"/>
                <a:gd name="connsiteX52" fmla="*/ 8783 w 29074"/>
                <a:gd name="connsiteY52" fmla="*/ 7505 h 27461"/>
                <a:gd name="connsiteX53" fmla="*/ 6212 w 29074"/>
                <a:gd name="connsiteY53" fmla="*/ 5600 h 27461"/>
                <a:gd name="connsiteX54" fmla="*/ 6212 w 29074"/>
                <a:gd name="connsiteY54" fmla="*/ 4552 h 27461"/>
                <a:gd name="connsiteX55" fmla="*/ 7545 w 29074"/>
                <a:gd name="connsiteY55" fmla="*/ 3409 h 27461"/>
                <a:gd name="connsiteX56" fmla="*/ 8212 w 29074"/>
                <a:gd name="connsiteY56" fmla="*/ 2552 h 27461"/>
                <a:gd name="connsiteX57" fmla="*/ 9069 w 29074"/>
                <a:gd name="connsiteY57" fmla="*/ 1981 h 27461"/>
                <a:gd name="connsiteX58" fmla="*/ 9736 w 29074"/>
                <a:gd name="connsiteY58" fmla="*/ 1123 h 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9074" h="27461">
                  <a:moveTo>
                    <a:pt x="8688" y="1314"/>
                  </a:moveTo>
                  <a:lnTo>
                    <a:pt x="9736" y="742"/>
                  </a:lnTo>
                  <a:lnTo>
                    <a:pt x="10974" y="76"/>
                  </a:lnTo>
                  <a:cubicBezTo>
                    <a:pt x="10974" y="76"/>
                    <a:pt x="11450" y="76"/>
                    <a:pt x="11926" y="76"/>
                  </a:cubicBezTo>
                  <a:cubicBezTo>
                    <a:pt x="12403" y="76"/>
                    <a:pt x="12974" y="-401"/>
                    <a:pt x="13355" y="76"/>
                  </a:cubicBezTo>
                  <a:cubicBezTo>
                    <a:pt x="13736" y="552"/>
                    <a:pt x="14308" y="1028"/>
                    <a:pt x="14594" y="1219"/>
                  </a:cubicBezTo>
                  <a:cubicBezTo>
                    <a:pt x="14879" y="1409"/>
                    <a:pt x="15832" y="1219"/>
                    <a:pt x="16689" y="2647"/>
                  </a:cubicBezTo>
                  <a:cubicBezTo>
                    <a:pt x="17546" y="4076"/>
                    <a:pt x="17261" y="4267"/>
                    <a:pt x="16689" y="5410"/>
                  </a:cubicBezTo>
                  <a:cubicBezTo>
                    <a:pt x="16117" y="6553"/>
                    <a:pt x="16689" y="6267"/>
                    <a:pt x="17356" y="5981"/>
                  </a:cubicBezTo>
                  <a:lnTo>
                    <a:pt x="20785" y="2647"/>
                  </a:lnTo>
                  <a:cubicBezTo>
                    <a:pt x="21371" y="1965"/>
                    <a:pt x="22007" y="1328"/>
                    <a:pt x="22690" y="742"/>
                  </a:cubicBezTo>
                  <a:cubicBezTo>
                    <a:pt x="22690" y="742"/>
                    <a:pt x="23547" y="742"/>
                    <a:pt x="23928" y="742"/>
                  </a:cubicBezTo>
                  <a:cubicBezTo>
                    <a:pt x="24309" y="742"/>
                    <a:pt x="24881" y="742"/>
                    <a:pt x="25166" y="742"/>
                  </a:cubicBezTo>
                  <a:cubicBezTo>
                    <a:pt x="25760" y="1064"/>
                    <a:pt x="26477" y="1064"/>
                    <a:pt x="27071" y="742"/>
                  </a:cubicBezTo>
                  <a:cubicBezTo>
                    <a:pt x="27071" y="742"/>
                    <a:pt x="27833" y="742"/>
                    <a:pt x="27929" y="742"/>
                  </a:cubicBezTo>
                  <a:lnTo>
                    <a:pt x="28595" y="1981"/>
                  </a:lnTo>
                  <a:cubicBezTo>
                    <a:pt x="29072" y="2933"/>
                    <a:pt x="27929" y="4362"/>
                    <a:pt x="27548" y="5219"/>
                  </a:cubicBezTo>
                  <a:cubicBezTo>
                    <a:pt x="27166" y="6076"/>
                    <a:pt x="26881" y="5219"/>
                    <a:pt x="26119" y="5219"/>
                  </a:cubicBezTo>
                  <a:cubicBezTo>
                    <a:pt x="25523" y="5717"/>
                    <a:pt x="24886" y="6163"/>
                    <a:pt x="24214" y="6553"/>
                  </a:cubicBezTo>
                  <a:lnTo>
                    <a:pt x="22785" y="7791"/>
                  </a:lnTo>
                  <a:lnTo>
                    <a:pt x="21547" y="9029"/>
                  </a:lnTo>
                  <a:lnTo>
                    <a:pt x="20404" y="10458"/>
                  </a:lnTo>
                  <a:cubicBezTo>
                    <a:pt x="20404" y="10458"/>
                    <a:pt x="19547" y="10458"/>
                    <a:pt x="18975" y="11220"/>
                  </a:cubicBezTo>
                  <a:cubicBezTo>
                    <a:pt x="18512" y="11950"/>
                    <a:pt x="18002" y="12650"/>
                    <a:pt x="17451" y="13315"/>
                  </a:cubicBezTo>
                  <a:cubicBezTo>
                    <a:pt x="16040" y="14570"/>
                    <a:pt x="14705" y="15905"/>
                    <a:pt x="13450" y="17316"/>
                  </a:cubicBezTo>
                  <a:cubicBezTo>
                    <a:pt x="13450" y="17983"/>
                    <a:pt x="12593" y="17983"/>
                    <a:pt x="12307" y="18459"/>
                  </a:cubicBezTo>
                  <a:cubicBezTo>
                    <a:pt x="12022" y="18935"/>
                    <a:pt x="11450" y="19221"/>
                    <a:pt x="11260" y="19602"/>
                  </a:cubicBezTo>
                  <a:cubicBezTo>
                    <a:pt x="11069" y="19983"/>
                    <a:pt x="10403" y="20269"/>
                    <a:pt x="10212" y="20650"/>
                  </a:cubicBezTo>
                  <a:cubicBezTo>
                    <a:pt x="9955" y="20971"/>
                    <a:pt x="9630" y="21232"/>
                    <a:pt x="9259" y="21412"/>
                  </a:cubicBezTo>
                  <a:cubicBezTo>
                    <a:pt x="9259" y="21412"/>
                    <a:pt x="8688" y="21983"/>
                    <a:pt x="8307" y="22364"/>
                  </a:cubicBezTo>
                  <a:cubicBezTo>
                    <a:pt x="8069" y="22617"/>
                    <a:pt x="7776" y="22813"/>
                    <a:pt x="7450" y="22936"/>
                  </a:cubicBezTo>
                  <a:lnTo>
                    <a:pt x="6688" y="23412"/>
                  </a:lnTo>
                  <a:cubicBezTo>
                    <a:pt x="6688" y="23412"/>
                    <a:pt x="6116" y="24174"/>
                    <a:pt x="5640" y="24555"/>
                  </a:cubicBezTo>
                  <a:cubicBezTo>
                    <a:pt x="5164" y="24936"/>
                    <a:pt x="4878" y="25317"/>
                    <a:pt x="4783" y="25507"/>
                  </a:cubicBezTo>
                  <a:cubicBezTo>
                    <a:pt x="4688" y="25698"/>
                    <a:pt x="4783" y="26174"/>
                    <a:pt x="4211" y="26555"/>
                  </a:cubicBezTo>
                  <a:cubicBezTo>
                    <a:pt x="3640" y="26936"/>
                    <a:pt x="4211" y="26555"/>
                    <a:pt x="3164" y="26555"/>
                  </a:cubicBezTo>
                  <a:cubicBezTo>
                    <a:pt x="2116" y="26555"/>
                    <a:pt x="2211" y="27222"/>
                    <a:pt x="1735" y="27317"/>
                  </a:cubicBezTo>
                  <a:cubicBezTo>
                    <a:pt x="1258" y="27412"/>
                    <a:pt x="782" y="26650"/>
                    <a:pt x="497" y="26079"/>
                  </a:cubicBezTo>
                  <a:lnTo>
                    <a:pt x="-266" y="24936"/>
                  </a:lnTo>
                  <a:cubicBezTo>
                    <a:pt x="-398" y="24599"/>
                    <a:pt x="-398" y="24225"/>
                    <a:pt x="-266" y="23888"/>
                  </a:cubicBezTo>
                  <a:cubicBezTo>
                    <a:pt x="184" y="22767"/>
                    <a:pt x="829" y="21735"/>
                    <a:pt x="1640" y="20840"/>
                  </a:cubicBezTo>
                  <a:cubicBezTo>
                    <a:pt x="1640" y="20840"/>
                    <a:pt x="2306" y="20840"/>
                    <a:pt x="2592" y="20840"/>
                  </a:cubicBezTo>
                  <a:cubicBezTo>
                    <a:pt x="2878" y="20840"/>
                    <a:pt x="3449" y="19697"/>
                    <a:pt x="3830" y="19411"/>
                  </a:cubicBezTo>
                  <a:cubicBezTo>
                    <a:pt x="4211" y="19126"/>
                    <a:pt x="5926" y="17506"/>
                    <a:pt x="7069" y="16459"/>
                  </a:cubicBezTo>
                  <a:cubicBezTo>
                    <a:pt x="8212" y="15411"/>
                    <a:pt x="8307" y="15792"/>
                    <a:pt x="8498" y="15316"/>
                  </a:cubicBezTo>
                  <a:cubicBezTo>
                    <a:pt x="9200" y="14377"/>
                    <a:pt x="9963" y="13486"/>
                    <a:pt x="10783" y="12649"/>
                  </a:cubicBezTo>
                  <a:cubicBezTo>
                    <a:pt x="10783" y="12649"/>
                    <a:pt x="11641" y="11887"/>
                    <a:pt x="11546" y="11315"/>
                  </a:cubicBezTo>
                  <a:cubicBezTo>
                    <a:pt x="11450" y="10744"/>
                    <a:pt x="11546" y="10744"/>
                    <a:pt x="10974" y="10553"/>
                  </a:cubicBezTo>
                  <a:cubicBezTo>
                    <a:pt x="10403" y="10363"/>
                    <a:pt x="10307" y="10553"/>
                    <a:pt x="10022" y="10553"/>
                  </a:cubicBezTo>
                  <a:cubicBezTo>
                    <a:pt x="9623" y="10707"/>
                    <a:pt x="9182" y="10707"/>
                    <a:pt x="8783" y="10553"/>
                  </a:cubicBezTo>
                  <a:cubicBezTo>
                    <a:pt x="8783" y="10553"/>
                    <a:pt x="8783" y="9886"/>
                    <a:pt x="8783" y="9601"/>
                  </a:cubicBezTo>
                  <a:cubicBezTo>
                    <a:pt x="8765" y="9283"/>
                    <a:pt x="8765" y="8965"/>
                    <a:pt x="8783" y="8648"/>
                  </a:cubicBezTo>
                  <a:cubicBezTo>
                    <a:pt x="8814" y="8268"/>
                    <a:pt x="8814" y="7886"/>
                    <a:pt x="8783" y="7505"/>
                  </a:cubicBezTo>
                  <a:cubicBezTo>
                    <a:pt x="8783" y="6838"/>
                    <a:pt x="6592" y="5981"/>
                    <a:pt x="6212" y="5600"/>
                  </a:cubicBezTo>
                  <a:cubicBezTo>
                    <a:pt x="6042" y="5272"/>
                    <a:pt x="6042" y="4881"/>
                    <a:pt x="6212" y="4552"/>
                  </a:cubicBezTo>
                  <a:cubicBezTo>
                    <a:pt x="6212" y="3886"/>
                    <a:pt x="7069" y="3790"/>
                    <a:pt x="7545" y="3409"/>
                  </a:cubicBezTo>
                  <a:cubicBezTo>
                    <a:pt x="7842" y="3191"/>
                    <a:pt x="8073" y="2894"/>
                    <a:pt x="8212" y="2552"/>
                  </a:cubicBezTo>
                  <a:lnTo>
                    <a:pt x="9069" y="1981"/>
                  </a:lnTo>
                  <a:cubicBezTo>
                    <a:pt x="9069" y="1981"/>
                    <a:pt x="9069" y="1409"/>
                    <a:pt x="9736" y="112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6CD5DCA-F3BA-4BD3-B240-ED965EE3D5C8}"/>
                </a:ext>
              </a:extLst>
            </p:cNvPr>
            <p:cNvSpPr/>
            <p:nvPr/>
          </p:nvSpPr>
          <p:spPr>
            <a:xfrm>
              <a:off x="5242489" y="306835"/>
              <a:ext cx="4501" cy="6662"/>
            </a:xfrm>
            <a:custGeom>
              <a:avLst/>
              <a:gdLst>
                <a:gd name="connsiteX0" fmla="*/ 2898 w 4501"/>
                <a:gd name="connsiteY0" fmla="*/ 634 h 6662"/>
                <a:gd name="connsiteX1" fmla="*/ 3755 w 4501"/>
                <a:gd name="connsiteY1" fmla="*/ -128 h 6662"/>
                <a:gd name="connsiteX2" fmla="*/ 3755 w 4501"/>
                <a:gd name="connsiteY2" fmla="*/ 1206 h 6662"/>
                <a:gd name="connsiteX3" fmla="*/ 3184 w 4501"/>
                <a:gd name="connsiteY3" fmla="*/ 2920 h 6662"/>
                <a:gd name="connsiteX4" fmla="*/ 2421 w 4501"/>
                <a:gd name="connsiteY4" fmla="*/ 4920 h 6662"/>
                <a:gd name="connsiteX5" fmla="*/ 1183 w 4501"/>
                <a:gd name="connsiteY5" fmla="*/ 6254 h 6662"/>
                <a:gd name="connsiteX6" fmla="*/ -150 w 4501"/>
                <a:gd name="connsiteY6" fmla="*/ 6254 h 6662"/>
                <a:gd name="connsiteX7" fmla="*/ -150 w 4501"/>
                <a:gd name="connsiteY7" fmla="*/ 4920 h 6662"/>
                <a:gd name="connsiteX8" fmla="*/ 1278 w 4501"/>
                <a:gd name="connsiteY8" fmla="*/ 2920 h 6662"/>
                <a:gd name="connsiteX9" fmla="*/ 1754 w 4501"/>
                <a:gd name="connsiteY9" fmla="*/ 1967 h 6662"/>
                <a:gd name="connsiteX10" fmla="*/ 2612 w 4501"/>
                <a:gd name="connsiteY10" fmla="*/ 1015 h 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01" h="6662">
                  <a:moveTo>
                    <a:pt x="2898" y="634"/>
                  </a:moveTo>
                  <a:cubicBezTo>
                    <a:pt x="2898" y="634"/>
                    <a:pt x="2898" y="-33"/>
                    <a:pt x="3755" y="-128"/>
                  </a:cubicBezTo>
                  <a:cubicBezTo>
                    <a:pt x="4612" y="-223"/>
                    <a:pt x="3755" y="539"/>
                    <a:pt x="3755" y="1206"/>
                  </a:cubicBezTo>
                  <a:cubicBezTo>
                    <a:pt x="3639" y="1799"/>
                    <a:pt x="3447" y="2375"/>
                    <a:pt x="3184" y="2920"/>
                  </a:cubicBezTo>
                  <a:cubicBezTo>
                    <a:pt x="3184" y="3682"/>
                    <a:pt x="2707" y="4254"/>
                    <a:pt x="2421" y="4920"/>
                  </a:cubicBezTo>
                  <a:cubicBezTo>
                    <a:pt x="2085" y="5430"/>
                    <a:pt x="1667" y="5881"/>
                    <a:pt x="1183" y="6254"/>
                  </a:cubicBezTo>
                  <a:cubicBezTo>
                    <a:pt x="813" y="6617"/>
                    <a:pt x="220" y="6617"/>
                    <a:pt x="-150" y="6254"/>
                  </a:cubicBezTo>
                  <a:cubicBezTo>
                    <a:pt x="-436" y="5855"/>
                    <a:pt x="-436" y="5319"/>
                    <a:pt x="-150" y="4920"/>
                  </a:cubicBezTo>
                  <a:cubicBezTo>
                    <a:pt x="228" y="4189"/>
                    <a:pt x="709" y="3516"/>
                    <a:pt x="1278" y="2920"/>
                  </a:cubicBezTo>
                  <a:cubicBezTo>
                    <a:pt x="1456" y="2612"/>
                    <a:pt x="1615" y="2294"/>
                    <a:pt x="1754" y="1967"/>
                  </a:cubicBezTo>
                  <a:cubicBezTo>
                    <a:pt x="1755" y="1968"/>
                    <a:pt x="2326" y="1491"/>
                    <a:pt x="2612" y="1015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C10D1E8D-1552-4182-97AC-96AB9FA19B98}"/>
                </a:ext>
              </a:extLst>
            </p:cNvPr>
            <p:cNvSpPr/>
            <p:nvPr/>
          </p:nvSpPr>
          <p:spPr>
            <a:xfrm>
              <a:off x="5511689" y="339429"/>
              <a:ext cx="49560" cy="35360"/>
            </a:xfrm>
            <a:custGeom>
              <a:avLst/>
              <a:gdLst>
                <a:gd name="connsiteX0" fmla="*/ 43450 w 49560"/>
                <a:gd name="connsiteY0" fmla="*/ 7759 h 35360"/>
                <a:gd name="connsiteX1" fmla="*/ 43450 w 49560"/>
                <a:gd name="connsiteY1" fmla="*/ 9855 h 35360"/>
                <a:gd name="connsiteX2" fmla="*/ 41545 w 49560"/>
                <a:gd name="connsiteY2" fmla="*/ 10712 h 35360"/>
                <a:gd name="connsiteX3" fmla="*/ 39259 w 49560"/>
                <a:gd name="connsiteY3" fmla="*/ 10712 h 35360"/>
                <a:gd name="connsiteX4" fmla="*/ 38116 w 49560"/>
                <a:gd name="connsiteY4" fmla="*/ 11760 h 35360"/>
                <a:gd name="connsiteX5" fmla="*/ 38116 w 49560"/>
                <a:gd name="connsiteY5" fmla="*/ 13189 h 35360"/>
                <a:gd name="connsiteX6" fmla="*/ 34116 w 49560"/>
                <a:gd name="connsiteY6" fmla="*/ 14427 h 35360"/>
                <a:gd name="connsiteX7" fmla="*/ 31639 w 49560"/>
                <a:gd name="connsiteY7" fmla="*/ 14427 h 35360"/>
                <a:gd name="connsiteX8" fmla="*/ 32211 w 49560"/>
                <a:gd name="connsiteY8" fmla="*/ 16236 h 35360"/>
                <a:gd name="connsiteX9" fmla="*/ 32211 w 49560"/>
                <a:gd name="connsiteY9" fmla="*/ 17761 h 35360"/>
                <a:gd name="connsiteX10" fmla="*/ 34401 w 49560"/>
                <a:gd name="connsiteY10" fmla="*/ 17761 h 35360"/>
                <a:gd name="connsiteX11" fmla="*/ 33830 w 49560"/>
                <a:gd name="connsiteY11" fmla="*/ 16522 h 35360"/>
                <a:gd name="connsiteX12" fmla="*/ 34687 w 49560"/>
                <a:gd name="connsiteY12" fmla="*/ 15189 h 35360"/>
                <a:gd name="connsiteX13" fmla="*/ 35830 w 49560"/>
                <a:gd name="connsiteY13" fmla="*/ 15189 h 35360"/>
                <a:gd name="connsiteX14" fmla="*/ 36973 w 49560"/>
                <a:gd name="connsiteY14" fmla="*/ 15189 h 35360"/>
                <a:gd name="connsiteX15" fmla="*/ 37926 w 49560"/>
                <a:gd name="connsiteY15" fmla="*/ 14046 h 35360"/>
                <a:gd name="connsiteX16" fmla="*/ 39260 w 49560"/>
                <a:gd name="connsiteY16" fmla="*/ 14046 h 35360"/>
                <a:gd name="connsiteX17" fmla="*/ 40498 w 49560"/>
                <a:gd name="connsiteY17" fmla="*/ 14046 h 35360"/>
                <a:gd name="connsiteX18" fmla="*/ 41641 w 49560"/>
                <a:gd name="connsiteY18" fmla="*/ 13474 h 35360"/>
                <a:gd name="connsiteX19" fmla="*/ 42593 w 49560"/>
                <a:gd name="connsiteY19" fmla="*/ 11284 h 35360"/>
                <a:gd name="connsiteX20" fmla="*/ 47451 w 49560"/>
                <a:gd name="connsiteY20" fmla="*/ 12998 h 35360"/>
                <a:gd name="connsiteX21" fmla="*/ 48213 w 49560"/>
                <a:gd name="connsiteY21" fmla="*/ 12998 h 35360"/>
                <a:gd name="connsiteX22" fmla="*/ 49165 w 49560"/>
                <a:gd name="connsiteY22" fmla="*/ 13855 h 35360"/>
                <a:gd name="connsiteX23" fmla="*/ 49165 w 49560"/>
                <a:gd name="connsiteY23" fmla="*/ 15570 h 35360"/>
                <a:gd name="connsiteX24" fmla="*/ 48594 w 49560"/>
                <a:gd name="connsiteY24" fmla="*/ 16617 h 35360"/>
                <a:gd name="connsiteX25" fmla="*/ 47165 w 49560"/>
                <a:gd name="connsiteY25" fmla="*/ 17761 h 35360"/>
                <a:gd name="connsiteX26" fmla="*/ 44593 w 49560"/>
                <a:gd name="connsiteY26" fmla="*/ 17761 h 35360"/>
                <a:gd name="connsiteX27" fmla="*/ 40688 w 49560"/>
                <a:gd name="connsiteY27" fmla="*/ 19189 h 35360"/>
                <a:gd name="connsiteX28" fmla="*/ 39450 w 49560"/>
                <a:gd name="connsiteY28" fmla="*/ 19189 h 35360"/>
                <a:gd name="connsiteX29" fmla="*/ 38021 w 49560"/>
                <a:gd name="connsiteY29" fmla="*/ 19951 h 35360"/>
                <a:gd name="connsiteX30" fmla="*/ 36402 w 49560"/>
                <a:gd name="connsiteY30" fmla="*/ 21094 h 35360"/>
                <a:gd name="connsiteX31" fmla="*/ 36402 w 49560"/>
                <a:gd name="connsiteY31" fmla="*/ 21952 h 35360"/>
                <a:gd name="connsiteX32" fmla="*/ 38307 w 49560"/>
                <a:gd name="connsiteY32" fmla="*/ 22618 h 35360"/>
                <a:gd name="connsiteX33" fmla="*/ 39259 w 49560"/>
                <a:gd name="connsiteY33" fmla="*/ 23380 h 35360"/>
                <a:gd name="connsiteX34" fmla="*/ 39259 w 49560"/>
                <a:gd name="connsiteY34" fmla="*/ 24619 h 35360"/>
                <a:gd name="connsiteX35" fmla="*/ 39831 w 49560"/>
                <a:gd name="connsiteY35" fmla="*/ 25666 h 35360"/>
                <a:gd name="connsiteX36" fmla="*/ 40307 w 49560"/>
                <a:gd name="connsiteY36" fmla="*/ 26905 h 35360"/>
                <a:gd name="connsiteX37" fmla="*/ 38688 w 49560"/>
                <a:gd name="connsiteY37" fmla="*/ 29381 h 35360"/>
                <a:gd name="connsiteX38" fmla="*/ 36307 w 49560"/>
                <a:gd name="connsiteY38" fmla="*/ 30619 h 35360"/>
                <a:gd name="connsiteX39" fmla="*/ 32782 w 49560"/>
                <a:gd name="connsiteY39" fmla="*/ 28429 h 35360"/>
                <a:gd name="connsiteX40" fmla="*/ 31639 w 49560"/>
                <a:gd name="connsiteY40" fmla="*/ 28429 h 35360"/>
                <a:gd name="connsiteX41" fmla="*/ 30687 w 49560"/>
                <a:gd name="connsiteY41" fmla="*/ 27190 h 35360"/>
                <a:gd name="connsiteX42" fmla="*/ 29353 w 49560"/>
                <a:gd name="connsiteY42" fmla="*/ 25761 h 35360"/>
                <a:gd name="connsiteX43" fmla="*/ 25258 w 49560"/>
                <a:gd name="connsiteY43" fmla="*/ 24904 h 35360"/>
                <a:gd name="connsiteX44" fmla="*/ 23448 w 49560"/>
                <a:gd name="connsiteY44" fmla="*/ 24904 h 35360"/>
                <a:gd name="connsiteX45" fmla="*/ 21067 w 49560"/>
                <a:gd name="connsiteY45" fmla="*/ 24904 h 35360"/>
                <a:gd name="connsiteX46" fmla="*/ 19543 w 49560"/>
                <a:gd name="connsiteY46" fmla="*/ 25857 h 35360"/>
                <a:gd name="connsiteX47" fmla="*/ 20019 w 49560"/>
                <a:gd name="connsiteY47" fmla="*/ 26714 h 35360"/>
                <a:gd name="connsiteX48" fmla="*/ 21733 w 49560"/>
                <a:gd name="connsiteY48" fmla="*/ 27476 h 35360"/>
                <a:gd name="connsiteX49" fmla="*/ 22876 w 49560"/>
                <a:gd name="connsiteY49" fmla="*/ 27476 h 35360"/>
                <a:gd name="connsiteX50" fmla="*/ 23448 w 49560"/>
                <a:gd name="connsiteY50" fmla="*/ 29572 h 35360"/>
                <a:gd name="connsiteX51" fmla="*/ 24210 w 49560"/>
                <a:gd name="connsiteY51" fmla="*/ 31477 h 35360"/>
                <a:gd name="connsiteX52" fmla="*/ 24210 w 49560"/>
                <a:gd name="connsiteY52" fmla="*/ 32619 h 35360"/>
                <a:gd name="connsiteX53" fmla="*/ 22495 w 49560"/>
                <a:gd name="connsiteY53" fmla="*/ 33572 h 35360"/>
                <a:gd name="connsiteX54" fmla="*/ 20971 w 49560"/>
                <a:gd name="connsiteY54" fmla="*/ 33572 h 35360"/>
                <a:gd name="connsiteX55" fmla="*/ 19352 w 49560"/>
                <a:gd name="connsiteY55" fmla="*/ 32429 h 35360"/>
                <a:gd name="connsiteX56" fmla="*/ 18114 w 49560"/>
                <a:gd name="connsiteY56" fmla="*/ 31667 h 35360"/>
                <a:gd name="connsiteX57" fmla="*/ 14971 w 49560"/>
                <a:gd name="connsiteY57" fmla="*/ 30429 h 35360"/>
                <a:gd name="connsiteX58" fmla="*/ 13447 w 49560"/>
                <a:gd name="connsiteY58" fmla="*/ 31953 h 35360"/>
                <a:gd name="connsiteX59" fmla="*/ 12018 w 49560"/>
                <a:gd name="connsiteY59" fmla="*/ 33096 h 35360"/>
                <a:gd name="connsiteX60" fmla="*/ 10113 w 49560"/>
                <a:gd name="connsiteY60" fmla="*/ 34144 h 35360"/>
                <a:gd name="connsiteX61" fmla="*/ 8589 w 49560"/>
                <a:gd name="connsiteY61" fmla="*/ 34144 h 35360"/>
                <a:gd name="connsiteX62" fmla="*/ 5255 w 49560"/>
                <a:gd name="connsiteY62" fmla="*/ 35096 h 35360"/>
                <a:gd name="connsiteX63" fmla="*/ 3160 w 49560"/>
                <a:gd name="connsiteY63" fmla="*/ 33953 h 35360"/>
                <a:gd name="connsiteX64" fmla="*/ 1540 w 49560"/>
                <a:gd name="connsiteY64" fmla="*/ 33001 h 35360"/>
                <a:gd name="connsiteX65" fmla="*/ -365 w 49560"/>
                <a:gd name="connsiteY65" fmla="*/ 31000 h 35360"/>
                <a:gd name="connsiteX66" fmla="*/ 778 w 49560"/>
                <a:gd name="connsiteY66" fmla="*/ 29667 h 35360"/>
                <a:gd name="connsiteX67" fmla="*/ 778 w 49560"/>
                <a:gd name="connsiteY67" fmla="*/ 26047 h 35360"/>
                <a:gd name="connsiteX68" fmla="*/ 2207 w 49560"/>
                <a:gd name="connsiteY68" fmla="*/ 26619 h 35360"/>
                <a:gd name="connsiteX69" fmla="*/ 5065 w 49560"/>
                <a:gd name="connsiteY69" fmla="*/ 28714 h 35360"/>
                <a:gd name="connsiteX70" fmla="*/ 10303 w 49560"/>
                <a:gd name="connsiteY70" fmla="*/ 27476 h 35360"/>
                <a:gd name="connsiteX71" fmla="*/ 10303 w 49560"/>
                <a:gd name="connsiteY71" fmla="*/ 26238 h 35360"/>
                <a:gd name="connsiteX72" fmla="*/ 8208 w 49560"/>
                <a:gd name="connsiteY72" fmla="*/ 24714 h 35360"/>
                <a:gd name="connsiteX73" fmla="*/ 6112 w 49560"/>
                <a:gd name="connsiteY73" fmla="*/ 23094 h 35360"/>
                <a:gd name="connsiteX74" fmla="*/ 4112 w 49560"/>
                <a:gd name="connsiteY74" fmla="*/ 22047 h 35360"/>
                <a:gd name="connsiteX75" fmla="*/ 3160 w 49560"/>
                <a:gd name="connsiteY75" fmla="*/ 20332 h 35360"/>
                <a:gd name="connsiteX76" fmla="*/ 3160 w 49560"/>
                <a:gd name="connsiteY76" fmla="*/ 19380 h 35360"/>
                <a:gd name="connsiteX77" fmla="*/ 4112 w 49560"/>
                <a:gd name="connsiteY77" fmla="*/ 18332 h 35360"/>
                <a:gd name="connsiteX78" fmla="*/ 5350 w 49560"/>
                <a:gd name="connsiteY78" fmla="*/ 18523 h 35360"/>
                <a:gd name="connsiteX79" fmla="*/ 8017 w 49560"/>
                <a:gd name="connsiteY79" fmla="*/ 19189 h 35360"/>
                <a:gd name="connsiteX80" fmla="*/ 8875 w 49560"/>
                <a:gd name="connsiteY80" fmla="*/ 20809 h 35360"/>
                <a:gd name="connsiteX81" fmla="*/ 10780 w 49560"/>
                <a:gd name="connsiteY81" fmla="*/ 21285 h 35360"/>
                <a:gd name="connsiteX82" fmla="*/ 12589 w 49560"/>
                <a:gd name="connsiteY82" fmla="*/ 22428 h 35360"/>
                <a:gd name="connsiteX83" fmla="*/ 13923 w 49560"/>
                <a:gd name="connsiteY83" fmla="*/ 22904 h 35360"/>
                <a:gd name="connsiteX84" fmla="*/ 14685 w 49560"/>
                <a:gd name="connsiteY84" fmla="*/ 22904 h 35360"/>
                <a:gd name="connsiteX85" fmla="*/ 15923 w 49560"/>
                <a:gd name="connsiteY85" fmla="*/ 22047 h 35360"/>
                <a:gd name="connsiteX86" fmla="*/ 17447 w 49560"/>
                <a:gd name="connsiteY86" fmla="*/ 21475 h 35360"/>
                <a:gd name="connsiteX87" fmla="*/ 16685 w 49560"/>
                <a:gd name="connsiteY87" fmla="*/ 20523 h 35360"/>
                <a:gd name="connsiteX88" fmla="*/ 15161 w 49560"/>
                <a:gd name="connsiteY88" fmla="*/ 20523 h 35360"/>
                <a:gd name="connsiteX89" fmla="*/ 13637 w 49560"/>
                <a:gd name="connsiteY89" fmla="*/ 19951 h 35360"/>
                <a:gd name="connsiteX90" fmla="*/ 12780 w 49560"/>
                <a:gd name="connsiteY90" fmla="*/ 18999 h 35360"/>
                <a:gd name="connsiteX91" fmla="*/ 13256 w 49560"/>
                <a:gd name="connsiteY91" fmla="*/ 17856 h 35360"/>
                <a:gd name="connsiteX92" fmla="*/ 14780 w 49560"/>
                <a:gd name="connsiteY92" fmla="*/ 16999 h 35360"/>
                <a:gd name="connsiteX93" fmla="*/ 17923 w 49560"/>
                <a:gd name="connsiteY93" fmla="*/ 15856 h 35360"/>
                <a:gd name="connsiteX94" fmla="*/ 19257 w 49560"/>
                <a:gd name="connsiteY94" fmla="*/ 17094 h 35360"/>
                <a:gd name="connsiteX95" fmla="*/ 20019 w 49560"/>
                <a:gd name="connsiteY95" fmla="*/ 17094 h 35360"/>
                <a:gd name="connsiteX96" fmla="*/ 21353 w 49560"/>
                <a:gd name="connsiteY96" fmla="*/ 18237 h 35360"/>
                <a:gd name="connsiteX97" fmla="*/ 22972 w 49560"/>
                <a:gd name="connsiteY97" fmla="*/ 19380 h 35360"/>
                <a:gd name="connsiteX98" fmla="*/ 24210 w 49560"/>
                <a:gd name="connsiteY98" fmla="*/ 20237 h 35360"/>
                <a:gd name="connsiteX99" fmla="*/ 25353 w 49560"/>
                <a:gd name="connsiteY99" fmla="*/ 20809 h 35360"/>
                <a:gd name="connsiteX100" fmla="*/ 26210 w 49560"/>
                <a:gd name="connsiteY100" fmla="*/ 20809 h 35360"/>
                <a:gd name="connsiteX101" fmla="*/ 27353 w 49560"/>
                <a:gd name="connsiteY101" fmla="*/ 22047 h 35360"/>
                <a:gd name="connsiteX102" fmla="*/ 28401 w 49560"/>
                <a:gd name="connsiteY102" fmla="*/ 22999 h 35360"/>
                <a:gd name="connsiteX103" fmla="*/ 29068 w 49560"/>
                <a:gd name="connsiteY103" fmla="*/ 24333 h 35360"/>
                <a:gd name="connsiteX104" fmla="*/ 30687 w 49560"/>
                <a:gd name="connsiteY104" fmla="*/ 24904 h 35360"/>
                <a:gd name="connsiteX105" fmla="*/ 32592 w 49560"/>
                <a:gd name="connsiteY105" fmla="*/ 24904 h 35360"/>
                <a:gd name="connsiteX106" fmla="*/ 30973 w 49560"/>
                <a:gd name="connsiteY106" fmla="*/ 23571 h 35360"/>
                <a:gd name="connsiteX107" fmla="*/ 29258 w 49560"/>
                <a:gd name="connsiteY107" fmla="*/ 22142 h 35360"/>
                <a:gd name="connsiteX108" fmla="*/ 26591 w 49560"/>
                <a:gd name="connsiteY108" fmla="*/ 19951 h 35360"/>
                <a:gd name="connsiteX109" fmla="*/ 25163 w 49560"/>
                <a:gd name="connsiteY109" fmla="*/ 18904 h 35360"/>
                <a:gd name="connsiteX110" fmla="*/ 23734 w 49560"/>
                <a:gd name="connsiteY110" fmla="*/ 17856 h 35360"/>
                <a:gd name="connsiteX111" fmla="*/ 21543 w 49560"/>
                <a:gd name="connsiteY111" fmla="*/ 16046 h 35360"/>
                <a:gd name="connsiteX112" fmla="*/ 19733 w 49560"/>
                <a:gd name="connsiteY112" fmla="*/ 14808 h 35360"/>
                <a:gd name="connsiteX113" fmla="*/ 14590 w 49560"/>
                <a:gd name="connsiteY113" fmla="*/ 13855 h 35360"/>
                <a:gd name="connsiteX114" fmla="*/ 13447 w 49560"/>
                <a:gd name="connsiteY114" fmla="*/ 13855 h 35360"/>
                <a:gd name="connsiteX115" fmla="*/ 9446 w 49560"/>
                <a:gd name="connsiteY115" fmla="*/ 13189 h 35360"/>
                <a:gd name="connsiteX116" fmla="*/ 8970 w 49560"/>
                <a:gd name="connsiteY116" fmla="*/ 11855 h 35360"/>
                <a:gd name="connsiteX117" fmla="*/ 10494 w 49560"/>
                <a:gd name="connsiteY117" fmla="*/ 9188 h 35360"/>
                <a:gd name="connsiteX118" fmla="*/ 12685 w 49560"/>
                <a:gd name="connsiteY118" fmla="*/ 7188 h 35360"/>
                <a:gd name="connsiteX119" fmla="*/ 13923 w 49560"/>
                <a:gd name="connsiteY119" fmla="*/ 6616 h 35360"/>
                <a:gd name="connsiteX120" fmla="*/ 14875 w 49560"/>
                <a:gd name="connsiteY120" fmla="*/ 6616 h 35360"/>
                <a:gd name="connsiteX121" fmla="*/ 18876 w 49560"/>
                <a:gd name="connsiteY121" fmla="*/ 5759 h 35360"/>
                <a:gd name="connsiteX122" fmla="*/ 19352 w 49560"/>
                <a:gd name="connsiteY122" fmla="*/ 5759 h 35360"/>
                <a:gd name="connsiteX123" fmla="*/ 17638 w 49560"/>
                <a:gd name="connsiteY123" fmla="*/ 7950 h 35360"/>
                <a:gd name="connsiteX124" fmla="*/ 17410 w 49560"/>
                <a:gd name="connsiteY124" fmla="*/ 8865 h 35360"/>
                <a:gd name="connsiteX125" fmla="*/ 17638 w 49560"/>
                <a:gd name="connsiteY125" fmla="*/ 9093 h 35360"/>
                <a:gd name="connsiteX126" fmla="*/ 19352 w 49560"/>
                <a:gd name="connsiteY126" fmla="*/ 9950 h 35360"/>
                <a:gd name="connsiteX127" fmla="*/ 20305 w 49560"/>
                <a:gd name="connsiteY127" fmla="*/ 9950 h 35360"/>
                <a:gd name="connsiteX128" fmla="*/ 20876 w 49560"/>
                <a:gd name="connsiteY128" fmla="*/ 8712 h 35360"/>
                <a:gd name="connsiteX129" fmla="*/ 22019 w 49560"/>
                <a:gd name="connsiteY129" fmla="*/ 7283 h 35360"/>
                <a:gd name="connsiteX130" fmla="*/ 24876 w 49560"/>
                <a:gd name="connsiteY130" fmla="*/ 4997 h 35360"/>
                <a:gd name="connsiteX131" fmla="*/ 27543 w 49560"/>
                <a:gd name="connsiteY131" fmla="*/ 2044 h 35360"/>
                <a:gd name="connsiteX132" fmla="*/ 28972 w 49560"/>
                <a:gd name="connsiteY132" fmla="*/ 235 h 35360"/>
                <a:gd name="connsiteX133" fmla="*/ 30401 w 49560"/>
                <a:gd name="connsiteY133" fmla="*/ 235 h 35360"/>
                <a:gd name="connsiteX134" fmla="*/ 31163 w 49560"/>
                <a:gd name="connsiteY134" fmla="*/ 997 h 35360"/>
                <a:gd name="connsiteX135" fmla="*/ 31830 w 49560"/>
                <a:gd name="connsiteY135" fmla="*/ 997 h 35360"/>
                <a:gd name="connsiteX136" fmla="*/ 31830 w 49560"/>
                <a:gd name="connsiteY136" fmla="*/ 1759 h 35360"/>
                <a:gd name="connsiteX137" fmla="*/ 30973 w 49560"/>
                <a:gd name="connsiteY137" fmla="*/ 2806 h 35360"/>
                <a:gd name="connsiteX138" fmla="*/ 29925 w 49560"/>
                <a:gd name="connsiteY138" fmla="*/ 3949 h 35360"/>
                <a:gd name="connsiteX139" fmla="*/ 29258 w 49560"/>
                <a:gd name="connsiteY139" fmla="*/ 4711 h 35360"/>
                <a:gd name="connsiteX140" fmla="*/ 28401 w 49560"/>
                <a:gd name="connsiteY140" fmla="*/ 5378 h 35360"/>
                <a:gd name="connsiteX141" fmla="*/ 27353 w 49560"/>
                <a:gd name="connsiteY141" fmla="*/ 6235 h 35360"/>
                <a:gd name="connsiteX142" fmla="*/ 25543 w 49560"/>
                <a:gd name="connsiteY142" fmla="*/ 8140 h 35360"/>
                <a:gd name="connsiteX143" fmla="*/ 24496 w 49560"/>
                <a:gd name="connsiteY143" fmla="*/ 9664 h 35360"/>
                <a:gd name="connsiteX144" fmla="*/ 23448 w 49560"/>
                <a:gd name="connsiteY144" fmla="*/ 10522 h 35360"/>
                <a:gd name="connsiteX145" fmla="*/ 22019 w 49560"/>
                <a:gd name="connsiteY145" fmla="*/ 11188 h 35360"/>
                <a:gd name="connsiteX146" fmla="*/ 22019 w 49560"/>
                <a:gd name="connsiteY146" fmla="*/ 12236 h 35360"/>
                <a:gd name="connsiteX147" fmla="*/ 23353 w 49560"/>
                <a:gd name="connsiteY147" fmla="*/ 13093 h 35360"/>
                <a:gd name="connsiteX148" fmla="*/ 24305 w 49560"/>
                <a:gd name="connsiteY148" fmla="*/ 13950 h 35360"/>
                <a:gd name="connsiteX149" fmla="*/ 26020 w 49560"/>
                <a:gd name="connsiteY149" fmla="*/ 15189 h 35360"/>
                <a:gd name="connsiteX150" fmla="*/ 27067 w 49560"/>
                <a:gd name="connsiteY150" fmla="*/ 15760 h 35360"/>
                <a:gd name="connsiteX151" fmla="*/ 28115 w 49560"/>
                <a:gd name="connsiteY151" fmla="*/ 15760 h 35360"/>
                <a:gd name="connsiteX152" fmla="*/ 28686 w 49560"/>
                <a:gd name="connsiteY152" fmla="*/ 15760 h 35360"/>
                <a:gd name="connsiteX153" fmla="*/ 27925 w 49560"/>
                <a:gd name="connsiteY153" fmla="*/ 14808 h 35360"/>
                <a:gd name="connsiteX154" fmla="*/ 26782 w 49560"/>
                <a:gd name="connsiteY154" fmla="*/ 14236 h 35360"/>
                <a:gd name="connsiteX155" fmla="*/ 27353 w 49560"/>
                <a:gd name="connsiteY155" fmla="*/ 13284 h 35360"/>
                <a:gd name="connsiteX156" fmla="*/ 27353 w 49560"/>
                <a:gd name="connsiteY156" fmla="*/ 12236 h 35360"/>
                <a:gd name="connsiteX157" fmla="*/ 26115 w 49560"/>
                <a:gd name="connsiteY157" fmla="*/ 12236 h 35360"/>
                <a:gd name="connsiteX158" fmla="*/ 25162 w 49560"/>
                <a:gd name="connsiteY158" fmla="*/ 12236 h 35360"/>
                <a:gd name="connsiteX159" fmla="*/ 24400 w 49560"/>
                <a:gd name="connsiteY159" fmla="*/ 12236 h 35360"/>
                <a:gd name="connsiteX160" fmla="*/ 24876 w 49560"/>
                <a:gd name="connsiteY160" fmla="*/ 10617 h 35360"/>
                <a:gd name="connsiteX161" fmla="*/ 27258 w 49560"/>
                <a:gd name="connsiteY161" fmla="*/ 8617 h 35360"/>
                <a:gd name="connsiteX162" fmla="*/ 28496 w 49560"/>
                <a:gd name="connsiteY162" fmla="*/ 6997 h 35360"/>
                <a:gd name="connsiteX163" fmla="*/ 30592 w 49560"/>
                <a:gd name="connsiteY163" fmla="*/ 4997 h 35360"/>
                <a:gd name="connsiteX164" fmla="*/ 31163 w 49560"/>
                <a:gd name="connsiteY164" fmla="*/ 4140 h 35360"/>
                <a:gd name="connsiteX165" fmla="*/ 32592 w 49560"/>
                <a:gd name="connsiteY165" fmla="*/ 3664 h 35360"/>
                <a:gd name="connsiteX166" fmla="*/ 33735 w 49560"/>
                <a:gd name="connsiteY166" fmla="*/ 3664 h 35360"/>
                <a:gd name="connsiteX167" fmla="*/ 32878 w 49560"/>
                <a:gd name="connsiteY167" fmla="*/ 5092 h 35360"/>
                <a:gd name="connsiteX168" fmla="*/ 32878 w 49560"/>
                <a:gd name="connsiteY168" fmla="*/ 6045 h 35360"/>
                <a:gd name="connsiteX169" fmla="*/ 30782 w 49560"/>
                <a:gd name="connsiteY169" fmla="*/ 8617 h 35360"/>
                <a:gd name="connsiteX170" fmla="*/ 30782 w 49560"/>
                <a:gd name="connsiteY170" fmla="*/ 9474 h 35360"/>
                <a:gd name="connsiteX171" fmla="*/ 31925 w 49560"/>
                <a:gd name="connsiteY171" fmla="*/ 10807 h 35360"/>
                <a:gd name="connsiteX172" fmla="*/ 31925 w 49560"/>
                <a:gd name="connsiteY172" fmla="*/ 11760 h 35360"/>
                <a:gd name="connsiteX173" fmla="*/ 34021 w 49560"/>
                <a:gd name="connsiteY173" fmla="*/ 11760 h 35360"/>
                <a:gd name="connsiteX174" fmla="*/ 34878 w 49560"/>
                <a:gd name="connsiteY174" fmla="*/ 9760 h 35360"/>
                <a:gd name="connsiteX175" fmla="*/ 33544 w 49560"/>
                <a:gd name="connsiteY175" fmla="*/ 9093 h 35360"/>
                <a:gd name="connsiteX176" fmla="*/ 32592 w 49560"/>
                <a:gd name="connsiteY176" fmla="*/ 9093 h 35360"/>
                <a:gd name="connsiteX177" fmla="*/ 34021 w 49560"/>
                <a:gd name="connsiteY177" fmla="*/ 7759 h 35360"/>
                <a:gd name="connsiteX178" fmla="*/ 35640 w 49560"/>
                <a:gd name="connsiteY178" fmla="*/ 7092 h 35360"/>
                <a:gd name="connsiteX179" fmla="*/ 36402 w 49560"/>
                <a:gd name="connsiteY179" fmla="*/ 5378 h 35360"/>
                <a:gd name="connsiteX180" fmla="*/ 38021 w 49560"/>
                <a:gd name="connsiteY180" fmla="*/ 5378 h 35360"/>
                <a:gd name="connsiteX181" fmla="*/ 38021 w 49560"/>
                <a:gd name="connsiteY181" fmla="*/ 6902 h 35360"/>
                <a:gd name="connsiteX182" fmla="*/ 40402 w 49560"/>
                <a:gd name="connsiteY182" fmla="*/ 6902 h 35360"/>
                <a:gd name="connsiteX183" fmla="*/ 42593 w 49560"/>
                <a:gd name="connsiteY183" fmla="*/ 6331 h 35360"/>
                <a:gd name="connsiteX184" fmla="*/ 43260 w 49560"/>
                <a:gd name="connsiteY184" fmla="*/ 6902 h 35360"/>
                <a:gd name="connsiteX185" fmla="*/ 43926 w 49560"/>
                <a:gd name="connsiteY185" fmla="*/ 7378 h 3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49560" h="35360">
                  <a:moveTo>
                    <a:pt x="43450" y="7759"/>
                  </a:moveTo>
                  <a:cubicBezTo>
                    <a:pt x="43736" y="8429"/>
                    <a:pt x="43736" y="9185"/>
                    <a:pt x="43450" y="9855"/>
                  </a:cubicBezTo>
                  <a:cubicBezTo>
                    <a:pt x="43450" y="10522"/>
                    <a:pt x="42307" y="10807"/>
                    <a:pt x="41545" y="10712"/>
                  </a:cubicBezTo>
                  <a:cubicBezTo>
                    <a:pt x="40797" y="10505"/>
                    <a:pt x="40007" y="10505"/>
                    <a:pt x="39259" y="10712"/>
                  </a:cubicBezTo>
                  <a:cubicBezTo>
                    <a:pt x="39259" y="10712"/>
                    <a:pt x="38116" y="11379"/>
                    <a:pt x="38116" y="11760"/>
                  </a:cubicBezTo>
                  <a:cubicBezTo>
                    <a:pt x="38116" y="12141"/>
                    <a:pt x="38116" y="12807"/>
                    <a:pt x="38116" y="13189"/>
                  </a:cubicBezTo>
                  <a:cubicBezTo>
                    <a:pt x="38116" y="13569"/>
                    <a:pt x="36688" y="13665"/>
                    <a:pt x="34116" y="14427"/>
                  </a:cubicBezTo>
                  <a:cubicBezTo>
                    <a:pt x="34116" y="14427"/>
                    <a:pt x="31925" y="14427"/>
                    <a:pt x="31639" y="14427"/>
                  </a:cubicBezTo>
                  <a:cubicBezTo>
                    <a:pt x="31354" y="14427"/>
                    <a:pt x="31639" y="15760"/>
                    <a:pt x="32211" y="16236"/>
                  </a:cubicBezTo>
                  <a:cubicBezTo>
                    <a:pt x="32782" y="16713"/>
                    <a:pt x="30973" y="16999"/>
                    <a:pt x="32211" y="17761"/>
                  </a:cubicBezTo>
                  <a:cubicBezTo>
                    <a:pt x="33449" y="18523"/>
                    <a:pt x="34021" y="18523"/>
                    <a:pt x="34401" y="17761"/>
                  </a:cubicBezTo>
                  <a:cubicBezTo>
                    <a:pt x="34783" y="16999"/>
                    <a:pt x="33830" y="16903"/>
                    <a:pt x="33830" y="16522"/>
                  </a:cubicBezTo>
                  <a:cubicBezTo>
                    <a:pt x="33830" y="16141"/>
                    <a:pt x="34497" y="15094"/>
                    <a:pt x="34687" y="15189"/>
                  </a:cubicBezTo>
                  <a:cubicBezTo>
                    <a:pt x="35057" y="15320"/>
                    <a:pt x="35460" y="15320"/>
                    <a:pt x="35830" y="15189"/>
                  </a:cubicBezTo>
                  <a:cubicBezTo>
                    <a:pt x="35830" y="15189"/>
                    <a:pt x="36592" y="15189"/>
                    <a:pt x="36973" y="15189"/>
                  </a:cubicBezTo>
                  <a:cubicBezTo>
                    <a:pt x="37354" y="15189"/>
                    <a:pt x="36973" y="14236"/>
                    <a:pt x="37926" y="14046"/>
                  </a:cubicBezTo>
                  <a:cubicBezTo>
                    <a:pt x="38350" y="13854"/>
                    <a:pt x="38836" y="13854"/>
                    <a:pt x="39260" y="14046"/>
                  </a:cubicBezTo>
                  <a:cubicBezTo>
                    <a:pt x="39259" y="14046"/>
                    <a:pt x="40212" y="14046"/>
                    <a:pt x="40498" y="14046"/>
                  </a:cubicBezTo>
                  <a:lnTo>
                    <a:pt x="41641" y="13474"/>
                  </a:lnTo>
                  <a:cubicBezTo>
                    <a:pt x="42403" y="12807"/>
                    <a:pt x="41641" y="11665"/>
                    <a:pt x="42593" y="11284"/>
                  </a:cubicBezTo>
                  <a:cubicBezTo>
                    <a:pt x="43546" y="10903"/>
                    <a:pt x="46975" y="12903"/>
                    <a:pt x="47451" y="12998"/>
                  </a:cubicBezTo>
                  <a:lnTo>
                    <a:pt x="48213" y="12998"/>
                  </a:lnTo>
                  <a:cubicBezTo>
                    <a:pt x="48665" y="13084"/>
                    <a:pt x="49032" y="13415"/>
                    <a:pt x="49165" y="13855"/>
                  </a:cubicBezTo>
                  <a:cubicBezTo>
                    <a:pt x="49206" y="14426"/>
                    <a:pt x="49206" y="14999"/>
                    <a:pt x="49165" y="15570"/>
                  </a:cubicBezTo>
                  <a:cubicBezTo>
                    <a:pt x="49167" y="15994"/>
                    <a:pt x="48951" y="16389"/>
                    <a:pt x="48594" y="16617"/>
                  </a:cubicBezTo>
                  <a:cubicBezTo>
                    <a:pt x="48594" y="16618"/>
                    <a:pt x="47165" y="17284"/>
                    <a:pt x="47165" y="17761"/>
                  </a:cubicBezTo>
                  <a:cubicBezTo>
                    <a:pt x="47165" y="18237"/>
                    <a:pt x="45546" y="17761"/>
                    <a:pt x="44593" y="17761"/>
                  </a:cubicBezTo>
                  <a:cubicBezTo>
                    <a:pt x="43185" y="17870"/>
                    <a:pt x="41834" y="18365"/>
                    <a:pt x="40688" y="19189"/>
                  </a:cubicBezTo>
                  <a:lnTo>
                    <a:pt x="39450" y="19189"/>
                  </a:lnTo>
                  <a:lnTo>
                    <a:pt x="38021" y="19951"/>
                  </a:lnTo>
                  <a:cubicBezTo>
                    <a:pt x="37430" y="20254"/>
                    <a:pt x="36885" y="20639"/>
                    <a:pt x="36402" y="21094"/>
                  </a:cubicBezTo>
                  <a:cubicBezTo>
                    <a:pt x="36402" y="21094"/>
                    <a:pt x="36402" y="21666"/>
                    <a:pt x="36402" y="21952"/>
                  </a:cubicBezTo>
                  <a:cubicBezTo>
                    <a:pt x="36402" y="22237"/>
                    <a:pt x="38021" y="22523"/>
                    <a:pt x="38307" y="22618"/>
                  </a:cubicBezTo>
                  <a:cubicBezTo>
                    <a:pt x="38681" y="22792"/>
                    <a:pt x="39008" y="23054"/>
                    <a:pt x="39259" y="23380"/>
                  </a:cubicBezTo>
                  <a:cubicBezTo>
                    <a:pt x="39259" y="23380"/>
                    <a:pt x="39259" y="24333"/>
                    <a:pt x="39259" y="24619"/>
                  </a:cubicBezTo>
                  <a:cubicBezTo>
                    <a:pt x="39259" y="24904"/>
                    <a:pt x="39735" y="24619"/>
                    <a:pt x="39831" y="25666"/>
                  </a:cubicBezTo>
                  <a:cubicBezTo>
                    <a:pt x="39926" y="26714"/>
                    <a:pt x="40402" y="26333"/>
                    <a:pt x="40307" y="26905"/>
                  </a:cubicBezTo>
                  <a:cubicBezTo>
                    <a:pt x="40033" y="27876"/>
                    <a:pt x="39467" y="28740"/>
                    <a:pt x="38688" y="29381"/>
                  </a:cubicBezTo>
                  <a:cubicBezTo>
                    <a:pt x="38004" y="29977"/>
                    <a:pt x="37187" y="30401"/>
                    <a:pt x="36307" y="30619"/>
                  </a:cubicBezTo>
                  <a:cubicBezTo>
                    <a:pt x="34931" y="30276"/>
                    <a:pt x="33699" y="29510"/>
                    <a:pt x="32782" y="28429"/>
                  </a:cubicBezTo>
                  <a:cubicBezTo>
                    <a:pt x="32424" y="28242"/>
                    <a:pt x="31998" y="28242"/>
                    <a:pt x="31639" y="28429"/>
                  </a:cubicBezTo>
                  <a:cubicBezTo>
                    <a:pt x="31186" y="28141"/>
                    <a:pt x="30849" y="27702"/>
                    <a:pt x="30687" y="27190"/>
                  </a:cubicBezTo>
                  <a:cubicBezTo>
                    <a:pt x="30687" y="27190"/>
                    <a:pt x="29925" y="26238"/>
                    <a:pt x="29353" y="25761"/>
                  </a:cubicBezTo>
                  <a:cubicBezTo>
                    <a:pt x="28123" y="25024"/>
                    <a:pt x="26680" y="24722"/>
                    <a:pt x="25258" y="24904"/>
                  </a:cubicBezTo>
                  <a:cubicBezTo>
                    <a:pt x="24669" y="25094"/>
                    <a:pt x="24036" y="25094"/>
                    <a:pt x="23448" y="24904"/>
                  </a:cubicBezTo>
                  <a:cubicBezTo>
                    <a:pt x="22661" y="24759"/>
                    <a:pt x="21854" y="24759"/>
                    <a:pt x="21067" y="24904"/>
                  </a:cubicBezTo>
                  <a:cubicBezTo>
                    <a:pt x="20450" y="25000"/>
                    <a:pt x="19899" y="25345"/>
                    <a:pt x="19543" y="25857"/>
                  </a:cubicBezTo>
                  <a:cubicBezTo>
                    <a:pt x="19543" y="25857"/>
                    <a:pt x="19543" y="26428"/>
                    <a:pt x="20019" y="26714"/>
                  </a:cubicBezTo>
                  <a:cubicBezTo>
                    <a:pt x="20495" y="27000"/>
                    <a:pt x="21257" y="26714"/>
                    <a:pt x="21733" y="27476"/>
                  </a:cubicBezTo>
                  <a:cubicBezTo>
                    <a:pt x="22210" y="28238"/>
                    <a:pt x="22686" y="27476"/>
                    <a:pt x="22876" y="27476"/>
                  </a:cubicBezTo>
                  <a:cubicBezTo>
                    <a:pt x="23067" y="27476"/>
                    <a:pt x="22876" y="28619"/>
                    <a:pt x="23448" y="29572"/>
                  </a:cubicBezTo>
                  <a:cubicBezTo>
                    <a:pt x="23659" y="30223"/>
                    <a:pt x="23913" y="30859"/>
                    <a:pt x="24210" y="31477"/>
                  </a:cubicBezTo>
                  <a:cubicBezTo>
                    <a:pt x="24210" y="31477"/>
                    <a:pt x="24210" y="32239"/>
                    <a:pt x="24210" y="32619"/>
                  </a:cubicBezTo>
                  <a:cubicBezTo>
                    <a:pt x="24210" y="33001"/>
                    <a:pt x="23067" y="33572"/>
                    <a:pt x="22495" y="33572"/>
                  </a:cubicBezTo>
                  <a:cubicBezTo>
                    <a:pt x="21924" y="33572"/>
                    <a:pt x="21352" y="33572"/>
                    <a:pt x="20971" y="33572"/>
                  </a:cubicBezTo>
                  <a:cubicBezTo>
                    <a:pt x="20465" y="33147"/>
                    <a:pt x="19923" y="32764"/>
                    <a:pt x="19352" y="32429"/>
                  </a:cubicBezTo>
                  <a:cubicBezTo>
                    <a:pt x="18927" y="32197"/>
                    <a:pt x="18513" y="31942"/>
                    <a:pt x="18114" y="31667"/>
                  </a:cubicBezTo>
                  <a:cubicBezTo>
                    <a:pt x="17638" y="31667"/>
                    <a:pt x="15637" y="29857"/>
                    <a:pt x="14971" y="30429"/>
                  </a:cubicBezTo>
                  <a:cubicBezTo>
                    <a:pt x="14304" y="31000"/>
                    <a:pt x="14018" y="31572"/>
                    <a:pt x="13447" y="31953"/>
                  </a:cubicBezTo>
                  <a:lnTo>
                    <a:pt x="12018" y="33096"/>
                  </a:lnTo>
                  <a:cubicBezTo>
                    <a:pt x="11318" y="33311"/>
                    <a:pt x="10669" y="33667"/>
                    <a:pt x="10113" y="34144"/>
                  </a:cubicBezTo>
                  <a:cubicBezTo>
                    <a:pt x="10113" y="34144"/>
                    <a:pt x="8684" y="34144"/>
                    <a:pt x="8589" y="34144"/>
                  </a:cubicBezTo>
                  <a:cubicBezTo>
                    <a:pt x="8493" y="34144"/>
                    <a:pt x="6303" y="35668"/>
                    <a:pt x="5255" y="35096"/>
                  </a:cubicBezTo>
                  <a:cubicBezTo>
                    <a:pt x="4517" y="34793"/>
                    <a:pt x="3814" y="34410"/>
                    <a:pt x="3160" y="33953"/>
                  </a:cubicBezTo>
                  <a:cubicBezTo>
                    <a:pt x="2657" y="33576"/>
                    <a:pt x="2114" y="33257"/>
                    <a:pt x="1540" y="33001"/>
                  </a:cubicBezTo>
                  <a:cubicBezTo>
                    <a:pt x="740" y="32513"/>
                    <a:pt x="84" y="31823"/>
                    <a:pt x="-365" y="31000"/>
                  </a:cubicBezTo>
                  <a:cubicBezTo>
                    <a:pt x="-365" y="31000"/>
                    <a:pt x="397" y="30048"/>
                    <a:pt x="778" y="29667"/>
                  </a:cubicBezTo>
                  <a:cubicBezTo>
                    <a:pt x="1159" y="29286"/>
                    <a:pt x="778" y="26524"/>
                    <a:pt x="778" y="26047"/>
                  </a:cubicBezTo>
                  <a:cubicBezTo>
                    <a:pt x="778" y="25571"/>
                    <a:pt x="1635" y="26047"/>
                    <a:pt x="2207" y="26619"/>
                  </a:cubicBezTo>
                  <a:cubicBezTo>
                    <a:pt x="2779" y="27190"/>
                    <a:pt x="4398" y="28333"/>
                    <a:pt x="5065" y="28714"/>
                  </a:cubicBezTo>
                  <a:cubicBezTo>
                    <a:pt x="5731" y="29095"/>
                    <a:pt x="8875" y="27857"/>
                    <a:pt x="10303" y="27476"/>
                  </a:cubicBezTo>
                  <a:cubicBezTo>
                    <a:pt x="11732" y="27095"/>
                    <a:pt x="11160" y="27000"/>
                    <a:pt x="10303" y="26238"/>
                  </a:cubicBezTo>
                  <a:cubicBezTo>
                    <a:pt x="9650" y="25671"/>
                    <a:pt x="8949" y="25161"/>
                    <a:pt x="8208" y="24714"/>
                  </a:cubicBezTo>
                  <a:lnTo>
                    <a:pt x="6112" y="23094"/>
                  </a:lnTo>
                  <a:cubicBezTo>
                    <a:pt x="6112" y="23094"/>
                    <a:pt x="4303" y="22332"/>
                    <a:pt x="4112" y="22047"/>
                  </a:cubicBezTo>
                  <a:cubicBezTo>
                    <a:pt x="3922" y="21761"/>
                    <a:pt x="3064" y="21380"/>
                    <a:pt x="3160" y="20332"/>
                  </a:cubicBezTo>
                  <a:cubicBezTo>
                    <a:pt x="3255" y="19285"/>
                    <a:pt x="3160" y="19665"/>
                    <a:pt x="3160" y="19380"/>
                  </a:cubicBezTo>
                  <a:cubicBezTo>
                    <a:pt x="3160" y="19094"/>
                    <a:pt x="3826" y="18523"/>
                    <a:pt x="4112" y="18332"/>
                  </a:cubicBezTo>
                  <a:cubicBezTo>
                    <a:pt x="4530" y="18351"/>
                    <a:pt x="4945" y="18415"/>
                    <a:pt x="5350" y="18523"/>
                  </a:cubicBezTo>
                  <a:cubicBezTo>
                    <a:pt x="6294" y="18351"/>
                    <a:pt x="7266" y="18594"/>
                    <a:pt x="8017" y="19189"/>
                  </a:cubicBezTo>
                  <a:cubicBezTo>
                    <a:pt x="8340" y="19709"/>
                    <a:pt x="8626" y="20250"/>
                    <a:pt x="8875" y="20809"/>
                  </a:cubicBezTo>
                  <a:cubicBezTo>
                    <a:pt x="9501" y="21001"/>
                    <a:pt x="10136" y="21160"/>
                    <a:pt x="10780" y="21285"/>
                  </a:cubicBezTo>
                  <a:cubicBezTo>
                    <a:pt x="11446" y="21285"/>
                    <a:pt x="12018" y="22142"/>
                    <a:pt x="12589" y="22428"/>
                  </a:cubicBezTo>
                  <a:cubicBezTo>
                    <a:pt x="12999" y="22671"/>
                    <a:pt x="13452" y="22832"/>
                    <a:pt x="13923" y="22904"/>
                  </a:cubicBezTo>
                  <a:cubicBezTo>
                    <a:pt x="14168" y="23000"/>
                    <a:pt x="14440" y="23000"/>
                    <a:pt x="14685" y="22904"/>
                  </a:cubicBezTo>
                  <a:cubicBezTo>
                    <a:pt x="14685" y="22904"/>
                    <a:pt x="15637" y="22142"/>
                    <a:pt x="15923" y="22047"/>
                  </a:cubicBezTo>
                  <a:lnTo>
                    <a:pt x="17447" y="21475"/>
                  </a:lnTo>
                  <a:cubicBezTo>
                    <a:pt x="17447" y="21475"/>
                    <a:pt x="16971" y="20713"/>
                    <a:pt x="16685" y="20523"/>
                  </a:cubicBezTo>
                  <a:cubicBezTo>
                    <a:pt x="16399" y="20332"/>
                    <a:pt x="15733" y="20523"/>
                    <a:pt x="15161" y="20523"/>
                  </a:cubicBezTo>
                  <a:cubicBezTo>
                    <a:pt x="14616" y="20450"/>
                    <a:pt x="14095" y="20255"/>
                    <a:pt x="13637" y="19951"/>
                  </a:cubicBezTo>
                  <a:cubicBezTo>
                    <a:pt x="13259" y="19731"/>
                    <a:pt x="12959" y="19398"/>
                    <a:pt x="12780" y="18999"/>
                  </a:cubicBezTo>
                  <a:cubicBezTo>
                    <a:pt x="12780" y="18427"/>
                    <a:pt x="12780" y="18332"/>
                    <a:pt x="13256" y="17856"/>
                  </a:cubicBezTo>
                  <a:cubicBezTo>
                    <a:pt x="13686" y="17450"/>
                    <a:pt x="14209" y="17155"/>
                    <a:pt x="14780" y="16999"/>
                  </a:cubicBezTo>
                  <a:cubicBezTo>
                    <a:pt x="14780" y="16999"/>
                    <a:pt x="16399" y="15760"/>
                    <a:pt x="17923" y="15856"/>
                  </a:cubicBezTo>
                  <a:cubicBezTo>
                    <a:pt x="19447" y="15951"/>
                    <a:pt x="18781" y="16999"/>
                    <a:pt x="19257" y="17094"/>
                  </a:cubicBezTo>
                  <a:lnTo>
                    <a:pt x="20019" y="17094"/>
                  </a:lnTo>
                  <a:cubicBezTo>
                    <a:pt x="20487" y="17447"/>
                    <a:pt x="20932" y="17829"/>
                    <a:pt x="21353" y="18237"/>
                  </a:cubicBezTo>
                  <a:lnTo>
                    <a:pt x="22972" y="19380"/>
                  </a:lnTo>
                  <a:cubicBezTo>
                    <a:pt x="22972" y="19380"/>
                    <a:pt x="23734" y="20142"/>
                    <a:pt x="24210" y="20237"/>
                  </a:cubicBezTo>
                  <a:lnTo>
                    <a:pt x="25353" y="20809"/>
                  </a:lnTo>
                  <a:cubicBezTo>
                    <a:pt x="25353" y="20809"/>
                    <a:pt x="25924" y="20809"/>
                    <a:pt x="26210" y="20809"/>
                  </a:cubicBezTo>
                  <a:cubicBezTo>
                    <a:pt x="26662" y="21150"/>
                    <a:pt x="27049" y="21569"/>
                    <a:pt x="27353" y="22047"/>
                  </a:cubicBezTo>
                  <a:cubicBezTo>
                    <a:pt x="27675" y="22393"/>
                    <a:pt x="28026" y="22711"/>
                    <a:pt x="28401" y="22999"/>
                  </a:cubicBezTo>
                  <a:cubicBezTo>
                    <a:pt x="28545" y="23479"/>
                    <a:pt x="28771" y="23930"/>
                    <a:pt x="29068" y="24333"/>
                  </a:cubicBezTo>
                  <a:lnTo>
                    <a:pt x="30687" y="24904"/>
                  </a:lnTo>
                  <a:cubicBezTo>
                    <a:pt x="31244" y="25350"/>
                    <a:pt x="32035" y="25350"/>
                    <a:pt x="32592" y="24904"/>
                  </a:cubicBezTo>
                  <a:cubicBezTo>
                    <a:pt x="32080" y="24427"/>
                    <a:pt x="31539" y="23982"/>
                    <a:pt x="30973" y="23571"/>
                  </a:cubicBezTo>
                  <a:cubicBezTo>
                    <a:pt x="30363" y="23142"/>
                    <a:pt x="29790" y="22664"/>
                    <a:pt x="29258" y="22142"/>
                  </a:cubicBezTo>
                  <a:cubicBezTo>
                    <a:pt x="28190" y="21662"/>
                    <a:pt x="27269" y="20906"/>
                    <a:pt x="26591" y="19951"/>
                  </a:cubicBezTo>
                  <a:cubicBezTo>
                    <a:pt x="26180" y="19521"/>
                    <a:pt x="25697" y="19166"/>
                    <a:pt x="25163" y="18904"/>
                  </a:cubicBezTo>
                  <a:cubicBezTo>
                    <a:pt x="24622" y="18651"/>
                    <a:pt x="24137" y="18295"/>
                    <a:pt x="23734" y="17856"/>
                  </a:cubicBezTo>
                  <a:lnTo>
                    <a:pt x="21543" y="16046"/>
                  </a:lnTo>
                  <a:lnTo>
                    <a:pt x="19733" y="14808"/>
                  </a:lnTo>
                  <a:cubicBezTo>
                    <a:pt x="18295" y="13631"/>
                    <a:pt x="16354" y="13272"/>
                    <a:pt x="14590" y="13855"/>
                  </a:cubicBezTo>
                  <a:lnTo>
                    <a:pt x="13447" y="13855"/>
                  </a:lnTo>
                  <a:cubicBezTo>
                    <a:pt x="11827" y="13855"/>
                    <a:pt x="10399" y="13855"/>
                    <a:pt x="9446" y="13189"/>
                  </a:cubicBezTo>
                  <a:cubicBezTo>
                    <a:pt x="8493" y="12522"/>
                    <a:pt x="8779" y="12617"/>
                    <a:pt x="8970" y="11855"/>
                  </a:cubicBezTo>
                  <a:cubicBezTo>
                    <a:pt x="9257" y="10857"/>
                    <a:pt x="9779" y="9942"/>
                    <a:pt x="10494" y="9188"/>
                  </a:cubicBezTo>
                  <a:cubicBezTo>
                    <a:pt x="11160" y="8521"/>
                    <a:pt x="11732" y="9188"/>
                    <a:pt x="12685" y="7188"/>
                  </a:cubicBezTo>
                  <a:cubicBezTo>
                    <a:pt x="12961" y="6785"/>
                    <a:pt x="13436" y="6565"/>
                    <a:pt x="13923" y="6616"/>
                  </a:cubicBezTo>
                  <a:cubicBezTo>
                    <a:pt x="14235" y="6697"/>
                    <a:pt x="14563" y="6697"/>
                    <a:pt x="14875" y="6616"/>
                  </a:cubicBezTo>
                  <a:cubicBezTo>
                    <a:pt x="16228" y="6429"/>
                    <a:pt x="17565" y="6143"/>
                    <a:pt x="18876" y="5759"/>
                  </a:cubicBezTo>
                  <a:cubicBezTo>
                    <a:pt x="18876" y="5759"/>
                    <a:pt x="18876" y="5759"/>
                    <a:pt x="19352" y="5759"/>
                  </a:cubicBezTo>
                  <a:cubicBezTo>
                    <a:pt x="18879" y="6561"/>
                    <a:pt x="18302" y="7297"/>
                    <a:pt x="17638" y="7950"/>
                  </a:cubicBezTo>
                  <a:cubicBezTo>
                    <a:pt x="17322" y="8139"/>
                    <a:pt x="17220" y="8549"/>
                    <a:pt x="17410" y="8865"/>
                  </a:cubicBezTo>
                  <a:cubicBezTo>
                    <a:pt x="17466" y="8958"/>
                    <a:pt x="17544" y="9036"/>
                    <a:pt x="17638" y="9093"/>
                  </a:cubicBezTo>
                  <a:lnTo>
                    <a:pt x="19352" y="9950"/>
                  </a:lnTo>
                  <a:cubicBezTo>
                    <a:pt x="19352" y="9950"/>
                    <a:pt x="20019" y="9950"/>
                    <a:pt x="20305" y="9950"/>
                  </a:cubicBezTo>
                  <a:cubicBezTo>
                    <a:pt x="20531" y="9555"/>
                    <a:pt x="20723" y="9141"/>
                    <a:pt x="20876" y="8712"/>
                  </a:cubicBezTo>
                  <a:cubicBezTo>
                    <a:pt x="21179" y="8178"/>
                    <a:pt x="21565" y="7696"/>
                    <a:pt x="22019" y="7283"/>
                  </a:cubicBezTo>
                  <a:lnTo>
                    <a:pt x="24876" y="4997"/>
                  </a:lnTo>
                  <a:cubicBezTo>
                    <a:pt x="25713" y="3967"/>
                    <a:pt x="26604" y="2981"/>
                    <a:pt x="27543" y="2044"/>
                  </a:cubicBezTo>
                  <a:cubicBezTo>
                    <a:pt x="28020" y="2044"/>
                    <a:pt x="29068" y="520"/>
                    <a:pt x="28972" y="235"/>
                  </a:cubicBezTo>
                  <a:cubicBezTo>
                    <a:pt x="28877" y="-51"/>
                    <a:pt x="29925" y="-432"/>
                    <a:pt x="30401" y="235"/>
                  </a:cubicBezTo>
                  <a:cubicBezTo>
                    <a:pt x="30877" y="901"/>
                    <a:pt x="30973" y="806"/>
                    <a:pt x="31163" y="997"/>
                  </a:cubicBezTo>
                  <a:cubicBezTo>
                    <a:pt x="31354" y="1187"/>
                    <a:pt x="31735" y="997"/>
                    <a:pt x="31830" y="997"/>
                  </a:cubicBezTo>
                  <a:cubicBezTo>
                    <a:pt x="31925" y="997"/>
                    <a:pt x="31830" y="997"/>
                    <a:pt x="31830" y="1759"/>
                  </a:cubicBezTo>
                  <a:cubicBezTo>
                    <a:pt x="31830" y="2521"/>
                    <a:pt x="31258" y="2330"/>
                    <a:pt x="30973" y="2806"/>
                  </a:cubicBezTo>
                  <a:cubicBezTo>
                    <a:pt x="30687" y="3282"/>
                    <a:pt x="30020" y="3664"/>
                    <a:pt x="29925" y="3949"/>
                  </a:cubicBezTo>
                  <a:cubicBezTo>
                    <a:pt x="29821" y="4287"/>
                    <a:pt x="29579" y="4564"/>
                    <a:pt x="29258" y="4711"/>
                  </a:cubicBezTo>
                  <a:cubicBezTo>
                    <a:pt x="29258" y="4711"/>
                    <a:pt x="28591" y="5188"/>
                    <a:pt x="28401" y="5378"/>
                  </a:cubicBezTo>
                  <a:lnTo>
                    <a:pt x="27353" y="6235"/>
                  </a:lnTo>
                  <a:lnTo>
                    <a:pt x="25543" y="8140"/>
                  </a:lnTo>
                  <a:cubicBezTo>
                    <a:pt x="25225" y="8669"/>
                    <a:pt x="24876" y="9178"/>
                    <a:pt x="24496" y="9664"/>
                  </a:cubicBezTo>
                  <a:lnTo>
                    <a:pt x="23448" y="10522"/>
                  </a:lnTo>
                  <a:cubicBezTo>
                    <a:pt x="22972" y="10522"/>
                    <a:pt x="22114" y="10522"/>
                    <a:pt x="22019" y="11188"/>
                  </a:cubicBezTo>
                  <a:cubicBezTo>
                    <a:pt x="21887" y="11525"/>
                    <a:pt x="21887" y="11899"/>
                    <a:pt x="22019" y="12236"/>
                  </a:cubicBezTo>
                  <a:cubicBezTo>
                    <a:pt x="22019" y="12236"/>
                    <a:pt x="23067" y="12807"/>
                    <a:pt x="23353" y="13093"/>
                  </a:cubicBezTo>
                  <a:cubicBezTo>
                    <a:pt x="23625" y="13425"/>
                    <a:pt x="23947" y="13714"/>
                    <a:pt x="24305" y="13950"/>
                  </a:cubicBezTo>
                  <a:lnTo>
                    <a:pt x="26020" y="15189"/>
                  </a:lnTo>
                  <a:cubicBezTo>
                    <a:pt x="26020" y="15189"/>
                    <a:pt x="26782" y="15189"/>
                    <a:pt x="27067" y="15760"/>
                  </a:cubicBezTo>
                  <a:cubicBezTo>
                    <a:pt x="27412" y="15845"/>
                    <a:pt x="27771" y="15845"/>
                    <a:pt x="28115" y="15760"/>
                  </a:cubicBezTo>
                  <a:cubicBezTo>
                    <a:pt x="28296" y="15846"/>
                    <a:pt x="28506" y="15846"/>
                    <a:pt x="28686" y="15760"/>
                  </a:cubicBezTo>
                  <a:cubicBezTo>
                    <a:pt x="28687" y="15284"/>
                    <a:pt x="28687" y="15094"/>
                    <a:pt x="27925" y="14808"/>
                  </a:cubicBezTo>
                  <a:cubicBezTo>
                    <a:pt x="27163" y="14522"/>
                    <a:pt x="26782" y="14808"/>
                    <a:pt x="26782" y="14236"/>
                  </a:cubicBezTo>
                  <a:cubicBezTo>
                    <a:pt x="26748" y="13829"/>
                    <a:pt x="26978" y="13446"/>
                    <a:pt x="27353" y="13284"/>
                  </a:cubicBezTo>
                  <a:cubicBezTo>
                    <a:pt x="27353" y="13284"/>
                    <a:pt x="28020" y="12427"/>
                    <a:pt x="27353" y="12236"/>
                  </a:cubicBezTo>
                  <a:cubicBezTo>
                    <a:pt x="26686" y="12046"/>
                    <a:pt x="26401" y="12236"/>
                    <a:pt x="26115" y="12236"/>
                  </a:cubicBezTo>
                  <a:cubicBezTo>
                    <a:pt x="25829" y="12236"/>
                    <a:pt x="25448" y="12236"/>
                    <a:pt x="25162" y="12236"/>
                  </a:cubicBezTo>
                  <a:cubicBezTo>
                    <a:pt x="24876" y="12236"/>
                    <a:pt x="24496" y="12236"/>
                    <a:pt x="24400" y="12236"/>
                  </a:cubicBezTo>
                  <a:cubicBezTo>
                    <a:pt x="24243" y="11650"/>
                    <a:pt x="24427" y="11025"/>
                    <a:pt x="24876" y="10617"/>
                  </a:cubicBezTo>
                  <a:lnTo>
                    <a:pt x="27258" y="8617"/>
                  </a:lnTo>
                  <a:cubicBezTo>
                    <a:pt x="27700" y="8100"/>
                    <a:pt x="28114" y="7560"/>
                    <a:pt x="28496" y="6997"/>
                  </a:cubicBezTo>
                  <a:cubicBezTo>
                    <a:pt x="29236" y="6375"/>
                    <a:pt x="29935" y="5707"/>
                    <a:pt x="30592" y="4997"/>
                  </a:cubicBezTo>
                  <a:lnTo>
                    <a:pt x="31163" y="4140"/>
                  </a:lnTo>
                  <a:cubicBezTo>
                    <a:pt x="31588" y="3856"/>
                    <a:pt x="32082" y="3692"/>
                    <a:pt x="32592" y="3664"/>
                  </a:cubicBezTo>
                  <a:cubicBezTo>
                    <a:pt x="32956" y="3505"/>
                    <a:pt x="33370" y="3505"/>
                    <a:pt x="33735" y="3664"/>
                  </a:cubicBezTo>
                  <a:cubicBezTo>
                    <a:pt x="33735" y="3664"/>
                    <a:pt x="33735" y="4711"/>
                    <a:pt x="32878" y="5092"/>
                  </a:cubicBezTo>
                  <a:cubicBezTo>
                    <a:pt x="32776" y="5402"/>
                    <a:pt x="32776" y="5735"/>
                    <a:pt x="32878" y="6045"/>
                  </a:cubicBezTo>
                  <a:cubicBezTo>
                    <a:pt x="32291" y="6988"/>
                    <a:pt x="31587" y="7852"/>
                    <a:pt x="30782" y="8617"/>
                  </a:cubicBezTo>
                  <a:cubicBezTo>
                    <a:pt x="30306" y="8617"/>
                    <a:pt x="30782" y="9188"/>
                    <a:pt x="30782" y="9474"/>
                  </a:cubicBezTo>
                  <a:cubicBezTo>
                    <a:pt x="30782" y="9760"/>
                    <a:pt x="31830" y="10331"/>
                    <a:pt x="31925" y="10807"/>
                  </a:cubicBezTo>
                  <a:cubicBezTo>
                    <a:pt x="32020" y="11284"/>
                    <a:pt x="31925" y="11569"/>
                    <a:pt x="31925" y="11760"/>
                  </a:cubicBezTo>
                  <a:cubicBezTo>
                    <a:pt x="31925" y="11950"/>
                    <a:pt x="33640" y="11760"/>
                    <a:pt x="34021" y="11760"/>
                  </a:cubicBezTo>
                  <a:cubicBezTo>
                    <a:pt x="34401" y="11760"/>
                    <a:pt x="35068" y="10045"/>
                    <a:pt x="34878" y="9760"/>
                  </a:cubicBezTo>
                  <a:cubicBezTo>
                    <a:pt x="34687" y="9474"/>
                    <a:pt x="34021" y="9760"/>
                    <a:pt x="33544" y="9093"/>
                  </a:cubicBezTo>
                  <a:cubicBezTo>
                    <a:pt x="33068" y="8426"/>
                    <a:pt x="32782" y="9093"/>
                    <a:pt x="32592" y="9093"/>
                  </a:cubicBezTo>
                  <a:cubicBezTo>
                    <a:pt x="32401" y="9093"/>
                    <a:pt x="33354" y="7950"/>
                    <a:pt x="34021" y="7759"/>
                  </a:cubicBezTo>
                  <a:cubicBezTo>
                    <a:pt x="34595" y="7631"/>
                    <a:pt x="35142" y="7406"/>
                    <a:pt x="35640" y="7092"/>
                  </a:cubicBezTo>
                  <a:cubicBezTo>
                    <a:pt x="35640" y="6521"/>
                    <a:pt x="36211" y="5664"/>
                    <a:pt x="36402" y="5378"/>
                  </a:cubicBezTo>
                  <a:cubicBezTo>
                    <a:pt x="36592" y="5092"/>
                    <a:pt x="37735" y="5378"/>
                    <a:pt x="38021" y="5378"/>
                  </a:cubicBezTo>
                  <a:cubicBezTo>
                    <a:pt x="38307" y="5378"/>
                    <a:pt x="38021" y="6616"/>
                    <a:pt x="38021" y="6902"/>
                  </a:cubicBezTo>
                  <a:cubicBezTo>
                    <a:pt x="38021" y="7188"/>
                    <a:pt x="39640" y="6902"/>
                    <a:pt x="40402" y="6902"/>
                  </a:cubicBezTo>
                  <a:cubicBezTo>
                    <a:pt x="41164" y="6902"/>
                    <a:pt x="41831" y="5949"/>
                    <a:pt x="42593" y="6331"/>
                  </a:cubicBezTo>
                  <a:cubicBezTo>
                    <a:pt x="43355" y="6711"/>
                    <a:pt x="42593" y="6807"/>
                    <a:pt x="43260" y="6902"/>
                  </a:cubicBezTo>
                  <a:cubicBezTo>
                    <a:pt x="43926" y="6997"/>
                    <a:pt x="43831" y="6902"/>
                    <a:pt x="43926" y="737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987D7853-2D7E-4293-B1D0-170DA130D2FB}"/>
                </a:ext>
              </a:extLst>
            </p:cNvPr>
            <p:cNvSpPr/>
            <p:nvPr/>
          </p:nvSpPr>
          <p:spPr>
            <a:xfrm>
              <a:off x="5166021" y="353083"/>
              <a:ext cx="22168" cy="35452"/>
            </a:xfrm>
            <a:custGeom>
              <a:avLst/>
              <a:gdLst>
                <a:gd name="connsiteX0" fmla="*/ -263 w 22168"/>
                <a:gd name="connsiteY0" fmla="*/ 3345 h 35452"/>
                <a:gd name="connsiteX1" fmla="*/ 975 w 22168"/>
                <a:gd name="connsiteY1" fmla="*/ 3345 h 35452"/>
                <a:gd name="connsiteX2" fmla="*/ 2404 w 22168"/>
                <a:gd name="connsiteY2" fmla="*/ 2106 h 35452"/>
                <a:gd name="connsiteX3" fmla="*/ 3642 w 22168"/>
                <a:gd name="connsiteY3" fmla="*/ 678 h 35452"/>
                <a:gd name="connsiteX4" fmla="*/ 4690 w 22168"/>
                <a:gd name="connsiteY4" fmla="*/ 11 h 35452"/>
                <a:gd name="connsiteX5" fmla="*/ 5833 w 22168"/>
                <a:gd name="connsiteY5" fmla="*/ 11 h 35452"/>
                <a:gd name="connsiteX6" fmla="*/ 7928 w 22168"/>
                <a:gd name="connsiteY6" fmla="*/ 11 h 35452"/>
                <a:gd name="connsiteX7" fmla="*/ 8690 w 22168"/>
                <a:gd name="connsiteY7" fmla="*/ 868 h 35452"/>
                <a:gd name="connsiteX8" fmla="*/ 10024 w 22168"/>
                <a:gd name="connsiteY8" fmla="*/ 2106 h 35452"/>
                <a:gd name="connsiteX9" fmla="*/ 10786 w 22168"/>
                <a:gd name="connsiteY9" fmla="*/ 4107 h 35452"/>
                <a:gd name="connsiteX10" fmla="*/ 12119 w 22168"/>
                <a:gd name="connsiteY10" fmla="*/ 5726 h 35452"/>
                <a:gd name="connsiteX11" fmla="*/ 14691 w 22168"/>
                <a:gd name="connsiteY11" fmla="*/ 8393 h 35452"/>
                <a:gd name="connsiteX12" fmla="*/ 16120 w 22168"/>
                <a:gd name="connsiteY12" fmla="*/ 10203 h 35452"/>
                <a:gd name="connsiteX13" fmla="*/ 17358 w 22168"/>
                <a:gd name="connsiteY13" fmla="*/ 11536 h 35452"/>
                <a:gd name="connsiteX14" fmla="*/ 18692 w 22168"/>
                <a:gd name="connsiteY14" fmla="*/ 12108 h 35452"/>
                <a:gd name="connsiteX15" fmla="*/ 19263 w 22168"/>
                <a:gd name="connsiteY15" fmla="*/ 12584 h 35452"/>
                <a:gd name="connsiteX16" fmla="*/ 20311 w 22168"/>
                <a:gd name="connsiteY16" fmla="*/ 13155 h 35452"/>
                <a:gd name="connsiteX17" fmla="*/ 21644 w 22168"/>
                <a:gd name="connsiteY17" fmla="*/ 15441 h 35452"/>
                <a:gd name="connsiteX18" fmla="*/ 21644 w 22168"/>
                <a:gd name="connsiteY18" fmla="*/ 16965 h 35452"/>
                <a:gd name="connsiteX19" fmla="*/ 21073 w 22168"/>
                <a:gd name="connsiteY19" fmla="*/ 20014 h 35452"/>
                <a:gd name="connsiteX20" fmla="*/ 21073 w 22168"/>
                <a:gd name="connsiteY20" fmla="*/ 23252 h 35452"/>
                <a:gd name="connsiteX21" fmla="*/ 20215 w 22168"/>
                <a:gd name="connsiteY21" fmla="*/ 25824 h 35452"/>
                <a:gd name="connsiteX22" fmla="*/ 19454 w 22168"/>
                <a:gd name="connsiteY22" fmla="*/ 29348 h 35452"/>
                <a:gd name="connsiteX23" fmla="*/ 18692 w 22168"/>
                <a:gd name="connsiteY23" fmla="*/ 31348 h 35452"/>
                <a:gd name="connsiteX24" fmla="*/ 18692 w 22168"/>
                <a:gd name="connsiteY24" fmla="*/ 35063 h 35452"/>
                <a:gd name="connsiteX25" fmla="*/ 16120 w 22168"/>
                <a:gd name="connsiteY25" fmla="*/ 35063 h 35452"/>
                <a:gd name="connsiteX26" fmla="*/ 14596 w 22168"/>
                <a:gd name="connsiteY26" fmla="*/ 35063 h 35452"/>
                <a:gd name="connsiteX27" fmla="*/ 13262 w 22168"/>
                <a:gd name="connsiteY27" fmla="*/ 34206 h 35452"/>
                <a:gd name="connsiteX28" fmla="*/ 11929 w 22168"/>
                <a:gd name="connsiteY28" fmla="*/ 33634 h 35452"/>
                <a:gd name="connsiteX29" fmla="*/ 11929 w 22168"/>
                <a:gd name="connsiteY29" fmla="*/ 32301 h 35452"/>
                <a:gd name="connsiteX30" fmla="*/ 12691 w 22168"/>
                <a:gd name="connsiteY30" fmla="*/ 31443 h 35452"/>
                <a:gd name="connsiteX31" fmla="*/ 13167 w 22168"/>
                <a:gd name="connsiteY31" fmla="*/ 29348 h 35452"/>
                <a:gd name="connsiteX32" fmla="*/ 13929 w 22168"/>
                <a:gd name="connsiteY32" fmla="*/ 27443 h 35452"/>
                <a:gd name="connsiteX33" fmla="*/ 14786 w 22168"/>
                <a:gd name="connsiteY33" fmla="*/ 23823 h 35452"/>
                <a:gd name="connsiteX34" fmla="*/ 14786 w 22168"/>
                <a:gd name="connsiteY34" fmla="*/ 21633 h 35452"/>
                <a:gd name="connsiteX35" fmla="*/ 12119 w 22168"/>
                <a:gd name="connsiteY35" fmla="*/ 19251 h 35452"/>
                <a:gd name="connsiteX36" fmla="*/ 11167 w 22168"/>
                <a:gd name="connsiteY36" fmla="*/ 19251 h 35452"/>
                <a:gd name="connsiteX37" fmla="*/ 10214 w 22168"/>
                <a:gd name="connsiteY37" fmla="*/ 20585 h 35452"/>
                <a:gd name="connsiteX38" fmla="*/ 9643 w 22168"/>
                <a:gd name="connsiteY38" fmla="*/ 22014 h 35452"/>
                <a:gd name="connsiteX39" fmla="*/ 8976 w 22168"/>
                <a:gd name="connsiteY39" fmla="*/ 22871 h 35452"/>
                <a:gd name="connsiteX40" fmla="*/ 8023 w 22168"/>
                <a:gd name="connsiteY40" fmla="*/ 22871 h 35452"/>
                <a:gd name="connsiteX41" fmla="*/ 6499 w 22168"/>
                <a:gd name="connsiteY41" fmla="*/ 21918 h 35452"/>
                <a:gd name="connsiteX42" fmla="*/ 5356 w 22168"/>
                <a:gd name="connsiteY42" fmla="*/ 21252 h 35452"/>
                <a:gd name="connsiteX43" fmla="*/ 3547 w 22168"/>
                <a:gd name="connsiteY43" fmla="*/ 19442 h 35452"/>
                <a:gd name="connsiteX44" fmla="*/ 3547 w 22168"/>
                <a:gd name="connsiteY44" fmla="*/ 17251 h 35452"/>
                <a:gd name="connsiteX45" fmla="*/ 4499 w 22168"/>
                <a:gd name="connsiteY45" fmla="*/ 15346 h 35452"/>
                <a:gd name="connsiteX46" fmla="*/ 5452 w 22168"/>
                <a:gd name="connsiteY46" fmla="*/ 14108 h 35452"/>
                <a:gd name="connsiteX47" fmla="*/ 6119 w 22168"/>
                <a:gd name="connsiteY47" fmla="*/ 11917 h 35452"/>
                <a:gd name="connsiteX48" fmla="*/ 5452 w 22168"/>
                <a:gd name="connsiteY48" fmla="*/ 9917 h 35452"/>
                <a:gd name="connsiteX49" fmla="*/ 2880 w 22168"/>
                <a:gd name="connsiteY49" fmla="*/ 6678 h 35452"/>
                <a:gd name="connsiteX50" fmla="*/ 213 w 22168"/>
                <a:gd name="connsiteY50" fmla="*/ 5631 h 35452"/>
                <a:gd name="connsiteX51" fmla="*/ -263 w 22168"/>
                <a:gd name="connsiteY51" fmla="*/ 5059 h 35452"/>
                <a:gd name="connsiteX52" fmla="*/ -263 w 22168"/>
                <a:gd name="connsiteY52" fmla="*/ 3631 h 35452"/>
                <a:gd name="connsiteX53" fmla="*/ -263 w 22168"/>
                <a:gd name="connsiteY53" fmla="*/ 2868 h 3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168" h="35452">
                  <a:moveTo>
                    <a:pt x="-263" y="3345"/>
                  </a:moveTo>
                  <a:cubicBezTo>
                    <a:pt x="-263" y="3345"/>
                    <a:pt x="689" y="3345"/>
                    <a:pt x="975" y="3345"/>
                  </a:cubicBezTo>
                  <a:lnTo>
                    <a:pt x="2404" y="2106"/>
                  </a:lnTo>
                  <a:lnTo>
                    <a:pt x="3642" y="678"/>
                  </a:lnTo>
                  <a:cubicBezTo>
                    <a:pt x="3946" y="392"/>
                    <a:pt x="4302" y="166"/>
                    <a:pt x="4690" y="11"/>
                  </a:cubicBezTo>
                  <a:cubicBezTo>
                    <a:pt x="4690" y="11"/>
                    <a:pt x="5452" y="11"/>
                    <a:pt x="5833" y="11"/>
                  </a:cubicBezTo>
                  <a:cubicBezTo>
                    <a:pt x="6518" y="-185"/>
                    <a:pt x="7244" y="-185"/>
                    <a:pt x="7928" y="11"/>
                  </a:cubicBezTo>
                  <a:cubicBezTo>
                    <a:pt x="7928" y="11"/>
                    <a:pt x="7928" y="582"/>
                    <a:pt x="8690" y="868"/>
                  </a:cubicBezTo>
                  <a:cubicBezTo>
                    <a:pt x="9179" y="1230"/>
                    <a:pt x="9627" y="1645"/>
                    <a:pt x="10024" y="2106"/>
                  </a:cubicBezTo>
                  <a:cubicBezTo>
                    <a:pt x="10024" y="2106"/>
                    <a:pt x="10024" y="3249"/>
                    <a:pt x="10786" y="4107"/>
                  </a:cubicBezTo>
                  <a:lnTo>
                    <a:pt x="12119" y="5726"/>
                  </a:lnTo>
                  <a:lnTo>
                    <a:pt x="14691" y="8393"/>
                  </a:lnTo>
                  <a:cubicBezTo>
                    <a:pt x="15167" y="8393"/>
                    <a:pt x="15453" y="9441"/>
                    <a:pt x="16120" y="10203"/>
                  </a:cubicBezTo>
                  <a:lnTo>
                    <a:pt x="17358" y="11536"/>
                  </a:lnTo>
                  <a:cubicBezTo>
                    <a:pt x="17703" y="11904"/>
                    <a:pt x="18187" y="12111"/>
                    <a:pt x="18692" y="12108"/>
                  </a:cubicBezTo>
                  <a:lnTo>
                    <a:pt x="19263" y="12584"/>
                  </a:lnTo>
                  <a:cubicBezTo>
                    <a:pt x="19263" y="12584"/>
                    <a:pt x="20120" y="12584"/>
                    <a:pt x="20311" y="13155"/>
                  </a:cubicBezTo>
                  <a:cubicBezTo>
                    <a:pt x="20501" y="13727"/>
                    <a:pt x="20882" y="14394"/>
                    <a:pt x="21644" y="15441"/>
                  </a:cubicBezTo>
                  <a:cubicBezTo>
                    <a:pt x="21857" y="15927"/>
                    <a:pt x="21857" y="16480"/>
                    <a:pt x="21644" y="16965"/>
                  </a:cubicBezTo>
                  <a:cubicBezTo>
                    <a:pt x="21639" y="18008"/>
                    <a:pt x="21445" y="19040"/>
                    <a:pt x="21073" y="20014"/>
                  </a:cubicBezTo>
                  <a:cubicBezTo>
                    <a:pt x="21073" y="21061"/>
                    <a:pt x="21073" y="22585"/>
                    <a:pt x="21073" y="23252"/>
                  </a:cubicBezTo>
                  <a:cubicBezTo>
                    <a:pt x="20859" y="24131"/>
                    <a:pt x="20572" y="24992"/>
                    <a:pt x="20215" y="25824"/>
                  </a:cubicBezTo>
                  <a:cubicBezTo>
                    <a:pt x="19817" y="26962"/>
                    <a:pt x="19561" y="28146"/>
                    <a:pt x="19454" y="29348"/>
                  </a:cubicBezTo>
                  <a:cubicBezTo>
                    <a:pt x="19241" y="30030"/>
                    <a:pt x="18987" y="30698"/>
                    <a:pt x="18692" y="31348"/>
                  </a:cubicBezTo>
                  <a:cubicBezTo>
                    <a:pt x="18829" y="32583"/>
                    <a:pt x="18829" y="33828"/>
                    <a:pt x="18692" y="35063"/>
                  </a:cubicBezTo>
                  <a:cubicBezTo>
                    <a:pt x="18691" y="35634"/>
                    <a:pt x="16977" y="35063"/>
                    <a:pt x="16120" y="35063"/>
                  </a:cubicBezTo>
                  <a:cubicBezTo>
                    <a:pt x="15614" y="34996"/>
                    <a:pt x="15102" y="34996"/>
                    <a:pt x="14596" y="35063"/>
                  </a:cubicBezTo>
                  <a:cubicBezTo>
                    <a:pt x="14120" y="35063"/>
                    <a:pt x="13643" y="34396"/>
                    <a:pt x="13262" y="34206"/>
                  </a:cubicBezTo>
                  <a:lnTo>
                    <a:pt x="11929" y="33634"/>
                  </a:lnTo>
                  <a:cubicBezTo>
                    <a:pt x="11709" y="33217"/>
                    <a:pt x="11709" y="32718"/>
                    <a:pt x="11929" y="32301"/>
                  </a:cubicBezTo>
                  <a:cubicBezTo>
                    <a:pt x="11929" y="32301"/>
                    <a:pt x="12596" y="31729"/>
                    <a:pt x="12691" y="31443"/>
                  </a:cubicBezTo>
                  <a:cubicBezTo>
                    <a:pt x="12905" y="30759"/>
                    <a:pt x="13064" y="30058"/>
                    <a:pt x="13167" y="29348"/>
                  </a:cubicBezTo>
                  <a:cubicBezTo>
                    <a:pt x="13329" y="28680"/>
                    <a:pt x="13586" y="28038"/>
                    <a:pt x="13929" y="27443"/>
                  </a:cubicBezTo>
                  <a:cubicBezTo>
                    <a:pt x="14283" y="26254"/>
                    <a:pt x="14570" y="25045"/>
                    <a:pt x="14786" y="23823"/>
                  </a:cubicBezTo>
                  <a:cubicBezTo>
                    <a:pt x="14786" y="23252"/>
                    <a:pt x="14786" y="22204"/>
                    <a:pt x="14786" y="21633"/>
                  </a:cubicBezTo>
                  <a:cubicBezTo>
                    <a:pt x="13960" y="20772"/>
                    <a:pt x="13068" y="19975"/>
                    <a:pt x="12119" y="19251"/>
                  </a:cubicBezTo>
                  <a:cubicBezTo>
                    <a:pt x="11809" y="19156"/>
                    <a:pt x="11477" y="19156"/>
                    <a:pt x="11167" y="19251"/>
                  </a:cubicBezTo>
                  <a:cubicBezTo>
                    <a:pt x="10929" y="19748"/>
                    <a:pt x="10606" y="20199"/>
                    <a:pt x="10214" y="20585"/>
                  </a:cubicBezTo>
                  <a:cubicBezTo>
                    <a:pt x="9974" y="21040"/>
                    <a:pt x="9783" y="21519"/>
                    <a:pt x="9643" y="22014"/>
                  </a:cubicBezTo>
                  <a:cubicBezTo>
                    <a:pt x="9643" y="22014"/>
                    <a:pt x="9643" y="22776"/>
                    <a:pt x="8976" y="22871"/>
                  </a:cubicBezTo>
                  <a:cubicBezTo>
                    <a:pt x="8688" y="23063"/>
                    <a:pt x="8312" y="23063"/>
                    <a:pt x="8023" y="22871"/>
                  </a:cubicBezTo>
                  <a:cubicBezTo>
                    <a:pt x="7357" y="22871"/>
                    <a:pt x="7071" y="22204"/>
                    <a:pt x="6499" y="21918"/>
                  </a:cubicBezTo>
                  <a:cubicBezTo>
                    <a:pt x="6073" y="21785"/>
                    <a:pt x="5682" y="21557"/>
                    <a:pt x="5356" y="21252"/>
                  </a:cubicBezTo>
                  <a:cubicBezTo>
                    <a:pt x="4837" y="20570"/>
                    <a:pt x="4229" y="19961"/>
                    <a:pt x="3547" y="19442"/>
                  </a:cubicBezTo>
                  <a:cubicBezTo>
                    <a:pt x="2978" y="18822"/>
                    <a:pt x="2978" y="17870"/>
                    <a:pt x="3547" y="17251"/>
                  </a:cubicBezTo>
                  <a:cubicBezTo>
                    <a:pt x="3547" y="16680"/>
                    <a:pt x="3547" y="15822"/>
                    <a:pt x="4499" y="15346"/>
                  </a:cubicBezTo>
                  <a:cubicBezTo>
                    <a:pt x="4846" y="14957"/>
                    <a:pt x="5165" y="14543"/>
                    <a:pt x="5452" y="14108"/>
                  </a:cubicBezTo>
                  <a:cubicBezTo>
                    <a:pt x="5773" y="13412"/>
                    <a:pt x="5998" y="12674"/>
                    <a:pt x="6119" y="11917"/>
                  </a:cubicBezTo>
                  <a:cubicBezTo>
                    <a:pt x="6160" y="11190"/>
                    <a:pt x="5921" y="10474"/>
                    <a:pt x="5452" y="9917"/>
                  </a:cubicBezTo>
                  <a:cubicBezTo>
                    <a:pt x="4214" y="8583"/>
                    <a:pt x="3928" y="7726"/>
                    <a:pt x="2880" y="6678"/>
                  </a:cubicBezTo>
                  <a:cubicBezTo>
                    <a:pt x="2232" y="5892"/>
                    <a:pt x="1223" y="5496"/>
                    <a:pt x="213" y="5631"/>
                  </a:cubicBezTo>
                  <a:cubicBezTo>
                    <a:pt x="-65" y="5584"/>
                    <a:pt x="-267" y="5341"/>
                    <a:pt x="-263" y="5059"/>
                  </a:cubicBezTo>
                  <a:cubicBezTo>
                    <a:pt x="-212" y="4584"/>
                    <a:pt x="-212" y="4105"/>
                    <a:pt x="-263" y="3631"/>
                  </a:cubicBezTo>
                  <a:cubicBezTo>
                    <a:pt x="-399" y="3395"/>
                    <a:pt x="-399" y="3104"/>
                    <a:pt x="-263" y="286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7A7856D-AC14-4EB3-8CC3-7D9210F0B152}"/>
                </a:ext>
              </a:extLst>
            </p:cNvPr>
            <p:cNvSpPr/>
            <p:nvPr/>
          </p:nvSpPr>
          <p:spPr>
            <a:xfrm>
              <a:off x="5174865" y="338326"/>
              <a:ext cx="34224" cy="29287"/>
            </a:xfrm>
            <a:custGeom>
              <a:avLst/>
              <a:gdLst>
                <a:gd name="connsiteX0" fmla="*/ 4419 w 34224"/>
                <a:gd name="connsiteY0" fmla="*/ 575 h 29287"/>
                <a:gd name="connsiteX1" fmla="*/ 5657 w 34224"/>
                <a:gd name="connsiteY1" fmla="*/ 575 h 29287"/>
                <a:gd name="connsiteX2" fmla="*/ 6419 w 34224"/>
                <a:gd name="connsiteY2" fmla="*/ 4 h 29287"/>
                <a:gd name="connsiteX3" fmla="*/ 7562 w 34224"/>
                <a:gd name="connsiteY3" fmla="*/ 4 h 29287"/>
                <a:gd name="connsiteX4" fmla="*/ 9657 w 34224"/>
                <a:gd name="connsiteY4" fmla="*/ 1147 h 29287"/>
                <a:gd name="connsiteX5" fmla="*/ 10800 w 34224"/>
                <a:gd name="connsiteY5" fmla="*/ 4481 h 29287"/>
                <a:gd name="connsiteX6" fmla="*/ 11753 w 34224"/>
                <a:gd name="connsiteY6" fmla="*/ 5814 h 29287"/>
                <a:gd name="connsiteX7" fmla="*/ 13087 w 34224"/>
                <a:gd name="connsiteY7" fmla="*/ 5147 h 29287"/>
                <a:gd name="connsiteX8" fmla="*/ 13087 w 34224"/>
                <a:gd name="connsiteY8" fmla="*/ 3623 h 29287"/>
                <a:gd name="connsiteX9" fmla="*/ 15182 w 34224"/>
                <a:gd name="connsiteY9" fmla="*/ 2480 h 29287"/>
                <a:gd name="connsiteX10" fmla="*/ 17754 w 34224"/>
                <a:gd name="connsiteY10" fmla="*/ 3147 h 29287"/>
                <a:gd name="connsiteX11" fmla="*/ 19182 w 34224"/>
                <a:gd name="connsiteY11" fmla="*/ 4100 h 29287"/>
                <a:gd name="connsiteX12" fmla="*/ 19182 w 34224"/>
                <a:gd name="connsiteY12" fmla="*/ 5243 h 29287"/>
                <a:gd name="connsiteX13" fmla="*/ 18325 w 34224"/>
                <a:gd name="connsiteY13" fmla="*/ 6671 h 29287"/>
                <a:gd name="connsiteX14" fmla="*/ 18325 w 34224"/>
                <a:gd name="connsiteY14" fmla="*/ 8386 h 29287"/>
                <a:gd name="connsiteX15" fmla="*/ 17754 w 34224"/>
                <a:gd name="connsiteY15" fmla="*/ 10481 h 29287"/>
                <a:gd name="connsiteX16" fmla="*/ 16801 w 34224"/>
                <a:gd name="connsiteY16" fmla="*/ 13720 h 29287"/>
                <a:gd name="connsiteX17" fmla="*/ 18516 w 34224"/>
                <a:gd name="connsiteY17" fmla="*/ 16768 h 29287"/>
                <a:gd name="connsiteX18" fmla="*/ 19754 w 34224"/>
                <a:gd name="connsiteY18" fmla="*/ 17815 h 29287"/>
                <a:gd name="connsiteX19" fmla="*/ 22326 w 34224"/>
                <a:gd name="connsiteY19" fmla="*/ 19054 h 29287"/>
                <a:gd name="connsiteX20" fmla="*/ 24707 w 34224"/>
                <a:gd name="connsiteY20" fmla="*/ 18006 h 29287"/>
                <a:gd name="connsiteX21" fmla="*/ 26040 w 34224"/>
                <a:gd name="connsiteY21" fmla="*/ 16958 h 29287"/>
                <a:gd name="connsiteX22" fmla="*/ 26993 w 34224"/>
                <a:gd name="connsiteY22" fmla="*/ 16291 h 29287"/>
                <a:gd name="connsiteX23" fmla="*/ 28136 w 34224"/>
                <a:gd name="connsiteY23" fmla="*/ 15720 h 29287"/>
                <a:gd name="connsiteX24" fmla="*/ 29470 w 34224"/>
                <a:gd name="connsiteY24" fmla="*/ 14577 h 29287"/>
                <a:gd name="connsiteX25" fmla="*/ 31851 w 34224"/>
                <a:gd name="connsiteY25" fmla="*/ 15434 h 29287"/>
                <a:gd name="connsiteX26" fmla="*/ 33184 w 34224"/>
                <a:gd name="connsiteY26" fmla="*/ 17815 h 29287"/>
                <a:gd name="connsiteX27" fmla="*/ 33851 w 34224"/>
                <a:gd name="connsiteY27" fmla="*/ 19530 h 29287"/>
                <a:gd name="connsiteX28" fmla="*/ 32803 w 34224"/>
                <a:gd name="connsiteY28" fmla="*/ 21149 h 29287"/>
                <a:gd name="connsiteX29" fmla="*/ 31755 w 34224"/>
                <a:gd name="connsiteY29" fmla="*/ 22864 h 29287"/>
                <a:gd name="connsiteX30" fmla="*/ 30422 w 34224"/>
                <a:gd name="connsiteY30" fmla="*/ 23531 h 29287"/>
                <a:gd name="connsiteX31" fmla="*/ 28898 w 34224"/>
                <a:gd name="connsiteY31" fmla="*/ 24864 h 29287"/>
                <a:gd name="connsiteX32" fmla="*/ 27469 w 34224"/>
                <a:gd name="connsiteY32" fmla="*/ 26293 h 29287"/>
                <a:gd name="connsiteX33" fmla="*/ 25945 w 34224"/>
                <a:gd name="connsiteY33" fmla="*/ 27245 h 29287"/>
                <a:gd name="connsiteX34" fmla="*/ 24040 w 34224"/>
                <a:gd name="connsiteY34" fmla="*/ 29055 h 29287"/>
                <a:gd name="connsiteX35" fmla="*/ 22707 w 34224"/>
                <a:gd name="connsiteY35" fmla="*/ 29055 h 29287"/>
                <a:gd name="connsiteX36" fmla="*/ 20516 w 34224"/>
                <a:gd name="connsiteY36" fmla="*/ 29055 h 29287"/>
                <a:gd name="connsiteX37" fmla="*/ 18801 w 34224"/>
                <a:gd name="connsiteY37" fmla="*/ 27626 h 29287"/>
                <a:gd name="connsiteX38" fmla="*/ 16420 w 34224"/>
                <a:gd name="connsiteY38" fmla="*/ 26293 h 29287"/>
                <a:gd name="connsiteX39" fmla="*/ 15182 w 34224"/>
                <a:gd name="connsiteY39" fmla="*/ 25150 h 29287"/>
                <a:gd name="connsiteX40" fmla="*/ 13848 w 34224"/>
                <a:gd name="connsiteY40" fmla="*/ 24293 h 29287"/>
                <a:gd name="connsiteX41" fmla="*/ 11943 w 34224"/>
                <a:gd name="connsiteY41" fmla="*/ 22769 h 29287"/>
                <a:gd name="connsiteX42" fmla="*/ 9467 w 34224"/>
                <a:gd name="connsiteY42" fmla="*/ 19625 h 29287"/>
                <a:gd name="connsiteX43" fmla="*/ 8895 w 34224"/>
                <a:gd name="connsiteY43" fmla="*/ 18387 h 29287"/>
                <a:gd name="connsiteX44" fmla="*/ 7753 w 34224"/>
                <a:gd name="connsiteY44" fmla="*/ 16673 h 29287"/>
                <a:gd name="connsiteX45" fmla="*/ 6514 w 34224"/>
                <a:gd name="connsiteY45" fmla="*/ 14863 h 29287"/>
                <a:gd name="connsiteX46" fmla="*/ 4323 w 34224"/>
                <a:gd name="connsiteY46" fmla="*/ 12577 h 29287"/>
                <a:gd name="connsiteX47" fmla="*/ 3180 w 34224"/>
                <a:gd name="connsiteY47" fmla="*/ 10862 h 29287"/>
                <a:gd name="connsiteX48" fmla="*/ 1371 w 34224"/>
                <a:gd name="connsiteY48" fmla="*/ 8195 h 29287"/>
                <a:gd name="connsiteX49" fmla="*/ -153 w 34224"/>
                <a:gd name="connsiteY49" fmla="*/ 6671 h 29287"/>
                <a:gd name="connsiteX50" fmla="*/ -153 w 34224"/>
                <a:gd name="connsiteY50" fmla="*/ 5147 h 29287"/>
                <a:gd name="connsiteX51" fmla="*/ 1180 w 34224"/>
                <a:gd name="connsiteY51" fmla="*/ 4195 h 29287"/>
                <a:gd name="connsiteX52" fmla="*/ 1942 w 34224"/>
                <a:gd name="connsiteY52" fmla="*/ 2957 h 29287"/>
                <a:gd name="connsiteX53" fmla="*/ 2895 w 34224"/>
                <a:gd name="connsiteY53" fmla="*/ 2290 h 29287"/>
                <a:gd name="connsiteX54" fmla="*/ 3847 w 34224"/>
                <a:gd name="connsiteY54" fmla="*/ 861 h 2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24" h="29287">
                  <a:moveTo>
                    <a:pt x="4419" y="575"/>
                  </a:moveTo>
                  <a:cubicBezTo>
                    <a:pt x="4419" y="99"/>
                    <a:pt x="5276" y="575"/>
                    <a:pt x="5657" y="575"/>
                  </a:cubicBezTo>
                  <a:cubicBezTo>
                    <a:pt x="6038" y="575"/>
                    <a:pt x="6229" y="575"/>
                    <a:pt x="6419" y="4"/>
                  </a:cubicBezTo>
                  <a:cubicBezTo>
                    <a:pt x="6777" y="-183"/>
                    <a:pt x="7204" y="-183"/>
                    <a:pt x="7562" y="4"/>
                  </a:cubicBezTo>
                  <a:cubicBezTo>
                    <a:pt x="8351" y="188"/>
                    <a:pt x="9075" y="583"/>
                    <a:pt x="9657" y="1147"/>
                  </a:cubicBezTo>
                  <a:cubicBezTo>
                    <a:pt x="10896" y="2385"/>
                    <a:pt x="10324" y="3433"/>
                    <a:pt x="10800" y="4481"/>
                  </a:cubicBezTo>
                  <a:cubicBezTo>
                    <a:pt x="11066" y="4960"/>
                    <a:pt x="11386" y="5407"/>
                    <a:pt x="11753" y="5814"/>
                  </a:cubicBezTo>
                  <a:cubicBezTo>
                    <a:pt x="12515" y="5814"/>
                    <a:pt x="13277" y="5814"/>
                    <a:pt x="13087" y="5147"/>
                  </a:cubicBezTo>
                  <a:cubicBezTo>
                    <a:pt x="12896" y="4481"/>
                    <a:pt x="13087" y="4004"/>
                    <a:pt x="13087" y="3623"/>
                  </a:cubicBezTo>
                  <a:cubicBezTo>
                    <a:pt x="13087" y="3242"/>
                    <a:pt x="14229" y="3052"/>
                    <a:pt x="15182" y="2480"/>
                  </a:cubicBezTo>
                  <a:cubicBezTo>
                    <a:pt x="16134" y="1909"/>
                    <a:pt x="16992" y="2957"/>
                    <a:pt x="17754" y="3147"/>
                  </a:cubicBezTo>
                  <a:cubicBezTo>
                    <a:pt x="18291" y="3363"/>
                    <a:pt x="18777" y="3687"/>
                    <a:pt x="19182" y="4100"/>
                  </a:cubicBezTo>
                  <a:cubicBezTo>
                    <a:pt x="19473" y="4425"/>
                    <a:pt x="19473" y="4917"/>
                    <a:pt x="19182" y="5243"/>
                  </a:cubicBezTo>
                  <a:lnTo>
                    <a:pt x="18325" y="6671"/>
                  </a:lnTo>
                  <a:cubicBezTo>
                    <a:pt x="18195" y="7235"/>
                    <a:pt x="18195" y="7822"/>
                    <a:pt x="18325" y="8386"/>
                  </a:cubicBezTo>
                  <a:cubicBezTo>
                    <a:pt x="18325" y="9148"/>
                    <a:pt x="17849" y="9624"/>
                    <a:pt x="17754" y="10481"/>
                  </a:cubicBezTo>
                  <a:cubicBezTo>
                    <a:pt x="17686" y="11619"/>
                    <a:pt x="17360" y="12726"/>
                    <a:pt x="16801" y="13720"/>
                  </a:cubicBezTo>
                  <a:cubicBezTo>
                    <a:pt x="17180" y="14833"/>
                    <a:pt x="17761" y="15866"/>
                    <a:pt x="18516" y="16768"/>
                  </a:cubicBezTo>
                  <a:cubicBezTo>
                    <a:pt x="18875" y="17176"/>
                    <a:pt x="19292" y="17529"/>
                    <a:pt x="19754" y="17815"/>
                  </a:cubicBezTo>
                  <a:cubicBezTo>
                    <a:pt x="20611" y="17815"/>
                    <a:pt x="21087" y="18958"/>
                    <a:pt x="22326" y="19054"/>
                  </a:cubicBezTo>
                  <a:cubicBezTo>
                    <a:pt x="23220" y="19003"/>
                    <a:pt x="24065" y="18631"/>
                    <a:pt x="24707" y="18006"/>
                  </a:cubicBezTo>
                  <a:lnTo>
                    <a:pt x="26040" y="16958"/>
                  </a:lnTo>
                  <a:cubicBezTo>
                    <a:pt x="26040" y="16958"/>
                    <a:pt x="26898" y="16291"/>
                    <a:pt x="26993" y="16291"/>
                  </a:cubicBezTo>
                  <a:cubicBezTo>
                    <a:pt x="27088" y="16291"/>
                    <a:pt x="27945" y="16291"/>
                    <a:pt x="28136" y="15720"/>
                  </a:cubicBezTo>
                  <a:cubicBezTo>
                    <a:pt x="28490" y="15245"/>
                    <a:pt x="28946" y="14854"/>
                    <a:pt x="29470" y="14577"/>
                  </a:cubicBezTo>
                  <a:cubicBezTo>
                    <a:pt x="30365" y="14329"/>
                    <a:pt x="31319" y="14673"/>
                    <a:pt x="31851" y="15434"/>
                  </a:cubicBezTo>
                  <a:cubicBezTo>
                    <a:pt x="32352" y="16195"/>
                    <a:pt x="32797" y="16991"/>
                    <a:pt x="33184" y="17815"/>
                  </a:cubicBezTo>
                  <a:cubicBezTo>
                    <a:pt x="33184" y="18482"/>
                    <a:pt x="33946" y="18958"/>
                    <a:pt x="33851" y="19530"/>
                  </a:cubicBezTo>
                  <a:cubicBezTo>
                    <a:pt x="33756" y="20102"/>
                    <a:pt x="32994" y="20578"/>
                    <a:pt x="32803" y="21149"/>
                  </a:cubicBezTo>
                  <a:cubicBezTo>
                    <a:pt x="32602" y="21799"/>
                    <a:pt x="32241" y="22388"/>
                    <a:pt x="31755" y="22864"/>
                  </a:cubicBezTo>
                  <a:cubicBezTo>
                    <a:pt x="31755" y="22864"/>
                    <a:pt x="30708" y="23340"/>
                    <a:pt x="30422" y="23531"/>
                  </a:cubicBezTo>
                  <a:cubicBezTo>
                    <a:pt x="29835" y="23876"/>
                    <a:pt x="29318" y="24328"/>
                    <a:pt x="28898" y="24864"/>
                  </a:cubicBezTo>
                  <a:lnTo>
                    <a:pt x="27469" y="26293"/>
                  </a:lnTo>
                  <a:cubicBezTo>
                    <a:pt x="27469" y="26293"/>
                    <a:pt x="26421" y="26864"/>
                    <a:pt x="25945" y="27245"/>
                  </a:cubicBezTo>
                  <a:cubicBezTo>
                    <a:pt x="25469" y="27626"/>
                    <a:pt x="24612" y="28769"/>
                    <a:pt x="24040" y="29055"/>
                  </a:cubicBezTo>
                  <a:cubicBezTo>
                    <a:pt x="23600" y="29140"/>
                    <a:pt x="23147" y="29140"/>
                    <a:pt x="22707" y="29055"/>
                  </a:cubicBezTo>
                  <a:cubicBezTo>
                    <a:pt x="21982" y="29183"/>
                    <a:pt x="21240" y="29183"/>
                    <a:pt x="20516" y="29055"/>
                  </a:cubicBezTo>
                  <a:cubicBezTo>
                    <a:pt x="19910" y="28622"/>
                    <a:pt x="19336" y="28144"/>
                    <a:pt x="18801" y="27626"/>
                  </a:cubicBezTo>
                  <a:lnTo>
                    <a:pt x="16420" y="26293"/>
                  </a:lnTo>
                  <a:lnTo>
                    <a:pt x="15182" y="25150"/>
                  </a:lnTo>
                  <a:lnTo>
                    <a:pt x="13848" y="24293"/>
                  </a:lnTo>
                  <a:cubicBezTo>
                    <a:pt x="13142" y="23881"/>
                    <a:pt x="12500" y="23368"/>
                    <a:pt x="11943" y="22769"/>
                  </a:cubicBezTo>
                  <a:cubicBezTo>
                    <a:pt x="10991" y="21911"/>
                    <a:pt x="11086" y="21530"/>
                    <a:pt x="9467" y="19625"/>
                  </a:cubicBezTo>
                  <a:cubicBezTo>
                    <a:pt x="9467" y="19625"/>
                    <a:pt x="9467" y="18577"/>
                    <a:pt x="8895" y="18387"/>
                  </a:cubicBezTo>
                  <a:cubicBezTo>
                    <a:pt x="8324" y="18197"/>
                    <a:pt x="8419" y="17339"/>
                    <a:pt x="7753" y="16673"/>
                  </a:cubicBezTo>
                  <a:lnTo>
                    <a:pt x="6514" y="14863"/>
                  </a:lnTo>
                  <a:lnTo>
                    <a:pt x="4323" y="12577"/>
                  </a:lnTo>
                  <a:cubicBezTo>
                    <a:pt x="3889" y="12043"/>
                    <a:pt x="3506" y="11469"/>
                    <a:pt x="3180" y="10862"/>
                  </a:cubicBezTo>
                  <a:cubicBezTo>
                    <a:pt x="2623" y="9943"/>
                    <a:pt x="2019" y="9052"/>
                    <a:pt x="1371" y="8195"/>
                  </a:cubicBezTo>
                  <a:cubicBezTo>
                    <a:pt x="790" y="7765"/>
                    <a:pt x="277" y="7252"/>
                    <a:pt x="-153" y="6671"/>
                  </a:cubicBezTo>
                  <a:cubicBezTo>
                    <a:pt x="-630" y="6005"/>
                    <a:pt x="-153" y="5719"/>
                    <a:pt x="-153" y="5147"/>
                  </a:cubicBezTo>
                  <a:cubicBezTo>
                    <a:pt x="-153" y="4576"/>
                    <a:pt x="799" y="4576"/>
                    <a:pt x="1180" y="4195"/>
                  </a:cubicBezTo>
                  <a:cubicBezTo>
                    <a:pt x="1561" y="3814"/>
                    <a:pt x="1656" y="3242"/>
                    <a:pt x="1942" y="2957"/>
                  </a:cubicBezTo>
                  <a:cubicBezTo>
                    <a:pt x="2228" y="2671"/>
                    <a:pt x="2704" y="2480"/>
                    <a:pt x="2895" y="2290"/>
                  </a:cubicBezTo>
                  <a:cubicBezTo>
                    <a:pt x="3085" y="2099"/>
                    <a:pt x="3466" y="1242"/>
                    <a:pt x="3847" y="86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83C7C01-7F63-4819-99DB-AC48A59C1C5C}"/>
                </a:ext>
              </a:extLst>
            </p:cNvPr>
            <p:cNvSpPr/>
            <p:nvPr/>
          </p:nvSpPr>
          <p:spPr>
            <a:xfrm>
              <a:off x="5381116" y="272362"/>
              <a:ext cx="40162" cy="28384"/>
            </a:xfrm>
            <a:custGeom>
              <a:avLst/>
              <a:gdLst>
                <a:gd name="connsiteX0" fmla="*/ 37721 w 40162"/>
                <a:gd name="connsiteY0" fmla="*/ -136 h 28384"/>
                <a:gd name="connsiteX1" fmla="*/ 38578 w 40162"/>
                <a:gd name="connsiteY1" fmla="*/ 721 h 28384"/>
                <a:gd name="connsiteX2" fmla="*/ 39721 w 40162"/>
                <a:gd name="connsiteY2" fmla="*/ 2531 h 28384"/>
                <a:gd name="connsiteX3" fmla="*/ 39721 w 40162"/>
                <a:gd name="connsiteY3" fmla="*/ 4055 h 28384"/>
                <a:gd name="connsiteX4" fmla="*/ 39721 w 40162"/>
                <a:gd name="connsiteY4" fmla="*/ 5103 h 28384"/>
                <a:gd name="connsiteX5" fmla="*/ 36864 w 40162"/>
                <a:gd name="connsiteY5" fmla="*/ 6722 h 28384"/>
                <a:gd name="connsiteX6" fmla="*/ 34578 w 40162"/>
                <a:gd name="connsiteY6" fmla="*/ 7770 h 28384"/>
                <a:gd name="connsiteX7" fmla="*/ 32958 w 40162"/>
                <a:gd name="connsiteY7" fmla="*/ 8437 h 28384"/>
                <a:gd name="connsiteX8" fmla="*/ 29624 w 40162"/>
                <a:gd name="connsiteY8" fmla="*/ 9675 h 28384"/>
                <a:gd name="connsiteX9" fmla="*/ 29624 w 40162"/>
                <a:gd name="connsiteY9" fmla="*/ 12247 h 28384"/>
                <a:gd name="connsiteX10" fmla="*/ 28958 w 40162"/>
                <a:gd name="connsiteY10" fmla="*/ 13199 h 28384"/>
                <a:gd name="connsiteX11" fmla="*/ 28291 w 40162"/>
                <a:gd name="connsiteY11" fmla="*/ 14152 h 28384"/>
                <a:gd name="connsiteX12" fmla="*/ 27719 w 40162"/>
                <a:gd name="connsiteY12" fmla="*/ 15104 h 28384"/>
                <a:gd name="connsiteX13" fmla="*/ 27243 w 40162"/>
                <a:gd name="connsiteY13" fmla="*/ 16152 h 28384"/>
                <a:gd name="connsiteX14" fmla="*/ 26672 w 40162"/>
                <a:gd name="connsiteY14" fmla="*/ 19105 h 28384"/>
                <a:gd name="connsiteX15" fmla="*/ 32006 w 40162"/>
                <a:gd name="connsiteY15" fmla="*/ 20343 h 28384"/>
                <a:gd name="connsiteX16" fmla="*/ 33434 w 40162"/>
                <a:gd name="connsiteY16" fmla="*/ 20343 h 28384"/>
                <a:gd name="connsiteX17" fmla="*/ 34768 w 40162"/>
                <a:gd name="connsiteY17" fmla="*/ 20343 h 28384"/>
                <a:gd name="connsiteX18" fmla="*/ 36101 w 40162"/>
                <a:gd name="connsiteY18" fmla="*/ 21010 h 28384"/>
                <a:gd name="connsiteX19" fmla="*/ 37340 w 40162"/>
                <a:gd name="connsiteY19" fmla="*/ 22152 h 28384"/>
                <a:gd name="connsiteX20" fmla="*/ 38768 w 40162"/>
                <a:gd name="connsiteY20" fmla="*/ 24057 h 28384"/>
                <a:gd name="connsiteX21" fmla="*/ 38768 w 40162"/>
                <a:gd name="connsiteY21" fmla="*/ 25391 h 28384"/>
                <a:gd name="connsiteX22" fmla="*/ 38768 w 40162"/>
                <a:gd name="connsiteY22" fmla="*/ 25867 h 28384"/>
                <a:gd name="connsiteX23" fmla="*/ 38768 w 40162"/>
                <a:gd name="connsiteY23" fmla="*/ 26534 h 28384"/>
                <a:gd name="connsiteX24" fmla="*/ 38007 w 40162"/>
                <a:gd name="connsiteY24" fmla="*/ 27487 h 28384"/>
                <a:gd name="connsiteX25" fmla="*/ 36864 w 40162"/>
                <a:gd name="connsiteY25" fmla="*/ 28249 h 28384"/>
                <a:gd name="connsiteX26" fmla="*/ 35149 w 40162"/>
                <a:gd name="connsiteY26" fmla="*/ 28248 h 28384"/>
                <a:gd name="connsiteX27" fmla="*/ 33244 w 40162"/>
                <a:gd name="connsiteY27" fmla="*/ 27486 h 28384"/>
                <a:gd name="connsiteX28" fmla="*/ 31244 w 40162"/>
                <a:gd name="connsiteY28" fmla="*/ 27486 h 28384"/>
                <a:gd name="connsiteX29" fmla="*/ 28100 w 40162"/>
                <a:gd name="connsiteY29" fmla="*/ 26439 h 28384"/>
                <a:gd name="connsiteX30" fmla="*/ 25052 w 40162"/>
                <a:gd name="connsiteY30" fmla="*/ 25677 h 28384"/>
                <a:gd name="connsiteX31" fmla="*/ 22004 w 40162"/>
                <a:gd name="connsiteY31" fmla="*/ 25201 h 28384"/>
                <a:gd name="connsiteX32" fmla="*/ 19052 w 40162"/>
                <a:gd name="connsiteY32" fmla="*/ 25201 h 28384"/>
                <a:gd name="connsiteX33" fmla="*/ 15718 w 40162"/>
                <a:gd name="connsiteY33" fmla="*/ 24343 h 28384"/>
                <a:gd name="connsiteX34" fmla="*/ 9622 w 40162"/>
                <a:gd name="connsiteY34" fmla="*/ 24343 h 28384"/>
                <a:gd name="connsiteX35" fmla="*/ 1716 w 40162"/>
                <a:gd name="connsiteY35" fmla="*/ 25296 h 28384"/>
                <a:gd name="connsiteX36" fmla="*/ -284 w 40162"/>
                <a:gd name="connsiteY36" fmla="*/ 22057 h 28384"/>
                <a:gd name="connsiteX37" fmla="*/ -284 w 40162"/>
                <a:gd name="connsiteY37" fmla="*/ 20533 h 28384"/>
                <a:gd name="connsiteX38" fmla="*/ -284 w 40162"/>
                <a:gd name="connsiteY38" fmla="*/ 18628 h 28384"/>
                <a:gd name="connsiteX39" fmla="*/ 3050 w 40162"/>
                <a:gd name="connsiteY39" fmla="*/ 17771 h 28384"/>
                <a:gd name="connsiteX40" fmla="*/ 4764 w 40162"/>
                <a:gd name="connsiteY40" fmla="*/ 18343 h 28384"/>
                <a:gd name="connsiteX41" fmla="*/ 8765 w 40162"/>
                <a:gd name="connsiteY41" fmla="*/ 17866 h 28384"/>
                <a:gd name="connsiteX42" fmla="*/ 10289 w 40162"/>
                <a:gd name="connsiteY42" fmla="*/ 17866 h 28384"/>
                <a:gd name="connsiteX43" fmla="*/ 14670 w 40162"/>
                <a:gd name="connsiteY43" fmla="*/ 17200 h 28384"/>
                <a:gd name="connsiteX44" fmla="*/ 19147 w 40162"/>
                <a:gd name="connsiteY44" fmla="*/ 12627 h 28384"/>
                <a:gd name="connsiteX45" fmla="*/ 19909 w 40162"/>
                <a:gd name="connsiteY45" fmla="*/ 10913 h 28384"/>
                <a:gd name="connsiteX46" fmla="*/ 19909 w 40162"/>
                <a:gd name="connsiteY46" fmla="*/ 9389 h 28384"/>
                <a:gd name="connsiteX47" fmla="*/ 18290 w 40162"/>
                <a:gd name="connsiteY47" fmla="*/ 9389 h 28384"/>
                <a:gd name="connsiteX48" fmla="*/ 16290 w 40162"/>
                <a:gd name="connsiteY48" fmla="*/ 9389 h 28384"/>
                <a:gd name="connsiteX49" fmla="*/ 16290 w 40162"/>
                <a:gd name="connsiteY49" fmla="*/ 7484 h 28384"/>
                <a:gd name="connsiteX50" fmla="*/ 15623 w 40162"/>
                <a:gd name="connsiteY50" fmla="*/ 5008 h 28384"/>
                <a:gd name="connsiteX51" fmla="*/ 15623 w 40162"/>
                <a:gd name="connsiteY51" fmla="*/ 3103 h 28384"/>
                <a:gd name="connsiteX52" fmla="*/ 15623 w 40162"/>
                <a:gd name="connsiteY52" fmla="*/ 1483 h 28384"/>
                <a:gd name="connsiteX53" fmla="*/ 17432 w 40162"/>
                <a:gd name="connsiteY53" fmla="*/ 531 h 28384"/>
                <a:gd name="connsiteX54" fmla="*/ 19909 w 40162"/>
                <a:gd name="connsiteY54" fmla="*/ 1864 h 28384"/>
                <a:gd name="connsiteX55" fmla="*/ 26577 w 40162"/>
                <a:gd name="connsiteY55" fmla="*/ 2341 h 28384"/>
                <a:gd name="connsiteX56" fmla="*/ 28672 w 40162"/>
                <a:gd name="connsiteY56" fmla="*/ 2340 h 28384"/>
                <a:gd name="connsiteX57" fmla="*/ 33911 w 40162"/>
                <a:gd name="connsiteY57" fmla="*/ 1483 h 28384"/>
                <a:gd name="connsiteX58" fmla="*/ 35339 w 40162"/>
                <a:gd name="connsiteY58" fmla="*/ 1483 h 28384"/>
                <a:gd name="connsiteX59" fmla="*/ 36482 w 40162"/>
                <a:gd name="connsiteY59" fmla="*/ 1483 h 2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0162" h="28384">
                  <a:moveTo>
                    <a:pt x="37721" y="-136"/>
                  </a:moveTo>
                  <a:cubicBezTo>
                    <a:pt x="38113" y="19"/>
                    <a:pt x="38423" y="329"/>
                    <a:pt x="38578" y="721"/>
                  </a:cubicBezTo>
                  <a:cubicBezTo>
                    <a:pt x="38992" y="1303"/>
                    <a:pt x="39374" y="1907"/>
                    <a:pt x="39721" y="2531"/>
                  </a:cubicBezTo>
                  <a:cubicBezTo>
                    <a:pt x="39824" y="3034"/>
                    <a:pt x="39824" y="3552"/>
                    <a:pt x="39721" y="4055"/>
                  </a:cubicBezTo>
                  <a:cubicBezTo>
                    <a:pt x="39721" y="4055"/>
                    <a:pt x="39721" y="4912"/>
                    <a:pt x="39721" y="5103"/>
                  </a:cubicBezTo>
                  <a:cubicBezTo>
                    <a:pt x="39721" y="5293"/>
                    <a:pt x="38292" y="6151"/>
                    <a:pt x="36864" y="6722"/>
                  </a:cubicBezTo>
                  <a:cubicBezTo>
                    <a:pt x="36053" y="6954"/>
                    <a:pt x="35283" y="7308"/>
                    <a:pt x="34578" y="7770"/>
                  </a:cubicBezTo>
                  <a:cubicBezTo>
                    <a:pt x="34083" y="8088"/>
                    <a:pt x="33534" y="8314"/>
                    <a:pt x="32958" y="8437"/>
                  </a:cubicBezTo>
                  <a:cubicBezTo>
                    <a:pt x="31339" y="8436"/>
                    <a:pt x="30006" y="8436"/>
                    <a:pt x="29624" y="9675"/>
                  </a:cubicBezTo>
                  <a:cubicBezTo>
                    <a:pt x="29243" y="10913"/>
                    <a:pt x="29624" y="10723"/>
                    <a:pt x="29624" y="12247"/>
                  </a:cubicBezTo>
                  <a:cubicBezTo>
                    <a:pt x="29624" y="13771"/>
                    <a:pt x="29148" y="13009"/>
                    <a:pt x="28958" y="13199"/>
                  </a:cubicBezTo>
                  <a:cubicBezTo>
                    <a:pt x="28610" y="13408"/>
                    <a:pt x="28368" y="13754"/>
                    <a:pt x="28291" y="14152"/>
                  </a:cubicBezTo>
                  <a:cubicBezTo>
                    <a:pt x="28211" y="14524"/>
                    <a:pt x="28010" y="14859"/>
                    <a:pt x="27719" y="15104"/>
                  </a:cubicBezTo>
                  <a:cubicBezTo>
                    <a:pt x="27486" y="15415"/>
                    <a:pt x="27324" y="15772"/>
                    <a:pt x="27243" y="16152"/>
                  </a:cubicBezTo>
                  <a:cubicBezTo>
                    <a:pt x="27243" y="17485"/>
                    <a:pt x="26386" y="18628"/>
                    <a:pt x="26672" y="19105"/>
                  </a:cubicBezTo>
                  <a:cubicBezTo>
                    <a:pt x="28477" y="19392"/>
                    <a:pt x="30259" y="19805"/>
                    <a:pt x="32006" y="20343"/>
                  </a:cubicBezTo>
                  <a:cubicBezTo>
                    <a:pt x="32577" y="20343"/>
                    <a:pt x="32958" y="20343"/>
                    <a:pt x="33434" y="20343"/>
                  </a:cubicBezTo>
                  <a:lnTo>
                    <a:pt x="34768" y="20343"/>
                  </a:lnTo>
                  <a:lnTo>
                    <a:pt x="36101" y="21010"/>
                  </a:lnTo>
                  <a:lnTo>
                    <a:pt x="37340" y="22152"/>
                  </a:lnTo>
                  <a:cubicBezTo>
                    <a:pt x="37816" y="22152"/>
                    <a:pt x="38673" y="23010"/>
                    <a:pt x="38768" y="24057"/>
                  </a:cubicBezTo>
                  <a:cubicBezTo>
                    <a:pt x="38864" y="24497"/>
                    <a:pt x="38864" y="24952"/>
                    <a:pt x="38768" y="25391"/>
                  </a:cubicBezTo>
                  <a:cubicBezTo>
                    <a:pt x="38768" y="25391"/>
                    <a:pt x="38768" y="25391"/>
                    <a:pt x="38768" y="25867"/>
                  </a:cubicBezTo>
                  <a:cubicBezTo>
                    <a:pt x="38815" y="26087"/>
                    <a:pt x="38815" y="26314"/>
                    <a:pt x="38768" y="26534"/>
                  </a:cubicBezTo>
                  <a:cubicBezTo>
                    <a:pt x="38626" y="26926"/>
                    <a:pt x="38358" y="27261"/>
                    <a:pt x="38007" y="27487"/>
                  </a:cubicBezTo>
                  <a:cubicBezTo>
                    <a:pt x="37748" y="27889"/>
                    <a:pt x="37334" y="28165"/>
                    <a:pt x="36864" y="28249"/>
                  </a:cubicBezTo>
                  <a:lnTo>
                    <a:pt x="35149" y="28248"/>
                  </a:lnTo>
                  <a:cubicBezTo>
                    <a:pt x="34528" y="27962"/>
                    <a:pt x="33892" y="27707"/>
                    <a:pt x="33244" y="27486"/>
                  </a:cubicBezTo>
                  <a:lnTo>
                    <a:pt x="31244" y="27486"/>
                  </a:lnTo>
                  <a:cubicBezTo>
                    <a:pt x="30387" y="27486"/>
                    <a:pt x="28958" y="26725"/>
                    <a:pt x="28100" y="26439"/>
                  </a:cubicBezTo>
                  <a:lnTo>
                    <a:pt x="25052" y="25677"/>
                  </a:lnTo>
                  <a:cubicBezTo>
                    <a:pt x="24079" y="25315"/>
                    <a:pt x="23042" y="25152"/>
                    <a:pt x="22004" y="25201"/>
                  </a:cubicBezTo>
                  <a:lnTo>
                    <a:pt x="19052" y="25201"/>
                  </a:lnTo>
                  <a:cubicBezTo>
                    <a:pt x="17924" y="24982"/>
                    <a:pt x="16811" y="24696"/>
                    <a:pt x="15718" y="24343"/>
                  </a:cubicBezTo>
                  <a:cubicBezTo>
                    <a:pt x="13692" y="24126"/>
                    <a:pt x="11648" y="24126"/>
                    <a:pt x="9622" y="24343"/>
                  </a:cubicBezTo>
                  <a:cubicBezTo>
                    <a:pt x="6955" y="24343"/>
                    <a:pt x="2097" y="25391"/>
                    <a:pt x="1716" y="25296"/>
                  </a:cubicBezTo>
                  <a:cubicBezTo>
                    <a:pt x="1335" y="25201"/>
                    <a:pt x="478" y="23391"/>
                    <a:pt x="-284" y="22057"/>
                  </a:cubicBezTo>
                  <a:cubicBezTo>
                    <a:pt x="-392" y="21555"/>
                    <a:pt x="-392" y="21036"/>
                    <a:pt x="-284" y="20533"/>
                  </a:cubicBezTo>
                  <a:cubicBezTo>
                    <a:pt x="-153" y="19905"/>
                    <a:pt x="-153" y="19256"/>
                    <a:pt x="-284" y="18628"/>
                  </a:cubicBezTo>
                  <a:cubicBezTo>
                    <a:pt x="730" y="18047"/>
                    <a:pt x="1882" y="17751"/>
                    <a:pt x="3050" y="17771"/>
                  </a:cubicBezTo>
                  <a:cubicBezTo>
                    <a:pt x="3050" y="17771"/>
                    <a:pt x="4193" y="18343"/>
                    <a:pt x="4764" y="18343"/>
                  </a:cubicBezTo>
                  <a:lnTo>
                    <a:pt x="8765" y="17866"/>
                  </a:lnTo>
                  <a:lnTo>
                    <a:pt x="10289" y="17866"/>
                  </a:lnTo>
                  <a:lnTo>
                    <a:pt x="14670" y="17200"/>
                  </a:lnTo>
                  <a:cubicBezTo>
                    <a:pt x="17528" y="17200"/>
                    <a:pt x="18480" y="13675"/>
                    <a:pt x="19147" y="12627"/>
                  </a:cubicBezTo>
                  <a:cubicBezTo>
                    <a:pt x="19492" y="12101"/>
                    <a:pt x="19749" y="11522"/>
                    <a:pt x="19909" y="10913"/>
                  </a:cubicBezTo>
                  <a:cubicBezTo>
                    <a:pt x="19909" y="10342"/>
                    <a:pt x="19909" y="9580"/>
                    <a:pt x="19909" y="9389"/>
                  </a:cubicBezTo>
                  <a:cubicBezTo>
                    <a:pt x="19370" y="9349"/>
                    <a:pt x="18829" y="9349"/>
                    <a:pt x="18290" y="9389"/>
                  </a:cubicBezTo>
                  <a:cubicBezTo>
                    <a:pt x="17635" y="9567"/>
                    <a:pt x="16944" y="9567"/>
                    <a:pt x="16290" y="9389"/>
                  </a:cubicBezTo>
                  <a:cubicBezTo>
                    <a:pt x="15718" y="9389"/>
                    <a:pt x="16290" y="8246"/>
                    <a:pt x="16290" y="7484"/>
                  </a:cubicBezTo>
                  <a:cubicBezTo>
                    <a:pt x="16280" y="6616"/>
                    <a:pt x="16051" y="5764"/>
                    <a:pt x="15623" y="5008"/>
                  </a:cubicBezTo>
                  <a:cubicBezTo>
                    <a:pt x="15480" y="4381"/>
                    <a:pt x="15480" y="3730"/>
                    <a:pt x="15623" y="3103"/>
                  </a:cubicBezTo>
                  <a:cubicBezTo>
                    <a:pt x="15623" y="3102"/>
                    <a:pt x="15623" y="1769"/>
                    <a:pt x="15623" y="1483"/>
                  </a:cubicBezTo>
                  <a:cubicBezTo>
                    <a:pt x="15623" y="1198"/>
                    <a:pt x="16671" y="721"/>
                    <a:pt x="17432" y="531"/>
                  </a:cubicBezTo>
                  <a:cubicBezTo>
                    <a:pt x="18195" y="340"/>
                    <a:pt x="19147" y="1578"/>
                    <a:pt x="19909" y="1864"/>
                  </a:cubicBezTo>
                  <a:cubicBezTo>
                    <a:pt x="22121" y="2143"/>
                    <a:pt x="24347" y="2302"/>
                    <a:pt x="26577" y="2341"/>
                  </a:cubicBezTo>
                  <a:lnTo>
                    <a:pt x="28672" y="2340"/>
                  </a:lnTo>
                  <a:cubicBezTo>
                    <a:pt x="30447" y="2273"/>
                    <a:pt x="32207" y="1985"/>
                    <a:pt x="33911" y="1483"/>
                  </a:cubicBezTo>
                  <a:cubicBezTo>
                    <a:pt x="34383" y="1401"/>
                    <a:pt x="34867" y="1401"/>
                    <a:pt x="35339" y="1483"/>
                  </a:cubicBezTo>
                  <a:cubicBezTo>
                    <a:pt x="35911" y="1483"/>
                    <a:pt x="36197" y="1483"/>
                    <a:pt x="36482" y="148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56CCB240-9459-4D0F-A6AB-4A666303D823}"/>
                </a:ext>
              </a:extLst>
            </p:cNvPr>
            <p:cNvSpPr/>
            <p:nvPr/>
          </p:nvSpPr>
          <p:spPr>
            <a:xfrm>
              <a:off x="5453301" y="296651"/>
              <a:ext cx="40856" cy="40347"/>
            </a:xfrm>
            <a:custGeom>
              <a:avLst/>
              <a:gdLst>
                <a:gd name="connsiteX0" fmla="*/ 30877 w 40856"/>
                <a:gd name="connsiteY0" fmla="*/ -136 h 40347"/>
                <a:gd name="connsiteX1" fmla="*/ 32782 w 40856"/>
                <a:gd name="connsiteY1" fmla="*/ 1102 h 40347"/>
                <a:gd name="connsiteX2" fmla="*/ 33544 w 40856"/>
                <a:gd name="connsiteY2" fmla="*/ 3293 h 40347"/>
                <a:gd name="connsiteX3" fmla="*/ 33544 w 40856"/>
                <a:gd name="connsiteY3" fmla="*/ 4627 h 40347"/>
                <a:gd name="connsiteX4" fmla="*/ 33544 w 40856"/>
                <a:gd name="connsiteY4" fmla="*/ 5769 h 40347"/>
                <a:gd name="connsiteX5" fmla="*/ 31544 w 40856"/>
                <a:gd name="connsiteY5" fmla="*/ 7294 h 40347"/>
                <a:gd name="connsiteX6" fmla="*/ 30877 w 40856"/>
                <a:gd name="connsiteY6" fmla="*/ 8436 h 40347"/>
                <a:gd name="connsiteX7" fmla="*/ 31830 w 40856"/>
                <a:gd name="connsiteY7" fmla="*/ 8436 h 40347"/>
                <a:gd name="connsiteX8" fmla="*/ 33068 w 40856"/>
                <a:gd name="connsiteY8" fmla="*/ 8436 h 40347"/>
                <a:gd name="connsiteX9" fmla="*/ 34497 w 40856"/>
                <a:gd name="connsiteY9" fmla="*/ 8436 h 40347"/>
                <a:gd name="connsiteX10" fmla="*/ 36402 w 40856"/>
                <a:gd name="connsiteY10" fmla="*/ 8436 h 40347"/>
                <a:gd name="connsiteX11" fmla="*/ 38592 w 40856"/>
                <a:gd name="connsiteY11" fmla="*/ 9580 h 40347"/>
                <a:gd name="connsiteX12" fmla="*/ 40021 w 40856"/>
                <a:gd name="connsiteY12" fmla="*/ 11294 h 40347"/>
                <a:gd name="connsiteX13" fmla="*/ 40021 w 40856"/>
                <a:gd name="connsiteY13" fmla="*/ 14437 h 40347"/>
                <a:gd name="connsiteX14" fmla="*/ 39164 w 40856"/>
                <a:gd name="connsiteY14" fmla="*/ 14437 h 40347"/>
                <a:gd name="connsiteX15" fmla="*/ 37735 w 40856"/>
                <a:gd name="connsiteY15" fmla="*/ 14437 h 40347"/>
                <a:gd name="connsiteX16" fmla="*/ 34783 w 40856"/>
                <a:gd name="connsiteY16" fmla="*/ 14437 h 40347"/>
                <a:gd name="connsiteX17" fmla="*/ 33068 w 40856"/>
                <a:gd name="connsiteY17" fmla="*/ 14437 h 40347"/>
                <a:gd name="connsiteX18" fmla="*/ 31449 w 40856"/>
                <a:gd name="connsiteY18" fmla="*/ 13770 h 40347"/>
                <a:gd name="connsiteX19" fmla="*/ 28496 w 40856"/>
                <a:gd name="connsiteY19" fmla="*/ 13294 h 40347"/>
                <a:gd name="connsiteX20" fmla="*/ 26972 w 40856"/>
                <a:gd name="connsiteY20" fmla="*/ 13961 h 40347"/>
                <a:gd name="connsiteX21" fmla="*/ 26210 w 40856"/>
                <a:gd name="connsiteY21" fmla="*/ 15961 h 40347"/>
                <a:gd name="connsiteX22" fmla="*/ 27829 w 40856"/>
                <a:gd name="connsiteY22" fmla="*/ 22343 h 40347"/>
                <a:gd name="connsiteX23" fmla="*/ 28877 w 40856"/>
                <a:gd name="connsiteY23" fmla="*/ 27391 h 40347"/>
                <a:gd name="connsiteX24" fmla="*/ 30687 w 40856"/>
                <a:gd name="connsiteY24" fmla="*/ 31201 h 40347"/>
                <a:gd name="connsiteX25" fmla="*/ 32020 w 40856"/>
                <a:gd name="connsiteY25" fmla="*/ 32820 h 40347"/>
                <a:gd name="connsiteX26" fmla="*/ 32877 w 40856"/>
                <a:gd name="connsiteY26" fmla="*/ 34440 h 40347"/>
                <a:gd name="connsiteX27" fmla="*/ 35163 w 40856"/>
                <a:gd name="connsiteY27" fmla="*/ 37297 h 40347"/>
                <a:gd name="connsiteX28" fmla="*/ 35925 w 40856"/>
                <a:gd name="connsiteY28" fmla="*/ 38345 h 40347"/>
                <a:gd name="connsiteX29" fmla="*/ 35163 w 40856"/>
                <a:gd name="connsiteY29" fmla="*/ 38916 h 40347"/>
                <a:gd name="connsiteX30" fmla="*/ 34401 w 40856"/>
                <a:gd name="connsiteY30" fmla="*/ 39964 h 40347"/>
                <a:gd name="connsiteX31" fmla="*/ 32116 w 40856"/>
                <a:gd name="connsiteY31" fmla="*/ 39964 h 40347"/>
                <a:gd name="connsiteX32" fmla="*/ 31068 w 40856"/>
                <a:gd name="connsiteY32" fmla="*/ 39964 h 40347"/>
                <a:gd name="connsiteX33" fmla="*/ 30306 w 40856"/>
                <a:gd name="connsiteY33" fmla="*/ 39964 h 40347"/>
                <a:gd name="connsiteX34" fmla="*/ 28781 w 40856"/>
                <a:gd name="connsiteY34" fmla="*/ 39012 h 40347"/>
                <a:gd name="connsiteX35" fmla="*/ 27162 w 40856"/>
                <a:gd name="connsiteY35" fmla="*/ 38059 h 40347"/>
                <a:gd name="connsiteX36" fmla="*/ 25828 w 40856"/>
                <a:gd name="connsiteY36" fmla="*/ 36916 h 40347"/>
                <a:gd name="connsiteX37" fmla="*/ 23829 w 40856"/>
                <a:gd name="connsiteY37" fmla="*/ 35392 h 40347"/>
                <a:gd name="connsiteX38" fmla="*/ 22971 w 40856"/>
                <a:gd name="connsiteY38" fmla="*/ 33773 h 40347"/>
                <a:gd name="connsiteX39" fmla="*/ 22971 w 40856"/>
                <a:gd name="connsiteY39" fmla="*/ 29106 h 40347"/>
                <a:gd name="connsiteX40" fmla="*/ 22400 w 40856"/>
                <a:gd name="connsiteY40" fmla="*/ 25105 h 40347"/>
                <a:gd name="connsiteX41" fmla="*/ 21828 w 40856"/>
                <a:gd name="connsiteY41" fmla="*/ 22724 h 40347"/>
                <a:gd name="connsiteX42" fmla="*/ 20304 w 40856"/>
                <a:gd name="connsiteY42" fmla="*/ 18247 h 40347"/>
                <a:gd name="connsiteX43" fmla="*/ 16399 w 40856"/>
                <a:gd name="connsiteY43" fmla="*/ 20248 h 40347"/>
                <a:gd name="connsiteX44" fmla="*/ 11541 w 40856"/>
                <a:gd name="connsiteY44" fmla="*/ 21486 h 40347"/>
                <a:gd name="connsiteX45" fmla="*/ 7255 w 40856"/>
                <a:gd name="connsiteY45" fmla="*/ 21486 h 40347"/>
                <a:gd name="connsiteX46" fmla="*/ 4207 w 40856"/>
                <a:gd name="connsiteY46" fmla="*/ 21486 h 40347"/>
                <a:gd name="connsiteX47" fmla="*/ 1731 w 40856"/>
                <a:gd name="connsiteY47" fmla="*/ 20819 h 40347"/>
                <a:gd name="connsiteX48" fmla="*/ 397 w 40856"/>
                <a:gd name="connsiteY48" fmla="*/ 20343 h 40347"/>
                <a:gd name="connsiteX49" fmla="*/ 397 w 40856"/>
                <a:gd name="connsiteY49" fmla="*/ 19200 h 40347"/>
                <a:gd name="connsiteX50" fmla="*/ 397 w 40856"/>
                <a:gd name="connsiteY50" fmla="*/ 17581 h 40347"/>
                <a:gd name="connsiteX51" fmla="*/ -365 w 40856"/>
                <a:gd name="connsiteY51" fmla="*/ 16628 h 40347"/>
                <a:gd name="connsiteX52" fmla="*/ 683 w 40856"/>
                <a:gd name="connsiteY52" fmla="*/ 16628 h 40347"/>
                <a:gd name="connsiteX53" fmla="*/ 2683 w 40856"/>
                <a:gd name="connsiteY53" fmla="*/ 16628 h 40347"/>
                <a:gd name="connsiteX54" fmla="*/ 4207 w 40856"/>
                <a:gd name="connsiteY54" fmla="*/ 16628 h 40347"/>
                <a:gd name="connsiteX55" fmla="*/ 5160 w 40856"/>
                <a:gd name="connsiteY55" fmla="*/ 16628 h 40347"/>
                <a:gd name="connsiteX56" fmla="*/ 12685 w 40856"/>
                <a:gd name="connsiteY56" fmla="*/ 14723 h 40347"/>
                <a:gd name="connsiteX57" fmla="*/ 16494 w 40856"/>
                <a:gd name="connsiteY57" fmla="*/ 12532 h 40347"/>
                <a:gd name="connsiteX58" fmla="*/ 17637 w 40856"/>
                <a:gd name="connsiteY58" fmla="*/ 11389 h 40347"/>
                <a:gd name="connsiteX59" fmla="*/ 16685 w 40856"/>
                <a:gd name="connsiteY59" fmla="*/ 10818 h 40347"/>
                <a:gd name="connsiteX60" fmla="*/ 15923 w 40856"/>
                <a:gd name="connsiteY60" fmla="*/ 10818 h 40347"/>
                <a:gd name="connsiteX61" fmla="*/ 14780 w 40856"/>
                <a:gd name="connsiteY61" fmla="*/ 10818 h 40347"/>
                <a:gd name="connsiteX62" fmla="*/ 13827 w 40856"/>
                <a:gd name="connsiteY62" fmla="*/ 10246 h 40347"/>
                <a:gd name="connsiteX63" fmla="*/ 12685 w 40856"/>
                <a:gd name="connsiteY63" fmla="*/ 8722 h 40347"/>
                <a:gd name="connsiteX64" fmla="*/ 12208 w 40856"/>
                <a:gd name="connsiteY64" fmla="*/ 5579 h 40347"/>
                <a:gd name="connsiteX65" fmla="*/ 13446 w 40856"/>
                <a:gd name="connsiteY65" fmla="*/ 4531 h 40347"/>
                <a:gd name="connsiteX66" fmla="*/ 14780 w 40856"/>
                <a:gd name="connsiteY66" fmla="*/ 4531 h 40347"/>
                <a:gd name="connsiteX67" fmla="*/ 16018 w 40856"/>
                <a:gd name="connsiteY67" fmla="*/ 4531 h 40347"/>
                <a:gd name="connsiteX68" fmla="*/ 17256 w 40856"/>
                <a:gd name="connsiteY68" fmla="*/ 4531 h 40347"/>
                <a:gd name="connsiteX69" fmla="*/ 19352 w 40856"/>
                <a:gd name="connsiteY69" fmla="*/ 5769 h 40347"/>
                <a:gd name="connsiteX70" fmla="*/ 23448 w 40856"/>
                <a:gd name="connsiteY70" fmla="*/ 6627 h 40347"/>
                <a:gd name="connsiteX71" fmla="*/ 26019 w 40856"/>
                <a:gd name="connsiteY71" fmla="*/ 3769 h 40347"/>
                <a:gd name="connsiteX72" fmla="*/ 27353 w 40856"/>
                <a:gd name="connsiteY72" fmla="*/ 1864 h 40347"/>
                <a:gd name="connsiteX73" fmla="*/ 28305 w 40856"/>
                <a:gd name="connsiteY73" fmla="*/ 55 h 40347"/>
                <a:gd name="connsiteX74" fmla="*/ 29258 w 40856"/>
                <a:gd name="connsiteY74" fmla="*/ 55 h 40347"/>
                <a:gd name="connsiteX75" fmla="*/ 30496 w 40856"/>
                <a:gd name="connsiteY75" fmla="*/ 912 h 40347"/>
                <a:gd name="connsiteX76" fmla="*/ 31830 w 40856"/>
                <a:gd name="connsiteY76" fmla="*/ 912 h 4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856" h="40347">
                  <a:moveTo>
                    <a:pt x="30877" y="-136"/>
                  </a:moveTo>
                  <a:cubicBezTo>
                    <a:pt x="30877" y="-136"/>
                    <a:pt x="32782" y="816"/>
                    <a:pt x="32782" y="1102"/>
                  </a:cubicBezTo>
                  <a:cubicBezTo>
                    <a:pt x="32848" y="1885"/>
                    <a:pt x="33110" y="2638"/>
                    <a:pt x="33544" y="3293"/>
                  </a:cubicBezTo>
                  <a:cubicBezTo>
                    <a:pt x="33544" y="3865"/>
                    <a:pt x="33544" y="4055"/>
                    <a:pt x="33544" y="4627"/>
                  </a:cubicBezTo>
                  <a:cubicBezTo>
                    <a:pt x="33544" y="5198"/>
                    <a:pt x="33544" y="5484"/>
                    <a:pt x="33544" y="5769"/>
                  </a:cubicBezTo>
                  <a:lnTo>
                    <a:pt x="31544" y="7294"/>
                  </a:lnTo>
                  <a:cubicBezTo>
                    <a:pt x="31544" y="7294"/>
                    <a:pt x="30687" y="8246"/>
                    <a:pt x="30877" y="8436"/>
                  </a:cubicBezTo>
                  <a:cubicBezTo>
                    <a:pt x="31185" y="8545"/>
                    <a:pt x="31521" y="8545"/>
                    <a:pt x="31830" y="8436"/>
                  </a:cubicBezTo>
                  <a:lnTo>
                    <a:pt x="33068" y="8436"/>
                  </a:lnTo>
                  <a:cubicBezTo>
                    <a:pt x="33539" y="8534"/>
                    <a:pt x="34025" y="8534"/>
                    <a:pt x="34497" y="8436"/>
                  </a:cubicBezTo>
                  <a:cubicBezTo>
                    <a:pt x="35163" y="8436"/>
                    <a:pt x="36116" y="8436"/>
                    <a:pt x="36402" y="8436"/>
                  </a:cubicBezTo>
                  <a:cubicBezTo>
                    <a:pt x="36687" y="8436"/>
                    <a:pt x="38592" y="9008"/>
                    <a:pt x="38592" y="9580"/>
                  </a:cubicBezTo>
                  <a:cubicBezTo>
                    <a:pt x="38592" y="10151"/>
                    <a:pt x="39259" y="10627"/>
                    <a:pt x="40021" y="11294"/>
                  </a:cubicBezTo>
                  <a:cubicBezTo>
                    <a:pt x="40783" y="11961"/>
                    <a:pt x="40497" y="13294"/>
                    <a:pt x="40021" y="14437"/>
                  </a:cubicBezTo>
                  <a:cubicBezTo>
                    <a:pt x="39545" y="15580"/>
                    <a:pt x="40021" y="15009"/>
                    <a:pt x="39164" y="14437"/>
                  </a:cubicBezTo>
                  <a:cubicBezTo>
                    <a:pt x="38690" y="14365"/>
                    <a:pt x="38209" y="14365"/>
                    <a:pt x="37735" y="14437"/>
                  </a:cubicBezTo>
                  <a:cubicBezTo>
                    <a:pt x="36755" y="14568"/>
                    <a:pt x="35762" y="14568"/>
                    <a:pt x="34783" y="14437"/>
                  </a:cubicBezTo>
                  <a:cubicBezTo>
                    <a:pt x="34220" y="14578"/>
                    <a:pt x="33631" y="14578"/>
                    <a:pt x="33068" y="14437"/>
                  </a:cubicBezTo>
                  <a:cubicBezTo>
                    <a:pt x="32557" y="14151"/>
                    <a:pt x="32013" y="13927"/>
                    <a:pt x="31449" y="13770"/>
                  </a:cubicBezTo>
                  <a:cubicBezTo>
                    <a:pt x="30492" y="13474"/>
                    <a:pt x="29498" y="13314"/>
                    <a:pt x="28496" y="13294"/>
                  </a:cubicBezTo>
                  <a:cubicBezTo>
                    <a:pt x="27948" y="13410"/>
                    <a:pt x="27429" y="13637"/>
                    <a:pt x="26972" y="13961"/>
                  </a:cubicBezTo>
                  <a:cubicBezTo>
                    <a:pt x="26305" y="13961"/>
                    <a:pt x="26210" y="15580"/>
                    <a:pt x="26210" y="15961"/>
                  </a:cubicBezTo>
                  <a:cubicBezTo>
                    <a:pt x="26449" y="18154"/>
                    <a:pt x="26994" y="20302"/>
                    <a:pt x="27829" y="22343"/>
                  </a:cubicBezTo>
                  <a:cubicBezTo>
                    <a:pt x="27829" y="23295"/>
                    <a:pt x="27829" y="26058"/>
                    <a:pt x="28877" y="27391"/>
                  </a:cubicBezTo>
                  <a:cubicBezTo>
                    <a:pt x="29619" y="28590"/>
                    <a:pt x="30226" y="29868"/>
                    <a:pt x="30687" y="31201"/>
                  </a:cubicBezTo>
                  <a:cubicBezTo>
                    <a:pt x="31083" y="31779"/>
                    <a:pt x="31530" y="32320"/>
                    <a:pt x="32020" y="32820"/>
                  </a:cubicBezTo>
                  <a:cubicBezTo>
                    <a:pt x="32020" y="33392"/>
                    <a:pt x="32592" y="34154"/>
                    <a:pt x="32877" y="34440"/>
                  </a:cubicBezTo>
                  <a:cubicBezTo>
                    <a:pt x="33163" y="34726"/>
                    <a:pt x="34211" y="35964"/>
                    <a:pt x="35163" y="37297"/>
                  </a:cubicBezTo>
                  <a:cubicBezTo>
                    <a:pt x="36116" y="38631"/>
                    <a:pt x="35925" y="37964"/>
                    <a:pt x="35925" y="38345"/>
                  </a:cubicBezTo>
                  <a:cubicBezTo>
                    <a:pt x="35925" y="38726"/>
                    <a:pt x="35354" y="38345"/>
                    <a:pt x="35163" y="38916"/>
                  </a:cubicBezTo>
                  <a:cubicBezTo>
                    <a:pt x="34973" y="39488"/>
                    <a:pt x="35163" y="39869"/>
                    <a:pt x="34401" y="39964"/>
                  </a:cubicBezTo>
                  <a:cubicBezTo>
                    <a:pt x="33675" y="40294"/>
                    <a:pt x="32842" y="40294"/>
                    <a:pt x="32116" y="39964"/>
                  </a:cubicBezTo>
                  <a:cubicBezTo>
                    <a:pt x="31772" y="39876"/>
                    <a:pt x="31412" y="39876"/>
                    <a:pt x="31068" y="39964"/>
                  </a:cubicBezTo>
                  <a:cubicBezTo>
                    <a:pt x="31068" y="39964"/>
                    <a:pt x="30496" y="39964"/>
                    <a:pt x="30306" y="39964"/>
                  </a:cubicBezTo>
                  <a:cubicBezTo>
                    <a:pt x="29761" y="39709"/>
                    <a:pt x="29250" y="39389"/>
                    <a:pt x="28781" y="39012"/>
                  </a:cubicBezTo>
                  <a:cubicBezTo>
                    <a:pt x="28225" y="38724"/>
                    <a:pt x="27684" y="38406"/>
                    <a:pt x="27162" y="38059"/>
                  </a:cubicBezTo>
                  <a:cubicBezTo>
                    <a:pt x="26626" y="37800"/>
                    <a:pt x="26166" y="37406"/>
                    <a:pt x="25828" y="36916"/>
                  </a:cubicBezTo>
                  <a:cubicBezTo>
                    <a:pt x="25257" y="35964"/>
                    <a:pt x="24400" y="35964"/>
                    <a:pt x="23829" y="35392"/>
                  </a:cubicBezTo>
                  <a:cubicBezTo>
                    <a:pt x="23309" y="35013"/>
                    <a:pt x="22993" y="34416"/>
                    <a:pt x="22971" y="33773"/>
                  </a:cubicBezTo>
                  <a:cubicBezTo>
                    <a:pt x="23648" y="32291"/>
                    <a:pt x="23648" y="30588"/>
                    <a:pt x="22971" y="29106"/>
                  </a:cubicBezTo>
                  <a:cubicBezTo>
                    <a:pt x="22687" y="27787"/>
                    <a:pt x="22496" y="26450"/>
                    <a:pt x="22400" y="25105"/>
                  </a:cubicBezTo>
                  <a:cubicBezTo>
                    <a:pt x="22278" y="24297"/>
                    <a:pt x="22087" y="23500"/>
                    <a:pt x="21828" y="22724"/>
                  </a:cubicBezTo>
                  <a:cubicBezTo>
                    <a:pt x="21066" y="20914"/>
                    <a:pt x="20590" y="18819"/>
                    <a:pt x="20304" y="18247"/>
                  </a:cubicBezTo>
                  <a:cubicBezTo>
                    <a:pt x="20019" y="17676"/>
                    <a:pt x="17828" y="19771"/>
                    <a:pt x="16399" y="20248"/>
                  </a:cubicBezTo>
                  <a:cubicBezTo>
                    <a:pt x="14970" y="20724"/>
                    <a:pt x="13637" y="20819"/>
                    <a:pt x="11541" y="21486"/>
                  </a:cubicBezTo>
                  <a:cubicBezTo>
                    <a:pt x="10127" y="21768"/>
                    <a:pt x="8670" y="21768"/>
                    <a:pt x="7255" y="21486"/>
                  </a:cubicBezTo>
                  <a:lnTo>
                    <a:pt x="4207" y="21486"/>
                  </a:lnTo>
                  <a:cubicBezTo>
                    <a:pt x="3350" y="21486"/>
                    <a:pt x="2302" y="20819"/>
                    <a:pt x="1731" y="20819"/>
                  </a:cubicBezTo>
                  <a:cubicBezTo>
                    <a:pt x="1256" y="20761"/>
                    <a:pt x="801" y="20598"/>
                    <a:pt x="397" y="20343"/>
                  </a:cubicBezTo>
                  <a:cubicBezTo>
                    <a:pt x="397" y="20343"/>
                    <a:pt x="397" y="19581"/>
                    <a:pt x="397" y="19200"/>
                  </a:cubicBezTo>
                  <a:cubicBezTo>
                    <a:pt x="397" y="18819"/>
                    <a:pt x="397" y="17961"/>
                    <a:pt x="397" y="17581"/>
                  </a:cubicBezTo>
                  <a:cubicBezTo>
                    <a:pt x="397" y="17199"/>
                    <a:pt x="-365" y="16914"/>
                    <a:pt x="-365" y="16628"/>
                  </a:cubicBezTo>
                  <a:cubicBezTo>
                    <a:pt x="-365" y="16342"/>
                    <a:pt x="-365" y="16152"/>
                    <a:pt x="683" y="16628"/>
                  </a:cubicBezTo>
                  <a:cubicBezTo>
                    <a:pt x="1336" y="16821"/>
                    <a:pt x="2031" y="16821"/>
                    <a:pt x="2683" y="16628"/>
                  </a:cubicBezTo>
                  <a:cubicBezTo>
                    <a:pt x="3188" y="16710"/>
                    <a:pt x="3702" y="16710"/>
                    <a:pt x="4207" y="16628"/>
                  </a:cubicBezTo>
                  <a:lnTo>
                    <a:pt x="5160" y="16628"/>
                  </a:lnTo>
                  <a:cubicBezTo>
                    <a:pt x="7703" y="16140"/>
                    <a:pt x="10215" y="15504"/>
                    <a:pt x="12685" y="14723"/>
                  </a:cubicBezTo>
                  <a:cubicBezTo>
                    <a:pt x="14093" y="14265"/>
                    <a:pt x="15390" y="13519"/>
                    <a:pt x="16494" y="12532"/>
                  </a:cubicBezTo>
                  <a:cubicBezTo>
                    <a:pt x="16944" y="12227"/>
                    <a:pt x="17332" y="11839"/>
                    <a:pt x="17637" y="11389"/>
                  </a:cubicBezTo>
                  <a:cubicBezTo>
                    <a:pt x="17637" y="11389"/>
                    <a:pt x="16971" y="11389"/>
                    <a:pt x="16685" y="10818"/>
                  </a:cubicBezTo>
                  <a:lnTo>
                    <a:pt x="15923" y="10818"/>
                  </a:lnTo>
                  <a:cubicBezTo>
                    <a:pt x="15544" y="10763"/>
                    <a:pt x="15159" y="10763"/>
                    <a:pt x="14780" y="10818"/>
                  </a:cubicBezTo>
                  <a:cubicBezTo>
                    <a:pt x="14420" y="10708"/>
                    <a:pt x="14093" y="10512"/>
                    <a:pt x="13827" y="10246"/>
                  </a:cubicBezTo>
                  <a:cubicBezTo>
                    <a:pt x="13351" y="9770"/>
                    <a:pt x="13351" y="9198"/>
                    <a:pt x="12685" y="8722"/>
                  </a:cubicBezTo>
                  <a:cubicBezTo>
                    <a:pt x="11969" y="7838"/>
                    <a:pt x="11786" y="6636"/>
                    <a:pt x="12208" y="5579"/>
                  </a:cubicBezTo>
                  <a:cubicBezTo>
                    <a:pt x="12208" y="4912"/>
                    <a:pt x="12875" y="4531"/>
                    <a:pt x="13446" y="4531"/>
                  </a:cubicBezTo>
                  <a:cubicBezTo>
                    <a:pt x="14018" y="4531"/>
                    <a:pt x="14399" y="4531"/>
                    <a:pt x="14780" y="4531"/>
                  </a:cubicBezTo>
                  <a:cubicBezTo>
                    <a:pt x="15161" y="4531"/>
                    <a:pt x="15542" y="4531"/>
                    <a:pt x="16018" y="4531"/>
                  </a:cubicBezTo>
                  <a:cubicBezTo>
                    <a:pt x="16428" y="4471"/>
                    <a:pt x="16846" y="4471"/>
                    <a:pt x="17256" y="4531"/>
                  </a:cubicBezTo>
                  <a:cubicBezTo>
                    <a:pt x="17256" y="4531"/>
                    <a:pt x="18590" y="5389"/>
                    <a:pt x="19352" y="5769"/>
                  </a:cubicBezTo>
                  <a:cubicBezTo>
                    <a:pt x="20628" y="6382"/>
                    <a:pt x="22033" y="6676"/>
                    <a:pt x="23448" y="6627"/>
                  </a:cubicBezTo>
                  <a:cubicBezTo>
                    <a:pt x="24066" y="5484"/>
                    <a:pt x="24947" y="4504"/>
                    <a:pt x="26019" y="3769"/>
                  </a:cubicBezTo>
                  <a:cubicBezTo>
                    <a:pt x="26561" y="3208"/>
                    <a:pt x="27011" y="2565"/>
                    <a:pt x="27353" y="1864"/>
                  </a:cubicBezTo>
                  <a:cubicBezTo>
                    <a:pt x="28305" y="531"/>
                    <a:pt x="28210" y="340"/>
                    <a:pt x="28305" y="55"/>
                  </a:cubicBezTo>
                  <a:cubicBezTo>
                    <a:pt x="28401" y="-231"/>
                    <a:pt x="28877" y="55"/>
                    <a:pt x="29258" y="55"/>
                  </a:cubicBezTo>
                  <a:cubicBezTo>
                    <a:pt x="29639" y="55"/>
                    <a:pt x="30210" y="721"/>
                    <a:pt x="30496" y="912"/>
                  </a:cubicBezTo>
                  <a:cubicBezTo>
                    <a:pt x="30782" y="1102"/>
                    <a:pt x="31544" y="912"/>
                    <a:pt x="31830" y="91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FF50989F-FD03-48EC-85AD-0E0F36AC30AA}"/>
                </a:ext>
              </a:extLst>
            </p:cNvPr>
            <p:cNvSpPr/>
            <p:nvPr/>
          </p:nvSpPr>
          <p:spPr>
            <a:xfrm>
              <a:off x="5195269" y="552588"/>
              <a:ext cx="326707" cy="82581"/>
            </a:xfrm>
            <a:custGeom>
              <a:avLst/>
              <a:gdLst>
                <a:gd name="connsiteX0" fmla="*/ 162798 w 326707"/>
                <a:gd name="connsiteY0" fmla="*/ 82446 h 82581"/>
                <a:gd name="connsiteX1" fmla="*/ 135081 w 326707"/>
                <a:gd name="connsiteY1" fmla="*/ 76445 h 82581"/>
                <a:gd name="connsiteX2" fmla="*/ 143081 w 326707"/>
                <a:gd name="connsiteY2" fmla="*/ 44536 h 82581"/>
                <a:gd name="connsiteX3" fmla="*/ 19256 w 326707"/>
                <a:gd name="connsiteY3" fmla="*/ 21867 h 82581"/>
                <a:gd name="connsiteX4" fmla="*/ -365 w 326707"/>
                <a:gd name="connsiteY4" fmla="*/ -136 h 82581"/>
                <a:gd name="connsiteX5" fmla="*/ 30877 w 326707"/>
                <a:gd name="connsiteY5" fmla="*/ 4817 h 82581"/>
                <a:gd name="connsiteX6" fmla="*/ 133842 w 326707"/>
                <a:gd name="connsiteY6" fmla="*/ 5674 h 82581"/>
                <a:gd name="connsiteX7" fmla="*/ 162989 w 326707"/>
                <a:gd name="connsiteY7" fmla="*/ 5674 h 82581"/>
                <a:gd name="connsiteX8" fmla="*/ 192135 w 326707"/>
                <a:gd name="connsiteY8" fmla="*/ 5674 h 82581"/>
                <a:gd name="connsiteX9" fmla="*/ 295101 w 326707"/>
                <a:gd name="connsiteY9" fmla="*/ 4817 h 82581"/>
                <a:gd name="connsiteX10" fmla="*/ 326343 w 326707"/>
                <a:gd name="connsiteY10" fmla="*/ -136 h 82581"/>
                <a:gd name="connsiteX11" fmla="*/ 306626 w 326707"/>
                <a:gd name="connsiteY11" fmla="*/ 21867 h 82581"/>
                <a:gd name="connsiteX12" fmla="*/ 182801 w 326707"/>
                <a:gd name="connsiteY12" fmla="*/ 44536 h 82581"/>
                <a:gd name="connsiteX13" fmla="*/ 190802 w 326707"/>
                <a:gd name="connsiteY13" fmla="*/ 76445 h 8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707" h="82581">
                  <a:moveTo>
                    <a:pt x="162798" y="82446"/>
                  </a:moveTo>
                  <a:lnTo>
                    <a:pt x="135081" y="76445"/>
                  </a:lnTo>
                  <a:lnTo>
                    <a:pt x="143081" y="44536"/>
                  </a:lnTo>
                  <a:cubicBezTo>
                    <a:pt x="101152" y="41142"/>
                    <a:pt x="59669" y="33547"/>
                    <a:pt x="19256" y="21867"/>
                  </a:cubicBezTo>
                  <a:cubicBezTo>
                    <a:pt x="11520" y="15693"/>
                    <a:pt x="4886" y="8254"/>
                    <a:pt x="-365" y="-136"/>
                  </a:cubicBezTo>
                  <a:cubicBezTo>
                    <a:pt x="9890" y="2398"/>
                    <a:pt x="20341" y="4055"/>
                    <a:pt x="30877" y="4817"/>
                  </a:cubicBezTo>
                  <a:cubicBezTo>
                    <a:pt x="58690" y="5960"/>
                    <a:pt x="102410" y="2245"/>
                    <a:pt x="133842" y="5674"/>
                  </a:cubicBezTo>
                  <a:cubicBezTo>
                    <a:pt x="133842" y="5674"/>
                    <a:pt x="148415" y="5674"/>
                    <a:pt x="162989" y="5674"/>
                  </a:cubicBezTo>
                  <a:cubicBezTo>
                    <a:pt x="177562" y="5674"/>
                    <a:pt x="192135" y="5674"/>
                    <a:pt x="192135" y="5674"/>
                  </a:cubicBezTo>
                  <a:cubicBezTo>
                    <a:pt x="223568" y="2245"/>
                    <a:pt x="267192" y="5674"/>
                    <a:pt x="295101" y="4817"/>
                  </a:cubicBezTo>
                  <a:cubicBezTo>
                    <a:pt x="305636" y="4055"/>
                    <a:pt x="316088" y="2398"/>
                    <a:pt x="326343" y="-136"/>
                  </a:cubicBezTo>
                  <a:cubicBezTo>
                    <a:pt x="321076" y="8272"/>
                    <a:pt x="314408" y="15713"/>
                    <a:pt x="306626" y="21867"/>
                  </a:cubicBezTo>
                  <a:cubicBezTo>
                    <a:pt x="266217" y="33563"/>
                    <a:pt x="224733" y="41158"/>
                    <a:pt x="182801" y="44536"/>
                  </a:cubicBezTo>
                  <a:lnTo>
                    <a:pt x="190802" y="76445"/>
                  </a:lnTo>
                  <a:close/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770E3B86-399A-4EA6-9057-C44C1F94474F}"/>
                </a:ext>
              </a:extLst>
            </p:cNvPr>
            <p:cNvSpPr/>
            <p:nvPr/>
          </p:nvSpPr>
          <p:spPr>
            <a:xfrm>
              <a:off x="5208604" y="513821"/>
              <a:ext cx="299847" cy="83248"/>
            </a:xfrm>
            <a:custGeom>
              <a:avLst/>
              <a:gdLst>
                <a:gd name="connsiteX0" fmla="*/ 149463 w 299847"/>
                <a:gd name="connsiteY0" fmla="*/ 6055 h 83248"/>
                <a:gd name="connsiteX1" fmla="*/ 191564 w 299847"/>
                <a:gd name="connsiteY1" fmla="*/ 6055 h 83248"/>
                <a:gd name="connsiteX2" fmla="*/ 277289 w 299847"/>
                <a:gd name="connsiteY2" fmla="*/ 2722 h 83248"/>
                <a:gd name="connsiteX3" fmla="*/ 299482 w 299847"/>
                <a:gd name="connsiteY3" fmla="*/ -136 h 83248"/>
                <a:gd name="connsiteX4" fmla="*/ 279289 w 299847"/>
                <a:gd name="connsiteY4" fmla="*/ 21295 h 83248"/>
                <a:gd name="connsiteX5" fmla="*/ 254619 w 299847"/>
                <a:gd name="connsiteY5" fmla="*/ 32630 h 83248"/>
                <a:gd name="connsiteX6" fmla="*/ 195279 w 299847"/>
                <a:gd name="connsiteY6" fmla="*/ 45775 h 83248"/>
                <a:gd name="connsiteX7" fmla="*/ 168799 w 299847"/>
                <a:gd name="connsiteY7" fmla="*/ 48727 h 83248"/>
                <a:gd name="connsiteX8" fmla="*/ 176229 w 299847"/>
                <a:gd name="connsiteY8" fmla="*/ 78636 h 83248"/>
                <a:gd name="connsiteX9" fmla="*/ 149559 w 299847"/>
                <a:gd name="connsiteY9" fmla="*/ 83113 h 83248"/>
                <a:gd name="connsiteX10" fmla="*/ 122889 w 299847"/>
                <a:gd name="connsiteY10" fmla="*/ 78636 h 83248"/>
                <a:gd name="connsiteX11" fmla="*/ 130318 w 299847"/>
                <a:gd name="connsiteY11" fmla="*/ 48727 h 83248"/>
                <a:gd name="connsiteX12" fmla="*/ 103839 w 299847"/>
                <a:gd name="connsiteY12" fmla="*/ 45775 h 83248"/>
                <a:gd name="connsiteX13" fmla="*/ 44498 w 299847"/>
                <a:gd name="connsiteY13" fmla="*/ 32630 h 83248"/>
                <a:gd name="connsiteX14" fmla="*/ 19828 w 299847"/>
                <a:gd name="connsiteY14" fmla="*/ 21295 h 83248"/>
                <a:gd name="connsiteX15" fmla="*/ -365 w 299847"/>
                <a:gd name="connsiteY15" fmla="*/ -136 h 83248"/>
                <a:gd name="connsiteX16" fmla="*/ 21828 w 299847"/>
                <a:gd name="connsiteY16" fmla="*/ 2722 h 83248"/>
                <a:gd name="connsiteX17" fmla="*/ 107553 w 299847"/>
                <a:gd name="connsiteY17" fmla="*/ 6055 h 83248"/>
                <a:gd name="connsiteX18" fmla="*/ 149654 w 299847"/>
                <a:gd name="connsiteY18" fmla="*/ 6055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847" h="83248">
                  <a:moveTo>
                    <a:pt x="149463" y="6055"/>
                  </a:moveTo>
                  <a:cubicBezTo>
                    <a:pt x="170323" y="6055"/>
                    <a:pt x="191659" y="6055"/>
                    <a:pt x="191564" y="6055"/>
                  </a:cubicBezTo>
                  <a:cubicBezTo>
                    <a:pt x="220001" y="2621"/>
                    <a:pt x="248671" y="1507"/>
                    <a:pt x="277289" y="2722"/>
                  </a:cubicBezTo>
                  <a:cubicBezTo>
                    <a:pt x="284753" y="2386"/>
                    <a:pt x="292176" y="1430"/>
                    <a:pt x="299482" y="-136"/>
                  </a:cubicBezTo>
                  <a:cubicBezTo>
                    <a:pt x="294209" y="8253"/>
                    <a:pt x="287349" y="15532"/>
                    <a:pt x="279289" y="21295"/>
                  </a:cubicBezTo>
                  <a:cubicBezTo>
                    <a:pt x="271432" y="25824"/>
                    <a:pt x="263174" y="29618"/>
                    <a:pt x="254619" y="32630"/>
                  </a:cubicBezTo>
                  <a:cubicBezTo>
                    <a:pt x="235133" y="38246"/>
                    <a:pt x="215314" y="42636"/>
                    <a:pt x="195279" y="45775"/>
                  </a:cubicBezTo>
                  <a:cubicBezTo>
                    <a:pt x="185754" y="46918"/>
                    <a:pt x="176800" y="48156"/>
                    <a:pt x="168799" y="48727"/>
                  </a:cubicBezTo>
                  <a:lnTo>
                    <a:pt x="176229" y="78636"/>
                  </a:lnTo>
                  <a:lnTo>
                    <a:pt x="149559" y="83113"/>
                  </a:lnTo>
                  <a:lnTo>
                    <a:pt x="122889" y="78636"/>
                  </a:lnTo>
                  <a:lnTo>
                    <a:pt x="130318" y="48727"/>
                  </a:lnTo>
                  <a:cubicBezTo>
                    <a:pt x="122317" y="48156"/>
                    <a:pt x="113078" y="46918"/>
                    <a:pt x="103839" y="45775"/>
                  </a:cubicBezTo>
                  <a:cubicBezTo>
                    <a:pt x="83803" y="42636"/>
                    <a:pt x="63984" y="38246"/>
                    <a:pt x="44498" y="32630"/>
                  </a:cubicBezTo>
                  <a:cubicBezTo>
                    <a:pt x="35943" y="29618"/>
                    <a:pt x="27685" y="25824"/>
                    <a:pt x="19828" y="21295"/>
                  </a:cubicBezTo>
                  <a:cubicBezTo>
                    <a:pt x="11768" y="15532"/>
                    <a:pt x="4909" y="8253"/>
                    <a:pt x="-365" y="-136"/>
                  </a:cubicBezTo>
                  <a:cubicBezTo>
                    <a:pt x="6941" y="1430"/>
                    <a:pt x="14364" y="2386"/>
                    <a:pt x="21828" y="2722"/>
                  </a:cubicBezTo>
                  <a:cubicBezTo>
                    <a:pt x="50446" y="1506"/>
                    <a:pt x="79116" y="2621"/>
                    <a:pt x="107553" y="6055"/>
                  </a:cubicBezTo>
                  <a:cubicBezTo>
                    <a:pt x="107553" y="6055"/>
                    <a:pt x="128794" y="6055"/>
                    <a:pt x="149654" y="6055"/>
                  </a:cubicBezTo>
                </a:path>
              </a:pathLst>
            </a:custGeom>
            <a:solidFill>
              <a:srgbClr val="13A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D25F892A-2131-4F0E-BE94-DCCFD6D6F974}"/>
                </a:ext>
              </a:extLst>
            </p:cNvPr>
            <p:cNvSpPr/>
            <p:nvPr/>
          </p:nvSpPr>
          <p:spPr>
            <a:xfrm>
              <a:off x="5225559" y="473816"/>
              <a:ext cx="266319" cy="85820"/>
            </a:xfrm>
            <a:custGeom>
              <a:avLst/>
              <a:gdLst>
                <a:gd name="connsiteX0" fmla="*/ 132699 w 266319"/>
                <a:gd name="connsiteY0" fmla="*/ 85684 h 85820"/>
                <a:gd name="connsiteX1" fmla="*/ 132223 w 266319"/>
                <a:gd name="connsiteY1" fmla="*/ 85684 h 85820"/>
                <a:gd name="connsiteX2" fmla="*/ 107172 w 266319"/>
                <a:gd name="connsiteY2" fmla="*/ 82636 h 85820"/>
                <a:gd name="connsiteX3" fmla="*/ 113935 w 266319"/>
                <a:gd name="connsiteY3" fmla="*/ 54061 h 85820"/>
                <a:gd name="connsiteX4" fmla="*/ 91551 w 266319"/>
                <a:gd name="connsiteY4" fmla="*/ 52728 h 85820"/>
                <a:gd name="connsiteX5" fmla="*/ 43355 w 266319"/>
                <a:gd name="connsiteY5" fmla="*/ 38536 h 85820"/>
                <a:gd name="connsiteX6" fmla="*/ 18685 w 266319"/>
                <a:gd name="connsiteY6" fmla="*/ 22629 h 85820"/>
                <a:gd name="connsiteX7" fmla="*/ -365 w 266319"/>
                <a:gd name="connsiteY7" fmla="*/ -136 h 85820"/>
                <a:gd name="connsiteX8" fmla="*/ 21352 w 266319"/>
                <a:gd name="connsiteY8" fmla="*/ 2626 h 85820"/>
                <a:gd name="connsiteX9" fmla="*/ 91456 w 266319"/>
                <a:gd name="connsiteY9" fmla="*/ 6913 h 85820"/>
                <a:gd name="connsiteX10" fmla="*/ 132795 w 266319"/>
                <a:gd name="connsiteY10" fmla="*/ 6913 h 85820"/>
                <a:gd name="connsiteX11" fmla="*/ 174038 w 266319"/>
                <a:gd name="connsiteY11" fmla="*/ 6913 h 85820"/>
                <a:gd name="connsiteX12" fmla="*/ 244237 w 266319"/>
                <a:gd name="connsiteY12" fmla="*/ 2626 h 85820"/>
                <a:gd name="connsiteX13" fmla="*/ 265954 w 266319"/>
                <a:gd name="connsiteY13" fmla="*/ -136 h 85820"/>
                <a:gd name="connsiteX14" fmla="*/ 246904 w 266319"/>
                <a:gd name="connsiteY14" fmla="*/ 22629 h 85820"/>
                <a:gd name="connsiteX15" fmla="*/ 222235 w 266319"/>
                <a:gd name="connsiteY15" fmla="*/ 38536 h 85820"/>
                <a:gd name="connsiteX16" fmla="*/ 174038 w 266319"/>
                <a:gd name="connsiteY16" fmla="*/ 52728 h 85820"/>
                <a:gd name="connsiteX17" fmla="*/ 151750 w 266319"/>
                <a:gd name="connsiteY17" fmla="*/ 54061 h 85820"/>
                <a:gd name="connsiteX18" fmla="*/ 158512 w 266319"/>
                <a:gd name="connsiteY18" fmla="*/ 82636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319" h="85820">
                  <a:moveTo>
                    <a:pt x="132699" y="85684"/>
                  </a:moveTo>
                  <a:lnTo>
                    <a:pt x="132223" y="85684"/>
                  </a:lnTo>
                  <a:lnTo>
                    <a:pt x="107172" y="82636"/>
                  </a:lnTo>
                  <a:lnTo>
                    <a:pt x="113935" y="54061"/>
                  </a:lnTo>
                  <a:cubicBezTo>
                    <a:pt x="106448" y="54657"/>
                    <a:pt x="98914" y="54208"/>
                    <a:pt x="91551" y="52728"/>
                  </a:cubicBezTo>
                  <a:cubicBezTo>
                    <a:pt x="74914" y="50216"/>
                    <a:pt x="58698" y="45441"/>
                    <a:pt x="43355" y="38536"/>
                  </a:cubicBezTo>
                  <a:cubicBezTo>
                    <a:pt x="34479" y="34321"/>
                    <a:pt x="26187" y="28974"/>
                    <a:pt x="18685" y="22629"/>
                  </a:cubicBezTo>
                  <a:cubicBezTo>
                    <a:pt x="10997" y="16269"/>
                    <a:pt x="4540" y="8553"/>
                    <a:pt x="-365" y="-136"/>
                  </a:cubicBezTo>
                  <a:cubicBezTo>
                    <a:pt x="6818" y="1181"/>
                    <a:pt x="14068" y="2103"/>
                    <a:pt x="21352" y="2626"/>
                  </a:cubicBezTo>
                  <a:cubicBezTo>
                    <a:pt x="34020" y="3198"/>
                    <a:pt x="58404" y="4150"/>
                    <a:pt x="91456" y="6913"/>
                  </a:cubicBezTo>
                  <a:cubicBezTo>
                    <a:pt x="91456" y="6913"/>
                    <a:pt x="112411" y="6913"/>
                    <a:pt x="132795" y="6913"/>
                  </a:cubicBezTo>
                  <a:cubicBezTo>
                    <a:pt x="153178" y="6913"/>
                    <a:pt x="173943" y="6913"/>
                    <a:pt x="174038" y="6913"/>
                  </a:cubicBezTo>
                  <a:cubicBezTo>
                    <a:pt x="207185" y="4150"/>
                    <a:pt x="231188" y="3198"/>
                    <a:pt x="244237" y="2626"/>
                  </a:cubicBezTo>
                  <a:cubicBezTo>
                    <a:pt x="251521" y="2103"/>
                    <a:pt x="258771" y="1181"/>
                    <a:pt x="265954" y="-136"/>
                  </a:cubicBezTo>
                  <a:cubicBezTo>
                    <a:pt x="261067" y="8565"/>
                    <a:pt x="254608" y="16284"/>
                    <a:pt x="246904" y="22629"/>
                  </a:cubicBezTo>
                  <a:cubicBezTo>
                    <a:pt x="239418" y="28996"/>
                    <a:pt x="231123" y="34344"/>
                    <a:pt x="222235" y="38536"/>
                  </a:cubicBezTo>
                  <a:cubicBezTo>
                    <a:pt x="206900" y="45466"/>
                    <a:pt x="190681" y="50242"/>
                    <a:pt x="174038" y="52728"/>
                  </a:cubicBezTo>
                  <a:cubicBezTo>
                    <a:pt x="166707" y="54210"/>
                    <a:pt x="159205" y="54658"/>
                    <a:pt x="151750" y="54061"/>
                  </a:cubicBezTo>
                  <a:lnTo>
                    <a:pt x="158512" y="82636"/>
                  </a:lnTo>
                  <a:close/>
                </a:path>
              </a:pathLst>
            </a:custGeom>
            <a:solidFill>
              <a:srgbClr val="89C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38E09225-D715-4FB3-9667-819C36DAAAE7}"/>
                </a:ext>
              </a:extLst>
            </p:cNvPr>
            <p:cNvSpPr/>
            <p:nvPr/>
          </p:nvSpPr>
          <p:spPr>
            <a:xfrm>
              <a:off x="5241275" y="429525"/>
              <a:ext cx="234124" cy="88963"/>
            </a:xfrm>
            <a:custGeom>
              <a:avLst/>
              <a:gdLst>
                <a:gd name="connsiteX0" fmla="*/ 116792 w 234124"/>
                <a:gd name="connsiteY0" fmla="*/ 88827 h 88963"/>
                <a:gd name="connsiteX1" fmla="*/ 92790 w 234124"/>
                <a:gd name="connsiteY1" fmla="*/ 87303 h 88963"/>
                <a:gd name="connsiteX2" fmla="*/ 98981 w 234124"/>
                <a:gd name="connsiteY2" fmla="*/ 61396 h 88963"/>
                <a:gd name="connsiteX3" fmla="*/ 82407 w 234124"/>
                <a:gd name="connsiteY3" fmla="*/ 61396 h 88963"/>
                <a:gd name="connsiteX4" fmla="*/ 47641 w 234124"/>
                <a:gd name="connsiteY4" fmla="*/ 50251 h 88963"/>
                <a:gd name="connsiteX5" fmla="*/ 15351 w 234124"/>
                <a:gd name="connsiteY5" fmla="*/ 24534 h 88963"/>
                <a:gd name="connsiteX6" fmla="*/ -365 w 234124"/>
                <a:gd name="connsiteY6" fmla="*/ -136 h 88963"/>
                <a:gd name="connsiteX7" fmla="*/ 12684 w 234124"/>
                <a:gd name="connsiteY7" fmla="*/ 2912 h 88963"/>
                <a:gd name="connsiteX8" fmla="*/ 88884 w 234124"/>
                <a:gd name="connsiteY8" fmla="*/ 12437 h 88963"/>
                <a:gd name="connsiteX9" fmla="*/ 144510 w 234124"/>
                <a:gd name="connsiteY9" fmla="*/ 12437 h 88963"/>
                <a:gd name="connsiteX10" fmla="*/ 220710 w 234124"/>
                <a:gd name="connsiteY10" fmla="*/ 2912 h 88963"/>
                <a:gd name="connsiteX11" fmla="*/ 233759 w 234124"/>
                <a:gd name="connsiteY11" fmla="*/ -136 h 88963"/>
                <a:gd name="connsiteX12" fmla="*/ 218043 w 234124"/>
                <a:gd name="connsiteY12" fmla="*/ 24534 h 88963"/>
                <a:gd name="connsiteX13" fmla="*/ 185658 w 234124"/>
                <a:gd name="connsiteY13" fmla="*/ 50251 h 88963"/>
                <a:gd name="connsiteX14" fmla="*/ 150987 w 234124"/>
                <a:gd name="connsiteY14" fmla="*/ 61395 h 88963"/>
                <a:gd name="connsiteX15" fmla="*/ 134318 w 234124"/>
                <a:gd name="connsiteY15" fmla="*/ 61395 h 88963"/>
                <a:gd name="connsiteX16" fmla="*/ 140605 w 234124"/>
                <a:gd name="connsiteY16" fmla="*/ 87303 h 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4124" h="88963">
                  <a:moveTo>
                    <a:pt x="116792" y="88827"/>
                  </a:moveTo>
                  <a:lnTo>
                    <a:pt x="92790" y="87303"/>
                  </a:lnTo>
                  <a:lnTo>
                    <a:pt x="98981" y="61396"/>
                  </a:lnTo>
                  <a:cubicBezTo>
                    <a:pt x="93550" y="62838"/>
                    <a:pt x="87837" y="62838"/>
                    <a:pt x="82407" y="61396"/>
                  </a:cubicBezTo>
                  <a:cubicBezTo>
                    <a:pt x="70300" y="59550"/>
                    <a:pt x="58565" y="55788"/>
                    <a:pt x="47641" y="50251"/>
                  </a:cubicBezTo>
                  <a:cubicBezTo>
                    <a:pt x="35279" y="43905"/>
                    <a:pt x="24303" y="35163"/>
                    <a:pt x="15351" y="24534"/>
                  </a:cubicBezTo>
                  <a:cubicBezTo>
                    <a:pt x="8893" y="17154"/>
                    <a:pt x="3593" y="8836"/>
                    <a:pt x="-365" y="-136"/>
                  </a:cubicBezTo>
                  <a:cubicBezTo>
                    <a:pt x="3919" y="1143"/>
                    <a:pt x="8277" y="2161"/>
                    <a:pt x="12684" y="2912"/>
                  </a:cubicBezTo>
                  <a:cubicBezTo>
                    <a:pt x="37817" y="7947"/>
                    <a:pt x="63285" y="11131"/>
                    <a:pt x="88884" y="12437"/>
                  </a:cubicBezTo>
                  <a:lnTo>
                    <a:pt x="144510" y="12437"/>
                  </a:lnTo>
                  <a:cubicBezTo>
                    <a:pt x="170109" y="11130"/>
                    <a:pt x="195577" y="7947"/>
                    <a:pt x="220710" y="2912"/>
                  </a:cubicBezTo>
                  <a:cubicBezTo>
                    <a:pt x="225117" y="2161"/>
                    <a:pt x="229475" y="1143"/>
                    <a:pt x="233759" y="-136"/>
                  </a:cubicBezTo>
                  <a:cubicBezTo>
                    <a:pt x="229801" y="8836"/>
                    <a:pt x="224502" y="17154"/>
                    <a:pt x="218043" y="24534"/>
                  </a:cubicBezTo>
                  <a:cubicBezTo>
                    <a:pt x="209064" y="35173"/>
                    <a:pt x="198055" y="43915"/>
                    <a:pt x="185658" y="50251"/>
                  </a:cubicBezTo>
                  <a:cubicBezTo>
                    <a:pt x="174771" y="55795"/>
                    <a:pt x="163065" y="59558"/>
                    <a:pt x="150987" y="61395"/>
                  </a:cubicBezTo>
                  <a:cubicBezTo>
                    <a:pt x="145524" y="62837"/>
                    <a:pt x="139781" y="62837"/>
                    <a:pt x="134318" y="61395"/>
                  </a:cubicBezTo>
                  <a:lnTo>
                    <a:pt x="140605" y="87303"/>
                  </a:lnTo>
                  <a:close/>
                </a:path>
              </a:pathLst>
            </a:custGeom>
            <a:solidFill>
              <a:srgbClr val="CAE5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7135BA33-943B-4316-AB2A-5673E1B33801}"/>
                </a:ext>
              </a:extLst>
            </p:cNvPr>
            <p:cNvSpPr/>
            <p:nvPr/>
          </p:nvSpPr>
          <p:spPr>
            <a:xfrm>
              <a:off x="5257277" y="363993"/>
              <a:ext cx="201644" cy="112204"/>
            </a:xfrm>
            <a:custGeom>
              <a:avLst/>
              <a:gdLst>
                <a:gd name="connsiteX0" fmla="*/ 78787 w 201644"/>
                <a:gd name="connsiteY0" fmla="*/ 112069 h 112204"/>
                <a:gd name="connsiteX1" fmla="*/ 84407 w 201644"/>
                <a:gd name="connsiteY1" fmla="*/ 89113 h 112204"/>
                <a:gd name="connsiteX2" fmla="*/ 69262 w 201644"/>
                <a:gd name="connsiteY2" fmla="*/ 89113 h 112204"/>
                <a:gd name="connsiteX3" fmla="*/ 56213 w 201644"/>
                <a:gd name="connsiteY3" fmla="*/ 78255 h 112204"/>
                <a:gd name="connsiteX4" fmla="*/ 37163 w 201644"/>
                <a:gd name="connsiteY4" fmla="*/ 72921 h 112204"/>
                <a:gd name="connsiteX5" fmla="*/ 28972 w 201644"/>
                <a:gd name="connsiteY5" fmla="*/ 56538 h 112204"/>
                <a:gd name="connsiteX6" fmla="*/ 7636 w 201644"/>
                <a:gd name="connsiteY6" fmla="*/ 43203 h 112204"/>
                <a:gd name="connsiteX7" fmla="*/ -365 w 201644"/>
                <a:gd name="connsiteY7" fmla="*/ 20533 h 112204"/>
                <a:gd name="connsiteX8" fmla="*/ 87932 w 201644"/>
                <a:gd name="connsiteY8" fmla="*/ 33583 h 112204"/>
                <a:gd name="connsiteX9" fmla="*/ 92694 w 201644"/>
                <a:gd name="connsiteY9" fmla="*/ 9389 h 112204"/>
                <a:gd name="connsiteX10" fmla="*/ 100504 w 201644"/>
                <a:gd name="connsiteY10" fmla="*/ -136 h 112204"/>
                <a:gd name="connsiteX11" fmla="*/ 100504 w 201644"/>
                <a:gd name="connsiteY11" fmla="*/ -136 h 112204"/>
                <a:gd name="connsiteX12" fmla="*/ 108315 w 201644"/>
                <a:gd name="connsiteY12" fmla="*/ 9389 h 112204"/>
                <a:gd name="connsiteX13" fmla="*/ 113078 w 201644"/>
                <a:gd name="connsiteY13" fmla="*/ 33583 h 112204"/>
                <a:gd name="connsiteX14" fmla="*/ 201279 w 201644"/>
                <a:gd name="connsiteY14" fmla="*/ 20533 h 112204"/>
                <a:gd name="connsiteX15" fmla="*/ 193278 w 201644"/>
                <a:gd name="connsiteY15" fmla="*/ 43203 h 112204"/>
                <a:gd name="connsiteX16" fmla="*/ 171942 w 201644"/>
                <a:gd name="connsiteY16" fmla="*/ 56538 h 112204"/>
                <a:gd name="connsiteX17" fmla="*/ 163751 w 201644"/>
                <a:gd name="connsiteY17" fmla="*/ 72921 h 112204"/>
                <a:gd name="connsiteX18" fmla="*/ 144701 w 201644"/>
                <a:gd name="connsiteY18" fmla="*/ 78255 h 112204"/>
                <a:gd name="connsiteX19" fmla="*/ 131747 w 201644"/>
                <a:gd name="connsiteY19" fmla="*/ 89113 h 112204"/>
                <a:gd name="connsiteX20" fmla="*/ 116602 w 201644"/>
                <a:gd name="connsiteY20" fmla="*/ 89113 h 112204"/>
                <a:gd name="connsiteX21" fmla="*/ 122221 w 201644"/>
                <a:gd name="connsiteY21" fmla="*/ 112069 h 11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44" h="112204">
                  <a:moveTo>
                    <a:pt x="78787" y="112069"/>
                  </a:moveTo>
                  <a:lnTo>
                    <a:pt x="84407" y="89113"/>
                  </a:lnTo>
                  <a:cubicBezTo>
                    <a:pt x="79494" y="90762"/>
                    <a:pt x="74176" y="90762"/>
                    <a:pt x="69262" y="89113"/>
                  </a:cubicBezTo>
                  <a:cubicBezTo>
                    <a:pt x="63558" y="87530"/>
                    <a:pt x="58807" y="83576"/>
                    <a:pt x="56213" y="78255"/>
                  </a:cubicBezTo>
                  <a:cubicBezTo>
                    <a:pt x="49431" y="78802"/>
                    <a:pt x="42676" y="76910"/>
                    <a:pt x="37163" y="72921"/>
                  </a:cubicBezTo>
                  <a:cubicBezTo>
                    <a:pt x="32550" y="68624"/>
                    <a:pt x="29642" y="62807"/>
                    <a:pt x="28972" y="56538"/>
                  </a:cubicBezTo>
                  <a:cubicBezTo>
                    <a:pt x="20629" y="54460"/>
                    <a:pt x="13160" y="49791"/>
                    <a:pt x="7636" y="43203"/>
                  </a:cubicBezTo>
                  <a:cubicBezTo>
                    <a:pt x="2504" y="36757"/>
                    <a:pt x="-314" y="28773"/>
                    <a:pt x="-365" y="20533"/>
                  </a:cubicBezTo>
                  <a:cubicBezTo>
                    <a:pt x="28197" y="29505"/>
                    <a:pt x="57996" y="33909"/>
                    <a:pt x="87932" y="33583"/>
                  </a:cubicBezTo>
                  <a:lnTo>
                    <a:pt x="92694" y="9389"/>
                  </a:lnTo>
                  <a:cubicBezTo>
                    <a:pt x="92694" y="6817"/>
                    <a:pt x="94313" y="-136"/>
                    <a:pt x="100504" y="-136"/>
                  </a:cubicBezTo>
                  <a:lnTo>
                    <a:pt x="100504" y="-136"/>
                  </a:lnTo>
                  <a:cubicBezTo>
                    <a:pt x="106696" y="-136"/>
                    <a:pt x="107839" y="7294"/>
                    <a:pt x="108315" y="9389"/>
                  </a:cubicBezTo>
                  <a:lnTo>
                    <a:pt x="113078" y="33583"/>
                  </a:lnTo>
                  <a:cubicBezTo>
                    <a:pt x="142982" y="33910"/>
                    <a:pt x="172750" y="29506"/>
                    <a:pt x="201279" y="20533"/>
                  </a:cubicBezTo>
                  <a:cubicBezTo>
                    <a:pt x="201280" y="28782"/>
                    <a:pt x="198457" y="36782"/>
                    <a:pt x="193278" y="43203"/>
                  </a:cubicBezTo>
                  <a:cubicBezTo>
                    <a:pt x="187772" y="49812"/>
                    <a:pt x="180295" y="54485"/>
                    <a:pt x="171942" y="56538"/>
                  </a:cubicBezTo>
                  <a:cubicBezTo>
                    <a:pt x="171324" y="62822"/>
                    <a:pt x="168407" y="68656"/>
                    <a:pt x="163751" y="72921"/>
                  </a:cubicBezTo>
                  <a:cubicBezTo>
                    <a:pt x="158238" y="76910"/>
                    <a:pt x="151483" y="78802"/>
                    <a:pt x="144701" y="78255"/>
                  </a:cubicBezTo>
                  <a:cubicBezTo>
                    <a:pt x="142158" y="83579"/>
                    <a:pt x="137433" y="87539"/>
                    <a:pt x="131747" y="89113"/>
                  </a:cubicBezTo>
                  <a:cubicBezTo>
                    <a:pt x="126833" y="90762"/>
                    <a:pt x="121516" y="90762"/>
                    <a:pt x="116602" y="89113"/>
                  </a:cubicBezTo>
                  <a:lnTo>
                    <a:pt x="122221" y="1120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CC59CF00-F8DA-4647-8EDB-C47C8DA36367}"/>
                </a:ext>
              </a:extLst>
            </p:cNvPr>
            <p:cNvSpPr/>
            <p:nvPr/>
          </p:nvSpPr>
          <p:spPr>
            <a:xfrm>
              <a:off x="5255943" y="362564"/>
              <a:ext cx="204597" cy="115347"/>
            </a:xfrm>
            <a:custGeom>
              <a:avLst/>
              <a:gdLst>
                <a:gd name="connsiteX0" fmla="*/ 126032 w 204597"/>
                <a:gd name="connsiteY0" fmla="*/ 115212 h 115347"/>
                <a:gd name="connsiteX1" fmla="*/ 78407 w 204597"/>
                <a:gd name="connsiteY1" fmla="*/ 115212 h 115347"/>
                <a:gd name="connsiteX2" fmla="*/ 83836 w 204597"/>
                <a:gd name="connsiteY2" fmla="*/ 93019 h 115347"/>
                <a:gd name="connsiteX3" fmla="*/ 77740 w 204597"/>
                <a:gd name="connsiteY3" fmla="*/ 93781 h 115347"/>
                <a:gd name="connsiteX4" fmla="*/ 57071 w 204597"/>
                <a:gd name="connsiteY4" fmla="*/ 81874 h 115347"/>
                <a:gd name="connsiteX5" fmla="*/ 55737 w 204597"/>
                <a:gd name="connsiteY5" fmla="*/ 81874 h 115347"/>
                <a:gd name="connsiteX6" fmla="*/ 37735 w 204597"/>
                <a:gd name="connsiteY6" fmla="*/ 76064 h 115347"/>
                <a:gd name="connsiteX7" fmla="*/ 29067 w 204597"/>
                <a:gd name="connsiteY7" fmla="*/ 59681 h 115347"/>
                <a:gd name="connsiteX8" fmla="*/ 7922 w 204597"/>
                <a:gd name="connsiteY8" fmla="*/ 46060 h 115347"/>
                <a:gd name="connsiteX9" fmla="*/ -365 w 204597"/>
                <a:gd name="connsiteY9" fmla="*/ 22343 h 115347"/>
                <a:gd name="connsiteX10" fmla="*/ -365 w 204597"/>
                <a:gd name="connsiteY10" fmla="*/ 19962 h 115347"/>
                <a:gd name="connsiteX11" fmla="*/ 1826 w 204597"/>
                <a:gd name="connsiteY11" fmla="*/ 20724 h 115347"/>
                <a:gd name="connsiteX12" fmla="*/ 88027 w 204597"/>
                <a:gd name="connsiteY12" fmla="*/ 33678 h 115347"/>
                <a:gd name="connsiteX13" fmla="*/ 88027 w 204597"/>
                <a:gd name="connsiteY13" fmla="*/ 33678 h 115347"/>
                <a:gd name="connsiteX14" fmla="*/ 92409 w 204597"/>
                <a:gd name="connsiteY14" fmla="*/ 10913 h 115347"/>
                <a:gd name="connsiteX15" fmla="*/ 92409 w 204597"/>
                <a:gd name="connsiteY15" fmla="*/ 10913 h 115347"/>
                <a:gd name="connsiteX16" fmla="*/ 101934 w 204597"/>
                <a:gd name="connsiteY16" fmla="*/ -136 h 115347"/>
                <a:gd name="connsiteX17" fmla="*/ 101934 w 204597"/>
                <a:gd name="connsiteY17" fmla="*/ -136 h 115347"/>
                <a:gd name="connsiteX18" fmla="*/ 111459 w 204597"/>
                <a:gd name="connsiteY18" fmla="*/ 10913 h 115347"/>
                <a:gd name="connsiteX19" fmla="*/ 111459 w 204597"/>
                <a:gd name="connsiteY19" fmla="*/ 10913 h 115347"/>
                <a:gd name="connsiteX20" fmla="*/ 115840 w 204597"/>
                <a:gd name="connsiteY20" fmla="*/ 33678 h 115347"/>
                <a:gd name="connsiteX21" fmla="*/ 115840 w 204597"/>
                <a:gd name="connsiteY21" fmla="*/ 33678 h 115347"/>
                <a:gd name="connsiteX22" fmla="*/ 202041 w 204597"/>
                <a:gd name="connsiteY22" fmla="*/ 20724 h 115347"/>
                <a:gd name="connsiteX23" fmla="*/ 204232 w 204597"/>
                <a:gd name="connsiteY23" fmla="*/ 19962 h 115347"/>
                <a:gd name="connsiteX24" fmla="*/ 204232 w 204597"/>
                <a:gd name="connsiteY24" fmla="*/ 22343 h 115347"/>
                <a:gd name="connsiteX25" fmla="*/ 195850 w 204597"/>
                <a:gd name="connsiteY25" fmla="*/ 46060 h 115347"/>
                <a:gd name="connsiteX26" fmla="*/ 174800 w 204597"/>
                <a:gd name="connsiteY26" fmla="*/ 59681 h 115347"/>
                <a:gd name="connsiteX27" fmla="*/ 166132 w 204597"/>
                <a:gd name="connsiteY27" fmla="*/ 76064 h 115347"/>
                <a:gd name="connsiteX28" fmla="*/ 147082 w 204597"/>
                <a:gd name="connsiteY28" fmla="*/ 81779 h 115347"/>
                <a:gd name="connsiteX29" fmla="*/ 133556 w 204597"/>
                <a:gd name="connsiteY29" fmla="*/ 92542 h 115347"/>
                <a:gd name="connsiteX30" fmla="*/ 126413 w 204597"/>
                <a:gd name="connsiteY30" fmla="*/ 93685 h 115347"/>
                <a:gd name="connsiteX31" fmla="*/ 120317 w 204597"/>
                <a:gd name="connsiteY31" fmla="*/ 92923 h 115347"/>
                <a:gd name="connsiteX32" fmla="*/ 82598 w 204597"/>
                <a:gd name="connsiteY32" fmla="*/ 111783 h 115347"/>
                <a:gd name="connsiteX33" fmla="*/ 121650 w 204597"/>
                <a:gd name="connsiteY33" fmla="*/ 111783 h 115347"/>
                <a:gd name="connsiteX34" fmla="*/ 115745 w 204597"/>
                <a:gd name="connsiteY34" fmla="*/ 87685 h 115347"/>
                <a:gd name="connsiteX35" fmla="*/ 118888 w 204597"/>
                <a:gd name="connsiteY35" fmla="*/ 88923 h 115347"/>
                <a:gd name="connsiteX36" fmla="*/ 126699 w 204597"/>
                <a:gd name="connsiteY36" fmla="*/ 90352 h 115347"/>
                <a:gd name="connsiteX37" fmla="*/ 132795 w 204597"/>
                <a:gd name="connsiteY37" fmla="*/ 89399 h 115347"/>
                <a:gd name="connsiteX38" fmla="*/ 144797 w 204597"/>
                <a:gd name="connsiteY38" fmla="*/ 79874 h 115347"/>
                <a:gd name="connsiteX39" fmla="*/ 144796 w 204597"/>
                <a:gd name="connsiteY39" fmla="*/ 78636 h 115347"/>
                <a:gd name="connsiteX40" fmla="*/ 146035 w 204597"/>
                <a:gd name="connsiteY40" fmla="*/ 78636 h 115347"/>
                <a:gd name="connsiteX41" fmla="*/ 148225 w 204597"/>
                <a:gd name="connsiteY41" fmla="*/ 78636 h 115347"/>
                <a:gd name="connsiteX42" fmla="*/ 164037 w 204597"/>
                <a:gd name="connsiteY42" fmla="*/ 73588 h 115347"/>
                <a:gd name="connsiteX43" fmla="*/ 171656 w 204597"/>
                <a:gd name="connsiteY43" fmla="*/ 58443 h 115347"/>
                <a:gd name="connsiteX44" fmla="*/ 171656 w 204597"/>
                <a:gd name="connsiteY44" fmla="*/ 57109 h 115347"/>
                <a:gd name="connsiteX45" fmla="*/ 172895 w 204597"/>
                <a:gd name="connsiteY45" fmla="*/ 57109 h 115347"/>
                <a:gd name="connsiteX46" fmla="*/ 193183 w 204597"/>
                <a:gd name="connsiteY46" fmla="*/ 44441 h 115347"/>
                <a:gd name="connsiteX47" fmla="*/ 200803 w 204597"/>
                <a:gd name="connsiteY47" fmla="*/ 25391 h 115347"/>
                <a:gd name="connsiteX48" fmla="*/ 115840 w 204597"/>
                <a:gd name="connsiteY48" fmla="*/ 37773 h 115347"/>
                <a:gd name="connsiteX49" fmla="*/ 112887 w 204597"/>
                <a:gd name="connsiteY49" fmla="*/ 37773 h 115347"/>
                <a:gd name="connsiteX50" fmla="*/ 112887 w 204597"/>
                <a:gd name="connsiteY50" fmla="*/ 36440 h 115347"/>
                <a:gd name="connsiteX51" fmla="*/ 108220 w 204597"/>
                <a:gd name="connsiteY51" fmla="*/ 12247 h 115347"/>
                <a:gd name="connsiteX52" fmla="*/ 108220 w 204597"/>
                <a:gd name="connsiteY52" fmla="*/ 12247 h 115347"/>
                <a:gd name="connsiteX53" fmla="*/ 102124 w 204597"/>
                <a:gd name="connsiteY53" fmla="*/ 3865 h 115347"/>
                <a:gd name="connsiteX54" fmla="*/ 102124 w 204597"/>
                <a:gd name="connsiteY54" fmla="*/ 3865 h 115347"/>
                <a:gd name="connsiteX55" fmla="*/ 96028 w 204597"/>
                <a:gd name="connsiteY55" fmla="*/ 12151 h 115347"/>
                <a:gd name="connsiteX56" fmla="*/ 96028 w 204597"/>
                <a:gd name="connsiteY56" fmla="*/ 12627 h 115347"/>
                <a:gd name="connsiteX57" fmla="*/ 91361 w 204597"/>
                <a:gd name="connsiteY57" fmla="*/ 36821 h 115347"/>
                <a:gd name="connsiteX58" fmla="*/ 91361 w 204597"/>
                <a:gd name="connsiteY58" fmla="*/ 38155 h 115347"/>
                <a:gd name="connsiteX59" fmla="*/ 88408 w 204597"/>
                <a:gd name="connsiteY59" fmla="*/ 38155 h 115347"/>
                <a:gd name="connsiteX60" fmla="*/ 3445 w 204597"/>
                <a:gd name="connsiteY60" fmla="*/ 25772 h 115347"/>
                <a:gd name="connsiteX61" fmla="*/ 10970 w 204597"/>
                <a:gd name="connsiteY61" fmla="*/ 44822 h 115347"/>
                <a:gd name="connsiteX62" fmla="*/ 31353 w 204597"/>
                <a:gd name="connsiteY62" fmla="*/ 57490 h 115347"/>
                <a:gd name="connsiteX63" fmla="*/ 32592 w 204597"/>
                <a:gd name="connsiteY63" fmla="*/ 57490 h 115347"/>
                <a:gd name="connsiteX64" fmla="*/ 32592 w 204597"/>
                <a:gd name="connsiteY64" fmla="*/ 58728 h 115347"/>
                <a:gd name="connsiteX65" fmla="*/ 40212 w 204597"/>
                <a:gd name="connsiteY65" fmla="*/ 73969 h 115347"/>
                <a:gd name="connsiteX66" fmla="*/ 56023 w 204597"/>
                <a:gd name="connsiteY66" fmla="*/ 79017 h 115347"/>
                <a:gd name="connsiteX67" fmla="*/ 58119 w 204597"/>
                <a:gd name="connsiteY67" fmla="*/ 79017 h 115347"/>
                <a:gd name="connsiteX68" fmla="*/ 59452 w 204597"/>
                <a:gd name="connsiteY68" fmla="*/ 79017 h 115347"/>
                <a:gd name="connsiteX69" fmla="*/ 59928 w 204597"/>
                <a:gd name="connsiteY69" fmla="*/ 80255 h 115347"/>
                <a:gd name="connsiteX70" fmla="*/ 71835 w 204597"/>
                <a:gd name="connsiteY70" fmla="*/ 89780 h 115347"/>
                <a:gd name="connsiteX71" fmla="*/ 78026 w 204597"/>
                <a:gd name="connsiteY71" fmla="*/ 90733 h 115347"/>
                <a:gd name="connsiteX72" fmla="*/ 85836 w 204597"/>
                <a:gd name="connsiteY72" fmla="*/ 89304 h 115347"/>
                <a:gd name="connsiteX73" fmla="*/ 88980 w 204597"/>
                <a:gd name="connsiteY73" fmla="*/ 88065 h 1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04597" h="115347">
                  <a:moveTo>
                    <a:pt x="126032" y="115212"/>
                  </a:moveTo>
                  <a:lnTo>
                    <a:pt x="78407" y="115212"/>
                  </a:lnTo>
                  <a:lnTo>
                    <a:pt x="83836" y="93019"/>
                  </a:lnTo>
                  <a:cubicBezTo>
                    <a:pt x="81842" y="93514"/>
                    <a:pt x="79795" y="93770"/>
                    <a:pt x="77740" y="93781"/>
                  </a:cubicBezTo>
                  <a:cubicBezTo>
                    <a:pt x="69226" y="93758"/>
                    <a:pt x="61361" y="89228"/>
                    <a:pt x="57071" y="81874"/>
                  </a:cubicBezTo>
                  <a:lnTo>
                    <a:pt x="55737" y="81874"/>
                  </a:lnTo>
                  <a:cubicBezTo>
                    <a:pt x="49256" y="82000"/>
                    <a:pt x="42920" y="79955"/>
                    <a:pt x="37735" y="76064"/>
                  </a:cubicBezTo>
                  <a:cubicBezTo>
                    <a:pt x="32980" y="71815"/>
                    <a:pt x="29905" y="66003"/>
                    <a:pt x="29067" y="59681"/>
                  </a:cubicBezTo>
                  <a:cubicBezTo>
                    <a:pt x="20788" y="57419"/>
                    <a:pt x="13405" y="52663"/>
                    <a:pt x="7922" y="46060"/>
                  </a:cubicBezTo>
                  <a:cubicBezTo>
                    <a:pt x="2558" y="39319"/>
                    <a:pt x="-364" y="30958"/>
                    <a:pt x="-365" y="22343"/>
                  </a:cubicBezTo>
                  <a:lnTo>
                    <a:pt x="-365" y="19962"/>
                  </a:lnTo>
                  <a:lnTo>
                    <a:pt x="1826" y="20724"/>
                  </a:lnTo>
                  <a:cubicBezTo>
                    <a:pt x="29712" y="29495"/>
                    <a:pt x="58795" y="33866"/>
                    <a:pt x="88027" y="33678"/>
                  </a:cubicBezTo>
                  <a:lnTo>
                    <a:pt x="88027" y="33678"/>
                  </a:lnTo>
                  <a:cubicBezTo>
                    <a:pt x="88885" y="28820"/>
                    <a:pt x="92123" y="12437"/>
                    <a:pt x="92409" y="10913"/>
                  </a:cubicBezTo>
                  <a:lnTo>
                    <a:pt x="92409" y="10913"/>
                  </a:lnTo>
                  <a:cubicBezTo>
                    <a:pt x="92980" y="7865"/>
                    <a:pt x="94504" y="-136"/>
                    <a:pt x="101934" y="-136"/>
                  </a:cubicBezTo>
                  <a:lnTo>
                    <a:pt x="101934" y="-136"/>
                  </a:lnTo>
                  <a:cubicBezTo>
                    <a:pt x="109173" y="-136"/>
                    <a:pt x="110792" y="7865"/>
                    <a:pt x="111459" y="10913"/>
                  </a:cubicBezTo>
                  <a:lnTo>
                    <a:pt x="111459" y="10913"/>
                  </a:lnTo>
                  <a:lnTo>
                    <a:pt x="115840" y="33678"/>
                  </a:lnTo>
                  <a:lnTo>
                    <a:pt x="115840" y="33678"/>
                  </a:lnTo>
                  <a:cubicBezTo>
                    <a:pt x="145072" y="33866"/>
                    <a:pt x="174155" y="29495"/>
                    <a:pt x="202041" y="20724"/>
                  </a:cubicBezTo>
                  <a:lnTo>
                    <a:pt x="204232" y="19962"/>
                  </a:lnTo>
                  <a:lnTo>
                    <a:pt x="204232" y="22343"/>
                  </a:lnTo>
                  <a:cubicBezTo>
                    <a:pt x="204204" y="30970"/>
                    <a:pt x="201249" y="39332"/>
                    <a:pt x="195850" y="46060"/>
                  </a:cubicBezTo>
                  <a:cubicBezTo>
                    <a:pt x="190396" y="52652"/>
                    <a:pt x="183047" y="57407"/>
                    <a:pt x="174800" y="59681"/>
                  </a:cubicBezTo>
                  <a:cubicBezTo>
                    <a:pt x="173962" y="66003"/>
                    <a:pt x="170887" y="71815"/>
                    <a:pt x="166132" y="76064"/>
                  </a:cubicBezTo>
                  <a:cubicBezTo>
                    <a:pt x="160623" y="80093"/>
                    <a:pt x="153899" y="82111"/>
                    <a:pt x="147082" y="81779"/>
                  </a:cubicBezTo>
                  <a:cubicBezTo>
                    <a:pt x="144172" y="87012"/>
                    <a:pt x="139310" y="90882"/>
                    <a:pt x="133556" y="92542"/>
                  </a:cubicBezTo>
                  <a:cubicBezTo>
                    <a:pt x="131256" y="93322"/>
                    <a:pt x="128841" y="93708"/>
                    <a:pt x="126413" y="93685"/>
                  </a:cubicBezTo>
                  <a:cubicBezTo>
                    <a:pt x="124358" y="93675"/>
                    <a:pt x="122311" y="93419"/>
                    <a:pt x="120317" y="92923"/>
                  </a:cubicBezTo>
                  <a:close/>
                  <a:moveTo>
                    <a:pt x="82598" y="111783"/>
                  </a:moveTo>
                  <a:lnTo>
                    <a:pt x="121650" y="111783"/>
                  </a:lnTo>
                  <a:lnTo>
                    <a:pt x="115745" y="87685"/>
                  </a:lnTo>
                  <a:lnTo>
                    <a:pt x="118888" y="88923"/>
                  </a:lnTo>
                  <a:cubicBezTo>
                    <a:pt x="121367" y="89926"/>
                    <a:pt x="124025" y="90413"/>
                    <a:pt x="126699" y="90352"/>
                  </a:cubicBezTo>
                  <a:cubicBezTo>
                    <a:pt x="128770" y="90383"/>
                    <a:pt x="130832" y="90061"/>
                    <a:pt x="132795" y="89399"/>
                  </a:cubicBezTo>
                  <a:cubicBezTo>
                    <a:pt x="137952" y="88044"/>
                    <a:pt x="142305" y="84589"/>
                    <a:pt x="144797" y="79874"/>
                  </a:cubicBezTo>
                  <a:lnTo>
                    <a:pt x="144796" y="78636"/>
                  </a:lnTo>
                  <a:lnTo>
                    <a:pt x="146035" y="78636"/>
                  </a:lnTo>
                  <a:lnTo>
                    <a:pt x="148225" y="78636"/>
                  </a:lnTo>
                  <a:cubicBezTo>
                    <a:pt x="153911" y="78761"/>
                    <a:pt x="159476" y="76985"/>
                    <a:pt x="164037" y="73588"/>
                  </a:cubicBezTo>
                  <a:cubicBezTo>
                    <a:pt x="168293" y="69603"/>
                    <a:pt x="170993" y="64235"/>
                    <a:pt x="171656" y="58443"/>
                  </a:cubicBezTo>
                  <a:lnTo>
                    <a:pt x="171656" y="57109"/>
                  </a:lnTo>
                  <a:lnTo>
                    <a:pt x="172895" y="57109"/>
                  </a:lnTo>
                  <a:cubicBezTo>
                    <a:pt x="180824" y="55130"/>
                    <a:pt x="187925" y="50697"/>
                    <a:pt x="193183" y="44441"/>
                  </a:cubicBezTo>
                  <a:cubicBezTo>
                    <a:pt x="197597" y="39011"/>
                    <a:pt x="200255" y="32367"/>
                    <a:pt x="200803" y="25391"/>
                  </a:cubicBezTo>
                  <a:cubicBezTo>
                    <a:pt x="173257" y="33728"/>
                    <a:pt x="144620" y="37901"/>
                    <a:pt x="115840" y="37773"/>
                  </a:cubicBezTo>
                  <a:lnTo>
                    <a:pt x="112887" y="37773"/>
                  </a:lnTo>
                  <a:lnTo>
                    <a:pt x="112887" y="36440"/>
                  </a:lnTo>
                  <a:cubicBezTo>
                    <a:pt x="112887" y="36440"/>
                    <a:pt x="108601" y="14056"/>
                    <a:pt x="108220" y="12247"/>
                  </a:cubicBezTo>
                  <a:lnTo>
                    <a:pt x="108220" y="12247"/>
                  </a:lnTo>
                  <a:cubicBezTo>
                    <a:pt x="107458" y="8056"/>
                    <a:pt x="106029" y="3865"/>
                    <a:pt x="102124" y="3865"/>
                  </a:cubicBezTo>
                  <a:lnTo>
                    <a:pt x="102124" y="3865"/>
                  </a:lnTo>
                  <a:cubicBezTo>
                    <a:pt x="98219" y="3865"/>
                    <a:pt x="96790" y="8056"/>
                    <a:pt x="96028" y="12151"/>
                  </a:cubicBezTo>
                  <a:lnTo>
                    <a:pt x="96028" y="12627"/>
                  </a:lnTo>
                  <a:cubicBezTo>
                    <a:pt x="96028" y="14437"/>
                    <a:pt x="91361" y="36821"/>
                    <a:pt x="91361" y="36821"/>
                  </a:cubicBezTo>
                  <a:lnTo>
                    <a:pt x="91361" y="38155"/>
                  </a:lnTo>
                  <a:lnTo>
                    <a:pt x="88408" y="38155"/>
                  </a:lnTo>
                  <a:cubicBezTo>
                    <a:pt x="59628" y="38292"/>
                    <a:pt x="30989" y="34118"/>
                    <a:pt x="3445" y="25772"/>
                  </a:cubicBezTo>
                  <a:cubicBezTo>
                    <a:pt x="3995" y="32731"/>
                    <a:pt x="6616" y="39366"/>
                    <a:pt x="10970" y="44822"/>
                  </a:cubicBezTo>
                  <a:cubicBezTo>
                    <a:pt x="16258" y="51090"/>
                    <a:pt x="23392" y="55524"/>
                    <a:pt x="31353" y="57490"/>
                  </a:cubicBezTo>
                  <a:lnTo>
                    <a:pt x="32592" y="57490"/>
                  </a:lnTo>
                  <a:lnTo>
                    <a:pt x="32592" y="58728"/>
                  </a:lnTo>
                  <a:cubicBezTo>
                    <a:pt x="33183" y="64569"/>
                    <a:pt x="35894" y="69991"/>
                    <a:pt x="40212" y="73969"/>
                  </a:cubicBezTo>
                  <a:cubicBezTo>
                    <a:pt x="44769" y="77372"/>
                    <a:pt x="50336" y="79150"/>
                    <a:pt x="56023" y="79017"/>
                  </a:cubicBezTo>
                  <a:lnTo>
                    <a:pt x="58119" y="79017"/>
                  </a:lnTo>
                  <a:lnTo>
                    <a:pt x="59452" y="79017"/>
                  </a:lnTo>
                  <a:lnTo>
                    <a:pt x="59928" y="80255"/>
                  </a:lnTo>
                  <a:cubicBezTo>
                    <a:pt x="62398" y="84949"/>
                    <a:pt x="66713" y="88401"/>
                    <a:pt x="71835" y="89780"/>
                  </a:cubicBezTo>
                  <a:cubicBezTo>
                    <a:pt x="73832" y="90437"/>
                    <a:pt x="75924" y="90759"/>
                    <a:pt x="78026" y="90733"/>
                  </a:cubicBezTo>
                  <a:cubicBezTo>
                    <a:pt x="80698" y="90781"/>
                    <a:pt x="83354" y="90295"/>
                    <a:pt x="85836" y="89304"/>
                  </a:cubicBezTo>
                  <a:lnTo>
                    <a:pt x="88980" y="88065"/>
                  </a:lnTo>
                  <a:close/>
                </a:path>
              </a:pathLst>
            </a:custGeom>
            <a:solidFill>
              <a:srgbClr val="005C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0585D5A2-9588-48D1-B6A8-B90E8E481B62}"/>
                </a:ext>
              </a:extLst>
            </p:cNvPr>
            <p:cNvSpPr/>
            <p:nvPr/>
          </p:nvSpPr>
          <p:spPr>
            <a:xfrm>
              <a:off x="5354287" y="343398"/>
              <a:ext cx="58256" cy="35210"/>
            </a:xfrm>
            <a:custGeom>
              <a:avLst/>
              <a:gdLst>
                <a:gd name="connsiteX0" fmla="*/ 1495 w 58256"/>
                <a:gd name="connsiteY0" fmla="*/ 31984 h 35210"/>
                <a:gd name="connsiteX1" fmla="*/ 6829 w 58256"/>
                <a:gd name="connsiteY1" fmla="*/ 30841 h 35210"/>
                <a:gd name="connsiteX2" fmla="*/ 54454 w 58256"/>
                <a:gd name="connsiteY2" fmla="*/ 3409 h 35210"/>
                <a:gd name="connsiteX3" fmla="*/ 56930 w 58256"/>
                <a:gd name="connsiteY3" fmla="*/ 456 h 35210"/>
                <a:gd name="connsiteX4" fmla="*/ 55025 w 58256"/>
                <a:gd name="connsiteY4" fmla="*/ 6457 h 35210"/>
                <a:gd name="connsiteX5" fmla="*/ 1781 w 58256"/>
                <a:gd name="connsiteY5" fmla="*/ 35032 h 35210"/>
                <a:gd name="connsiteX6" fmla="*/ 1781 w 58256"/>
                <a:gd name="connsiteY6" fmla="*/ 31508 h 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56" h="35210">
                  <a:moveTo>
                    <a:pt x="1495" y="31984"/>
                  </a:moveTo>
                  <a:lnTo>
                    <a:pt x="6829" y="30841"/>
                  </a:lnTo>
                  <a:cubicBezTo>
                    <a:pt x="24822" y="26001"/>
                    <a:pt x="41239" y="16545"/>
                    <a:pt x="54454" y="3409"/>
                  </a:cubicBezTo>
                  <a:cubicBezTo>
                    <a:pt x="55339" y="2476"/>
                    <a:pt x="56166" y="1490"/>
                    <a:pt x="56930" y="456"/>
                  </a:cubicBezTo>
                  <a:cubicBezTo>
                    <a:pt x="58073" y="-1544"/>
                    <a:pt x="58931" y="1790"/>
                    <a:pt x="55025" y="6457"/>
                  </a:cubicBezTo>
                  <a:cubicBezTo>
                    <a:pt x="40625" y="21214"/>
                    <a:pt x="22038" y="31189"/>
                    <a:pt x="1781" y="35032"/>
                  </a:cubicBezTo>
                  <a:cubicBezTo>
                    <a:pt x="-886" y="35508"/>
                    <a:pt x="-1268" y="31889"/>
                    <a:pt x="1781" y="3150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CC130A13-BEE8-4041-90D9-17B7FC764814}"/>
                </a:ext>
              </a:extLst>
            </p:cNvPr>
            <p:cNvSpPr/>
            <p:nvPr/>
          </p:nvSpPr>
          <p:spPr>
            <a:xfrm>
              <a:off x="5371675" y="346562"/>
              <a:ext cx="8855" cy="23336"/>
            </a:xfrm>
            <a:custGeom>
              <a:avLst/>
              <a:gdLst>
                <a:gd name="connsiteX0" fmla="*/ 2490 w 8855"/>
                <a:gd name="connsiteY0" fmla="*/ 23200 h 23336"/>
                <a:gd name="connsiteX1" fmla="*/ -272 w 8855"/>
                <a:gd name="connsiteY1" fmla="*/ 11294 h 23336"/>
                <a:gd name="connsiteX2" fmla="*/ 6395 w 8855"/>
                <a:gd name="connsiteY2" fmla="*/ -136 h 23336"/>
                <a:gd name="connsiteX3" fmla="*/ 8491 w 8855"/>
                <a:gd name="connsiteY3" fmla="*/ 12627 h 23336"/>
                <a:gd name="connsiteX4" fmla="*/ 2490 w 8855"/>
                <a:gd name="connsiteY4" fmla="*/ 23200 h 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" h="23336">
                  <a:moveTo>
                    <a:pt x="2490" y="23200"/>
                  </a:moveTo>
                  <a:cubicBezTo>
                    <a:pt x="287" y="19643"/>
                    <a:pt x="-684" y="15458"/>
                    <a:pt x="-272" y="11294"/>
                  </a:cubicBezTo>
                  <a:cubicBezTo>
                    <a:pt x="775" y="6910"/>
                    <a:pt x="3094" y="2933"/>
                    <a:pt x="6395" y="-136"/>
                  </a:cubicBezTo>
                  <a:cubicBezTo>
                    <a:pt x="7599" y="4020"/>
                    <a:pt x="8302" y="8305"/>
                    <a:pt x="8491" y="12627"/>
                  </a:cubicBezTo>
                  <a:cubicBezTo>
                    <a:pt x="8491" y="18057"/>
                    <a:pt x="2490" y="23200"/>
                    <a:pt x="2490" y="2320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64416B7A-68D6-4D39-9570-3AA42A350A57}"/>
                </a:ext>
              </a:extLst>
            </p:cNvPr>
            <p:cNvSpPr/>
            <p:nvPr/>
          </p:nvSpPr>
          <p:spPr>
            <a:xfrm>
              <a:off x="5385992" y="339037"/>
              <a:ext cx="8350" cy="23622"/>
            </a:xfrm>
            <a:custGeom>
              <a:avLst/>
              <a:gdLst>
                <a:gd name="connsiteX0" fmla="*/ 2556 w 8350"/>
                <a:gd name="connsiteY0" fmla="*/ 23486 h 23622"/>
                <a:gd name="connsiteX1" fmla="*/ -301 w 8350"/>
                <a:gd name="connsiteY1" fmla="*/ 11485 h 23622"/>
                <a:gd name="connsiteX2" fmla="*/ 5795 w 8350"/>
                <a:gd name="connsiteY2" fmla="*/ -136 h 23622"/>
                <a:gd name="connsiteX3" fmla="*/ 7986 w 8350"/>
                <a:gd name="connsiteY3" fmla="*/ 12723 h 23622"/>
                <a:gd name="connsiteX4" fmla="*/ 2556 w 8350"/>
                <a:gd name="connsiteY4" fmla="*/ 23486 h 2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0" h="23622">
                  <a:moveTo>
                    <a:pt x="2556" y="23486"/>
                  </a:moveTo>
                  <a:cubicBezTo>
                    <a:pt x="363" y="19887"/>
                    <a:pt x="-637" y="15686"/>
                    <a:pt x="-301" y="11485"/>
                  </a:cubicBezTo>
                  <a:cubicBezTo>
                    <a:pt x="582" y="7110"/>
                    <a:pt x="2697" y="3078"/>
                    <a:pt x="5795" y="-136"/>
                  </a:cubicBezTo>
                  <a:cubicBezTo>
                    <a:pt x="7013" y="4053"/>
                    <a:pt x="7748" y="8367"/>
                    <a:pt x="7986" y="12723"/>
                  </a:cubicBezTo>
                  <a:cubicBezTo>
                    <a:pt x="7539" y="16849"/>
                    <a:pt x="5609" y="20674"/>
                    <a:pt x="2556" y="2348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656D6640-359C-479B-86C7-F60DACF5F899}"/>
                </a:ext>
              </a:extLst>
            </p:cNvPr>
            <p:cNvSpPr/>
            <p:nvPr/>
          </p:nvSpPr>
          <p:spPr>
            <a:xfrm>
              <a:off x="5375863" y="371962"/>
              <a:ext cx="21431" cy="9750"/>
            </a:xfrm>
            <a:custGeom>
              <a:avLst/>
              <a:gdLst>
                <a:gd name="connsiteX0" fmla="*/ -365 w 21431"/>
                <a:gd name="connsiteY0" fmla="*/ 944 h 9750"/>
                <a:gd name="connsiteX1" fmla="*/ 10494 w 21431"/>
                <a:gd name="connsiteY1" fmla="*/ 944 h 9750"/>
                <a:gd name="connsiteX2" fmla="*/ 21066 w 21431"/>
                <a:gd name="connsiteY2" fmla="*/ 8564 h 9750"/>
                <a:gd name="connsiteX3" fmla="*/ 8589 w 21431"/>
                <a:gd name="connsiteY3" fmla="*/ 8564 h 9750"/>
                <a:gd name="connsiteX4" fmla="*/ -365 w 21431"/>
                <a:gd name="connsiteY4" fmla="*/ 372 h 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9750">
                  <a:moveTo>
                    <a:pt x="-365" y="944"/>
                  </a:moveTo>
                  <a:cubicBezTo>
                    <a:pt x="3112" y="-496"/>
                    <a:pt x="7017" y="-496"/>
                    <a:pt x="10494" y="944"/>
                  </a:cubicBezTo>
                  <a:cubicBezTo>
                    <a:pt x="14429" y="2858"/>
                    <a:pt x="18006" y="5435"/>
                    <a:pt x="21066" y="8564"/>
                  </a:cubicBezTo>
                  <a:cubicBezTo>
                    <a:pt x="17025" y="9964"/>
                    <a:pt x="12630" y="9964"/>
                    <a:pt x="8589" y="8564"/>
                  </a:cubicBezTo>
                  <a:cubicBezTo>
                    <a:pt x="4470" y="7414"/>
                    <a:pt x="1145" y="4372"/>
                    <a:pt x="-365" y="37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EEE7A178-E028-4901-BC36-5FC48BC1CCE8}"/>
                </a:ext>
              </a:extLst>
            </p:cNvPr>
            <p:cNvSpPr/>
            <p:nvPr/>
          </p:nvSpPr>
          <p:spPr>
            <a:xfrm>
              <a:off x="5398363" y="331703"/>
              <a:ext cx="7694" cy="22764"/>
            </a:xfrm>
            <a:custGeom>
              <a:avLst/>
              <a:gdLst>
                <a:gd name="connsiteX0" fmla="*/ 2376 w 7694"/>
                <a:gd name="connsiteY0" fmla="*/ 22629 h 22764"/>
                <a:gd name="connsiteX1" fmla="*/ -291 w 7694"/>
                <a:gd name="connsiteY1" fmla="*/ 11103 h 22764"/>
                <a:gd name="connsiteX2" fmla="*/ 5329 w 7694"/>
                <a:gd name="connsiteY2" fmla="*/ -136 h 22764"/>
                <a:gd name="connsiteX3" fmla="*/ 7329 w 7694"/>
                <a:gd name="connsiteY3" fmla="*/ 12247 h 22764"/>
                <a:gd name="connsiteX4" fmla="*/ 2376 w 7694"/>
                <a:gd name="connsiteY4" fmla="*/ 22629 h 2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4" h="22764">
                  <a:moveTo>
                    <a:pt x="2376" y="22629"/>
                  </a:moveTo>
                  <a:cubicBezTo>
                    <a:pt x="287" y="19167"/>
                    <a:pt x="-647" y="15131"/>
                    <a:pt x="-291" y="11103"/>
                  </a:cubicBezTo>
                  <a:cubicBezTo>
                    <a:pt x="481" y="6901"/>
                    <a:pt x="2430" y="3003"/>
                    <a:pt x="5329" y="-136"/>
                  </a:cubicBezTo>
                  <a:cubicBezTo>
                    <a:pt x="6474" y="3900"/>
                    <a:pt x="7145" y="8055"/>
                    <a:pt x="7329" y="12247"/>
                  </a:cubicBezTo>
                  <a:cubicBezTo>
                    <a:pt x="6971" y="16188"/>
                    <a:pt x="5214" y="19870"/>
                    <a:pt x="2376" y="226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2324D892-3A6F-4279-9CDC-672A2A290348}"/>
                </a:ext>
              </a:extLst>
            </p:cNvPr>
            <p:cNvSpPr/>
            <p:nvPr/>
          </p:nvSpPr>
          <p:spPr>
            <a:xfrm>
              <a:off x="5410824" y="326655"/>
              <a:ext cx="10092" cy="19431"/>
            </a:xfrm>
            <a:custGeom>
              <a:avLst/>
              <a:gdLst>
                <a:gd name="connsiteX0" fmla="*/ 202 w 10092"/>
                <a:gd name="connsiteY0" fmla="*/ 19295 h 19431"/>
                <a:gd name="connsiteX1" fmla="*/ 7632 w 10092"/>
                <a:gd name="connsiteY1" fmla="*/ 12247 h 19431"/>
                <a:gd name="connsiteX2" fmla="*/ 9727 w 10092"/>
                <a:gd name="connsiteY2" fmla="*/ -136 h 19431"/>
                <a:gd name="connsiteX3" fmla="*/ 1440 w 10092"/>
                <a:gd name="connsiteY3" fmla="*/ 8056 h 19431"/>
                <a:gd name="connsiteX4" fmla="*/ 202 w 10092"/>
                <a:gd name="connsiteY4" fmla="*/ 19295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2" h="19431">
                  <a:moveTo>
                    <a:pt x="202" y="19295"/>
                  </a:moveTo>
                  <a:cubicBezTo>
                    <a:pt x="3765" y="18451"/>
                    <a:pt x="6601" y="15760"/>
                    <a:pt x="7632" y="12247"/>
                  </a:cubicBezTo>
                  <a:cubicBezTo>
                    <a:pt x="8954" y="8249"/>
                    <a:pt x="9660" y="4074"/>
                    <a:pt x="9727" y="-136"/>
                  </a:cubicBezTo>
                  <a:cubicBezTo>
                    <a:pt x="6177" y="1662"/>
                    <a:pt x="3279" y="4527"/>
                    <a:pt x="1440" y="8056"/>
                  </a:cubicBezTo>
                  <a:cubicBezTo>
                    <a:pt x="-418" y="11499"/>
                    <a:pt x="-862" y="15530"/>
                    <a:pt x="202" y="1929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23899C93-370A-4DCA-8AF1-24749580BFBC}"/>
                </a:ext>
              </a:extLst>
            </p:cNvPr>
            <p:cNvSpPr/>
            <p:nvPr/>
          </p:nvSpPr>
          <p:spPr>
            <a:xfrm>
              <a:off x="5390151" y="364608"/>
              <a:ext cx="22479" cy="8561"/>
            </a:xfrm>
            <a:custGeom>
              <a:avLst/>
              <a:gdLst>
                <a:gd name="connsiteX0" fmla="*/ -365 w 22479"/>
                <a:gd name="connsiteY0" fmla="*/ 1249 h 8561"/>
                <a:gd name="connsiteX1" fmla="*/ 11256 w 22479"/>
                <a:gd name="connsiteY1" fmla="*/ 487 h 8561"/>
                <a:gd name="connsiteX2" fmla="*/ 22114 w 22479"/>
                <a:gd name="connsiteY2" fmla="*/ 7536 h 8561"/>
                <a:gd name="connsiteX3" fmla="*/ 9255 w 22479"/>
                <a:gd name="connsiteY3" fmla="*/ 8203 h 8561"/>
                <a:gd name="connsiteX4" fmla="*/ -270 w 22479"/>
                <a:gd name="connsiteY4" fmla="*/ 1249 h 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" h="8561">
                  <a:moveTo>
                    <a:pt x="-365" y="1249"/>
                  </a:moveTo>
                  <a:cubicBezTo>
                    <a:pt x="3317" y="-285"/>
                    <a:pt x="7405" y="-553"/>
                    <a:pt x="11256" y="487"/>
                  </a:cubicBezTo>
                  <a:cubicBezTo>
                    <a:pt x="15397" y="1913"/>
                    <a:pt x="19126" y="4333"/>
                    <a:pt x="22114" y="7536"/>
                  </a:cubicBezTo>
                  <a:cubicBezTo>
                    <a:pt x="17889" y="8424"/>
                    <a:pt x="13550" y="8649"/>
                    <a:pt x="9255" y="8203"/>
                  </a:cubicBezTo>
                  <a:cubicBezTo>
                    <a:pt x="5339" y="7123"/>
                    <a:pt x="1952" y="4650"/>
                    <a:pt x="-270" y="124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0CF00DE8-E510-45DB-A877-17E8EBBD83C4}"/>
                </a:ext>
              </a:extLst>
            </p:cNvPr>
            <p:cNvSpPr/>
            <p:nvPr/>
          </p:nvSpPr>
          <p:spPr>
            <a:xfrm>
              <a:off x="5403105" y="352848"/>
              <a:ext cx="21716" cy="7532"/>
            </a:xfrm>
            <a:custGeom>
              <a:avLst/>
              <a:gdLst>
                <a:gd name="connsiteX0" fmla="*/ -365 w 21716"/>
                <a:gd name="connsiteY0" fmla="*/ 3769 h 7532"/>
                <a:gd name="connsiteX1" fmla="*/ 10303 w 21716"/>
                <a:gd name="connsiteY1" fmla="*/ -136 h 7532"/>
                <a:gd name="connsiteX2" fmla="*/ 21352 w 21716"/>
                <a:gd name="connsiteY2" fmla="*/ 1388 h 7532"/>
                <a:gd name="connsiteX3" fmla="*/ 10874 w 21716"/>
                <a:gd name="connsiteY3" fmla="*/ 7389 h 7532"/>
                <a:gd name="connsiteX4" fmla="*/ -365 w 21716"/>
                <a:gd name="connsiteY4" fmla="*/ 3769 h 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" h="7532">
                  <a:moveTo>
                    <a:pt x="-365" y="3769"/>
                  </a:moveTo>
                  <a:cubicBezTo>
                    <a:pt x="2620" y="1251"/>
                    <a:pt x="6398" y="-132"/>
                    <a:pt x="10303" y="-136"/>
                  </a:cubicBezTo>
                  <a:cubicBezTo>
                    <a:pt x="14022" y="63"/>
                    <a:pt x="17718" y="572"/>
                    <a:pt x="21352" y="1388"/>
                  </a:cubicBezTo>
                  <a:cubicBezTo>
                    <a:pt x="18542" y="4396"/>
                    <a:pt x="14891" y="6487"/>
                    <a:pt x="10874" y="7389"/>
                  </a:cubicBezTo>
                  <a:cubicBezTo>
                    <a:pt x="6823" y="7511"/>
                    <a:pt x="2854" y="6233"/>
                    <a:pt x="-365" y="376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8398667B-AFA0-4C25-A1FC-85B3D3ACD2A8}"/>
                </a:ext>
              </a:extLst>
            </p:cNvPr>
            <p:cNvSpPr/>
            <p:nvPr/>
          </p:nvSpPr>
          <p:spPr>
            <a:xfrm>
              <a:off x="5110535" y="500962"/>
              <a:ext cx="26924" cy="20124"/>
            </a:xfrm>
            <a:custGeom>
              <a:avLst/>
              <a:gdLst>
                <a:gd name="connsiteX0" fmla="*/ 26553 w 26924"/>
                <a:gd name="connsiteY0" fmla="*/ -136 h 20124"/>
                <a:gd name="connsiteX1" fmla="*/ 26553 w 26924"/>
                <a:gd name="connsiteY1" fmla="*/ 2340 h 20124"/>
                <a:gd name="connsiteX2" fmla="*/ 26553 w 26924"/>
                <a:gd name="connsiteY2" fmla="*/ 11865 h 20124"/>
                <a:gd name="connsiteX3" fmla="*/ 24648 w 26924"/>
                <a:gd name="connsiteY3" fmla="*/ 17390 h 20124"/>
                <a:gd name="connsiteX4" fmla="*/ 19599 w 26924"/>
                <a:gd name="connsiteY4" fmla="*/ 19390 h 20124"/>
                <a:gd name="connsiteX5" fmla="*/ 14551 w 26924"/>
                <a:gd name="connsiteY5" fmla="*/ 17009 h 20124"/>
                <a:gd name="connsiteX6" fmla="*/ 14075 w 26924"/>
                <a:gd name="connsiteY6" fmla="*/ 16152 h 20124"/>
                <a:gd name="connsiteX7" fmla="*/ 13122 w 26924"/>
                <a:gd name="connsiteY7" fmla="*/ 17676 h 20124"/>
                <a:gd name="connsiteX8" fmla="*/ 7979 w 26924"/>
                <a:gd name="connsiteY8" fmla="*/ 19962 h 20124"/>
                <a:gd name="connsiteX9" fmla="*/ 1692 w 26924"/>
                <a:gd name="connsiteY9" fmla="*/ 17581 h 20124"/>
                <a:gd name="connsiteX10" fmla="*/ -308 w 26924"/>
                <a:gd name="connsiteY10" fmla="*/ 10627 h 20124"/>
                <a:gd name="connsiteX11" fmla="*/ -308 w 26924"/>
                <a:gd name="connsiteY11" fmla="*/ 1864 h 20124"/>
                <a:gd name="connsiteX12" fmla="*/ -308 w 26924"/>
                <a:gd name="connsiteY12" fmla="*/ -136 h 20124"/>
                <a:gd name="connsiteX13" fmla="*/ 4264 w 26924"/>
                <a:gd name="connsiteY13" fmla="*/ 4436 h 20124"/>
                <a:gd name="connsiteX14" fmla="*/ 4264 w 26924"/>
                <a:gd name="connsiteY14" fmla="*/ 10723 h 20124"/>
                <a:gd name="connsiteX15" fmla="*/ 5121 w 26924"/>
                <a:gd name="connsiteY15" fmla="*/ 13771 h 20124"/>
                <a:gd name="connsiteX16" fmla="*/ 7979 w 26924"/>
                <a:gd name="connsiteY16" fmla="*/ 14818 h 20124"/>
                <a:gd name="connsiteX17" fmla="*/ 10550 w 26924"/>
                <a:gd name="connsiteY17" fmla="*/ 13866 h 20124"/>
                <a:gd name="connsiteX18" fmla="*/ 11408 w 26924"/>
                <a:gd name="connsiteY18" fmla="*/ 10723 h 20124"/>
                <a:gd name="connsiteX19" fmla="*/ 11408 w 26924"/>
                <a:gd name="connsiteY19" fmla="*/ 4531 h 20124"/>
                <a:gd name="connsiteX20" fmla="*/ 15980 w 26924"/>
                <a:gd name="connsiteY20" fmla="*/ 4436 h 20124"/>
                <a:gd name="connsiteX21" fmla="*/ 15980 w 26924"/>
                <a:gd name="connsiteY21" fmla="*/ 10342 h 20124"/>
                <a:gd name="connsiteX22" fmla="*/ 16647 w 26924"/>
                <a:gd name="connsiteY22" fmla="*/ 13294 h 20124"/>
                <a:gd name="connsiteX23" fmla="*/ 19028 w 26924"/>
                <a:gd name="connsiteY23" fmla="*/ 14247 h 20124"/>
                <a:gd name="connsiteX24" fmla="*/ 21124 w 26924"/>
                <a:gd name="connsiteY24" fmla="*/ 13294 h 20124"/>
                <a:gd name="connsiteX25" fmla="*/ 21886 w 26924"/>
                <a:gd name="connsiteY25" fmla="*/ 10246 h 20124"/>
                <a:gd name="connsiteX26" fmla="*/ 21886 w 26924"/>
                <a:gd name="connsiteY26" fmla="*/ 4531 h 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924" h="20124">
                  <a:moveTo>
                    <a:pt x="26553" y="-136"/>
                  </a:moveTo>
                  <a:lnTo>
                    <a:pt x="26553" y="2340"/>
                  </a:lnTo>
                  <a:lnTo>
                    <a:pt x="26553" y="11865"/>
                  </a:lnTo>
                  <a:cubicBezTo>
                    <a:pt x="26637" y="13881"/>
                    <a:pt x="25956" y="15854"/>
                    <a:pt x="24648" y="17390"/>
                  </a:cubicBezTo>
                  <a:cubicBezTo>
                    <a:pt x="23332" y="18753"/>
                    <a:pt x="21492" y="19482"/>
                    <a:pt x="19599" y="19390"/>
                  </a:cubicBezTo>
                  <a:cubicBezTo>
                    <a:pt x="17637" y="19428"/>
                    <a:pt x="15770" y="18547"/>
                    <a:pt x="14551" y="17009"/>
                  </a:cubicBezTo>
                  <a:cubicBezTo>
                    <a:pt x="14357" y="16744"/>
                    <a:pt x="14197" y="16456"/>
                    <a:pt x="14075" y="16152"/>
                  </a:cubicBezTo>
                  <a:cubicBezTo>
                    <a:pt x="13837" y="16705"/>
                    <a:pt x="13516" y="17219"/>
                    <a:pt x="13122" y="17676"/>
                  </a:cubicBezTo>
                  <a:cubicBezTo>
                    <a:pt x="11928" y="19288"/>
                    <a:pt x="9976" y="20156"/>
                    <a:pt x="7979" y="19962"/>
                  </a:cubicBezTo>
                  <a:cubicBezTo>
                    <a:pt x="5641" y="20092"/>
                    <a:pt x="3357" y="19227"/>
                    <a:pt x="1692" y="17581"/>
                  </a:cubicBezTo>
                  <a:cubicBezTo>
                    <a:pt x="137" y="15616"/>
                    <a:pt x="-582" y="13118"/>
                    <a:pt x="-308" y="10627"/>
                  </a:cubicBezTo>
                  <a:lnTo>
                    <a:pt x="-308" y="1864"/>
                  </a:lnTo>
                  <a:lnTo>
                    <a:pt x="-308" y="-136"/>
                  </a:lnTo>
                  <a:close/>
                  <a:moveTo>
                    <a:pt x="4264" y="4436"/>
                  </a:moveTo>
                  <a:lnTo>
                    <a:pt x="4264" y="10723"/>
                  </a:lnTo>
                  <a:cubicBezTo>
                    <a:pt x="4186" y="11807"/>
                    <a:pt x="4489" y="12885"/>
                    <a:pt x="5121" y="13771"/>
                  </a:cubicBezTo>
                  <a:cubicBezTo>
                    <a:pt x="5893" y="14492"/>
                    <a:pt x="6924" y="14870"/>
                    <a:pt x="7979" y="14818"/>
                  </a:cubicBezTo>
                  <a:cubicBezTo>
                    <a:pt x="8937" y="14911"/>
                    <a:pt x="9884" y="14560"/>
                    <a:pt x="10550" y="13866"/>
                  </a:cubicBezTo>
                  <a:cubicBezTo>
                    <a:pt x="11182" y="12945"/>
                    <a:pt x="11485" y="11837"/>
                    <a:pt x="11408" y="10723"/>
                  </a:cubicBezTo>
                  <a:lnTo>
                    <a:pt x="11408" y="4531"/>
                  </a:lnTo>
                  <a:close/>
                  <a:moveTo>
                    <a:pt x="15980" y="4436"/>
                  </a:moveTo>
                  <a:lnTo>
                    <a:pt x="15980" y="10342"/>
                  </a:lnTo>
                  <a:cubicBezTo>
                    <a:pt x="15844" y="11374"/>
                    <a:pt x="16081" y="12421"/>
                    <a:pt x="16647" y="13294"/>
                  </a:cubicBezTo>
                  <a:cubicBezTo>
                    <a:pt x="17246" y="13970"/>
                    <a:pt x="18128" y="14323"/>
                    <a:pt x="19028" y="14247"/>
                  </a:cubicBezTo>
                  <a:cubicBezTo>
                    <a:pt x="19844" y="14311"/>
                    <a:pt x="20635" y="13951"/>
                    <a:pt x="21124" y="13294"/>
                  </a:cubicBezTo>
                  <a:cubicBezTo>
                    <a:pt x="21636" y="12361"/>
                    <a:pt x="21898" y="11311"/>
                    <a:pt x="21886" y="10246"/>
                  </a:cubicBezTo>
                  <a:lnTo>
                    <a:pt x="21886" y="45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86A49130-380B-4E2C-8862-02239655D1A5}"/>
                </a:ext>
              </a:extLst>
            </p:cNvPr>
            <p:cNvSpPr/>
            <p:nvPr/>
          </p:nvSpPr>
          <p:spPr>
            <a:xfrm>
              <a:off x="5110973" y="528966"/>
              <a:ext cx="28955" cy="21907"/>
            </a:xfrm>
            <a:custGeom>
              <a:avLst/>
              <a:gdLst>
                <a:gd name="connsiteX0" fmla="*/ 0 w 28955"/>
                <a:gd name="connsiteY0" fmla="*/ 3334 h 21907"/>
                <a:gd name="connsiteX1" fmla="*/ 26670 w 28955"/>
                <a:gd name="connsiteY1" fmla="*/ 0 h 21907"/>
                <a:gd name="connsiteX2" fmla="*/ 28956 w 28955"/>
                <a:gd name="connsiteY2" fmla="*/ 18098 h 21907"/>
                <a:gd name="connsiteX3" fmla="*/ 26575 w 28955"/>
                <a:gd name="connsiteY3" fmla="*/ 18383 h 21907"/>
                <a:gd name="connsiteX4" fmla="*/ 24193 w 28955"/>
                <a:gd name="connsiteY4" fmla="*/ 18669 h 21907"/>
                <a:gd name="connsiteX5" fmla="*/ 22574 w 28955"/>
                <a:gd name="connsiteY5" fmla="*/ 5715 h 21907"/>
                <a:gd name="connsiteX6" fmla="*/ 16955 w 28955"/>
                <a:gd name="connsiteY6" fmla="*/ 6382 h 21907"/>
                <a:gd name="connsiteX7" fmla="*/ 18383 w 28955"/>
                <a:gd name="connsiteY7" fmla="*/ 18383 h 21907"/>
                <a:gd name="connsiteX8" fmla="*/ 16097 w 28955"/>
                <a:gd name="connsiteY8" fmla="*/ 18669 h 21907"/>
                <a:gd name="connsiteX9" fmla="*/ 13811 w 28955"/>
                <a:gd name="connsiteY9" fmla="*/ 18955 h 21907"/>
                <a:gd name="connsiteX10" fmla="*/ 12383 w 28955"/>
                <a:gd name="connsiteY10" fmla="*/ 6953 h 21907"/>
                <a:gd name="connsiteX11" fmla="*/ 5429 w 28955"/>
                <a:gd name="connsiteY11" fmla="*/ 7811 h 21907"/>
                <a:gd name="connsiteX12" fmla="*/ 7048 w 28955"/>
                <a:gd name="connsiteY12" fmla="*/ 21336 h 21907"/>
                <a:gd name="connsiteX13" fmla="*/ 4667 w 28955"/>
                <a:gd name="connsiteY13" fmla="*/ 21622 h 21907"/>
                <a:gd name="connsiteX14" fmla="*/ 2286 w 28955"/>
                <a:gd name="connsiteY14" fmla="*/ 21908 h 21907"/>
                <a:gd name="connsiteX15" fmla="*/ 0 w 28955"/>
                <a:gd name="connsiteY15" fmla="*/ 3334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55" h="21907">
                  <a:moveTo>
                    <a:pt x="0" y="3334"/>
                  </a:moveTo>
                  <a:lnTo>
                    <a:pt x="26670" y="0"/>
                  </a:lnTo>
                  <a:lnTo>
                    <a:pt x="28956" y="18098"/>
                  </a:lnTo>
                  <a:lnTo>
                    <a:pt x="26575" y="18383"/>
                  </a:lnTo>
                  <a:lnTo>
                    <a:pt x="24193" y="18669"/>
                  </a:lnTo>
                  <a:lnTo>
                    <a:pt x="22574" y="5715"/>
                  </a:lnTo>
                  <a:lnTo>
                    <a:pt x="16955" y="6382"/>
                  </a:lnTo>
                  <a:lnTo>
                    <a:pt x="18383" y="18383"/>
                  </a:lnTo>
                  <a:lnTo>
                    <a:pt x="16097" y="18669"/>
                  </a:lnTo>
                  <a:lnTo>
                    <a:pt x="13811" y="18955"/>
                  </a:lnTo>
                  <a:lnTo>
                    <a:pt x="12383" y="6953"/>
                  </a:lnTo>
                  <a:lnTo>
                    <a:pt x="5429" y="7811"/>
                  </a:lnTo>
                  <a:lnTo>
                    <a:pt x="7048" y="21336"/>
                  </a:lnTo>
                  <a:lnTo>
                    <a:pt x="4667" y="21622"/>
                  </a:lnTo>
                  <a:lnTo>
                    <a:pt x="2286" y="21908"/>
                  </a:lnTo>
                  <a:lnTo>
                    <a:pt x="0" y="333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74260D8E-1FAF-4873-8A2C-22DD4833B180}"/>
                </a:ext>
              </a:extLst>
            </p:cNvPr>
            <p:cNvSpPr/>
            <p:nvPr/>
          </p:nvSpPr>
          <p:spPr>
            <a:xfrm>
              <a:off x="5114497" y="554397"/>
              <a:ext cx="27336" cy="10191"/>
            </a:xfrm>
            <a:custGeom>
              <a:avLst/>
              <a:gdLst>
                <a:gd name="connsiteX0" fmla="*/ 26384 w 27336"/>
                <a:gd name="connsiteY0" fmla="*/ 0 h 10191"/>
                <a:gd name="connsiteX1" fmla="*/ 26861 w 27336"/>
                <a:gd name="connsiteY1" fmla="*/ 2477 h 10191"/>
                <a:gd name="connsiteX2" fmla="*/ 27337 w 27336"/>
                <a:gd name="connsiteY2" fmla="*/ 5048 h 10191"/>
                <a:gd name="connsiteX3" fmla="*/ 953 w 27336"/>
                <a:gd name="connsiteY3" fmla="*/ 10192 h 10191"/>
                <a:gd name="connsiteX4" fmla="*/ 476 w 27336"/>
                <a:gd name="connsiteY4" fmla="*/ 7620 h 10191"/>
                <a:gd name="connsiteX5" fmla="*/ 0 w 27336"/>
                <a:gd name="connsiteY5" fmla="*/ 5048 h 10191"/>
                <a:gd name="connsiteX6" fmla="*/ 26384 w 27336"/>
                <a:gd name="connsiteY6" fmla="*/ 0 h 1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" h="10191">
                  <a:moveTo>
                    <a:pt x="26384" y="0"/>
                  </a:moveTo>
                  <a:lnTo>
                    <a:pt x="26861" y="2477"/>
                  </a:lnTo>
                  <a:lnTo>
                    <a:pt x="27337" y="5048"/>
                  </a:lnTo>
                  <a:lnTo>
                    <a:pt x="953" y="10192"/>
                  </a:lnTo>
                  <a:lnTo>
                    <a:pt x="476" y="7620"/>
                  </a:lnTo>
                  <a:lnTo>
                    <a:pt x="0" y="5048"/>
                  </a:lnTo>
                  <a:lnTo>
                    <a:pt x="26384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49AB6ECE-687E-43B6-BAD7-1039B2F39B9C}"/>
                </a:ext>
              </a:extLst>
            </p:cNvPr>
            <p:cNvSpPr/>
            <p:nvPr/>
          </p:nvSpPr>
          <p:spPr>
            <a:xfrm>
              <a:off x="5117690" y="570590"/>
              <a:ext cx="29572" cy="15963"/>
            </a:xfrm>
            <a:custGeom>
              <a:avLst/>
              <a:gdLst>
                <a:gd name="connsiteX0" fmla="*/ 27874 w 29572"/>
                <a:gd name="connsiteY0" fmla="*/ 5198 h 15963"/>
                <a:gd name="connsiteX1" fmla="*/ 28541 w 29572"/>
                <a:gd name="connsiteY1" fmla="*/ 7675 h 15963"/>
                <a:gd name="connsiteX2" fmla="*/ 29208 w 29572"/>
                <a:gd name="connsiteY2" fmla="*/ 10151 h 15963"/>
                <a:gd name="connsiteX3" fmla="*/ 10158 w 29572"/>
                <a:gd name="connsiteY3" fmla="*/ 15199 h 15963"/>
                <a:gd name="connsiteX4" fmla="*/ 3681 w 29572"/>
                <a:gd name="connsiteY4" fmla="*/ 15199 h 15963"/>
                <a:gd name="connsiteX5" fmla="*/ 61 w 29572"/>
                <a:gd name="connsiteY5" fmla="*/ 10056 h 15963"/>
                <a:gd name="connsiteX6" fmla="*/ 728 w 29572"/>
                <a:gd name="connsiteY6" fmla="*/ 3484 h 15963"/>
                <a:gd name="connsiteX7" fmla="*/ 7110 w 29572"/>
                <a:gd name="connsiteY7" fmla="*/ -136 h 15963"/>
                <a:gd name="connsiteX8" fmla="*/ 8729 w 29572"/>
                <a:gd name="connsiteY8" fmla="*/ -136 h 15963"/>
                <a:gd name="connsiteX9" fmla="*/ 9967 w 29572"/>
                <a:gd name="connsiteY9" fmla="*/ 4627 h 15963"/>
                <a:gd name="connsiteX10" fmla="*/ 8443 w 29572"/>
                <a:gd name="connsiteY10" fmla="*/ 4627 h 15963"/>
                <a:gd name="connsiteX11" fmla="*/ 5109 w 29572"/>
                <a:gd name="connsiteY11" fmla="*/ 6246 h 15963"/>
                <a:gd name="connsiteX12" fmla="*/ 4538 w 29572"/>
                <a:gd name="connsiteY12" fmla="*/ 8818 h 15963"/>
                <a:gd name="connsiteX13" fmla="*/ 5967 w 29572"/>
                <a:gd name="connsiteY13" fmla="*/ 10627 h 15963"/>
                <a:gd name="connsiteX14" fmla="*/ 8824 w 29572"/>
                <a:gd name="connsiteY14" fmla="*/ 10627 h 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72" h="15963">
                  <a:moveTo>
                    <a:pt x="27874" y="5198"/>
                  </a:moveTo>
                  <a:lnTo>
                    <a:pt x="28541" y="7675"/>
                  </a:lnTo>
                  <a:lnTo>
                    <a:pt x="29208" y="10151"/>
                  </a:lnTo>
                  <a:lnTo>
                    <a:pt x="10158" y="15199"/>
                  </a:lnTo>
                  <a:cubicBezTo>
                    <a:pt x="8080" y="16036"/>
                    <a:pt x="5759" y="16036"/>
                    <a:pt x="3681" y="15199"/>
                  </a:cubicBezTo>
                  <a:cubicBezTo>
                    <a:pt x="1838" y="14035"/>
                    <a:pt x="536" y="12184"/>
                    <a:pt x="61" y="10056"/>
                  </a:cubicBezTo>
                  <a:cubicBezTo>
                    <a:pt x="-686" y="7873"/>
                    <a:pt x="-443" y="5472"/>
                    <a:pt x="728" y="3484"/>
                  </a:cubicBezTo>
                  <a:cubicBezTo>
                    <a:pt x="2366" y="1567"/>
                    <a:pt x="4625" y="286"/>
                    <a:pt x="7110" y="-136"/>
                  </a:cubicBezTo>
                  <a:lnTo>
                    <a:pt x="8729" y="-136"/>
                  </a:lnTo>
                  <a:lnTo>
                    <a:pt x="9967" y="4627"/>
                  </a:lnTo>
                  <a:lnTo>
                    <a:pt x="8443" y="4627"/>
                  </a:lnTo>
                  <a:cubicBezTo>
                    <a:pt x="7196" y="4825"/>
                    <a:pt x="6036" y="5388"/>
                    <a:pt x="5109" y="6246"/>
                  </a:cubicBezTo>
                  <a:cubicBezTo>
                    <a:pt x="4441" y="6922"/>
                    <a:pt x="4219" y="7922"/>
                    <a:pt x="4538" y="8818"/>
                  </a:cubicBezTo>
                  <a:cubicBezTo>
                    <a:pt x="4671" y="9627"/>
                    <a:pt x="5211" y="10310"/>
                    <a:pt x="5967" y="10627"/>
                  </a:cubicBezTo>
                  <a:cubicBezTo>
                    <a:pt x="6897" y="10920"/>
                    <a:pt x="7894" y="10920"/>
                    <a:pt x="8824" y="106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122766F5-C672-4703-BEEA-A883311F6E48}"/>
                </a:ext>
              </a:extLst>
            </p:cNvPr>
            <p:cNvSpPr/>
            <p:nvPr/>
          </p:nvSpPr>
          <p:spPr>
            <a:xfrm>
              <a:off x="5125070" y="588116"/>
              <a:ext cx="26860" cy="14478"/>
            </a:xfrm>
            <a:custGeom>
              <a:avLst/>
              <a:gdLst>
                <a:gd name="connsiteX0" fmla="*/ 25051 w 26860"/>
                <a:gd name="connsiteY0" fmla="*/ 0 h 14478"/>
                <a:gd name="connsiteX1" fmla="*/ 26003 w 26860"/>
                <a:gd name="connsiteY1" fmla="*/ 2381 h 14478"/>
                <a:gd name="connsiteX2" fmla="*/ 26860 w 26860"/>
                <a:gd name="connsiteY2" fmla="*/ 4858 h 14478"/>
                <a:gd name="connsiteX3" fmla="*/ 1810 w 26860"/>
                <a:gd name="connsiteY3" fmla="*/ 14478 h 14478"/>
                <a:gd name="connsiteX4" fmla="*/ 857 w 26860"/>
                <a:gd name="connsiteY4" fmla="*/ 12097 h 14478"/>
                <a:gd name="connsiteX5" fmla="*/ 0 w 26860"/>
                <a:gd name="connsiteY5" fmla="*/ 9620 h 14478"/>
                <a:gd name="connsiteX6" fmla="*/ 25051 w 26860"/>
                <a:gd name="connsiteY6" fmla="*/ 0 h 1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" h="14478">
                  <a:moveTo>
                    <a:pt x="25051" y="0"/>
                  </a:moveTo>
                  <a:lnTo>
                    <a:pt x="26003" y="2381"/>
                  </a:lnTo>
                  <a:lnTo>
                    <a:pt x="26860" y="4858"/>
                  </a:lnTo>
                  <a:lnTo>
                    <a:pt x="1810" y="14478"/>
                  </a:lnTo>
                  <a:lnTo>
                    <a:pt x="857" y="12097"/>
                  </a:lnTo>
                  <a:lnTo>
                    <a:pt x="0" y="9620"/>
                  </a:lnTo>
                  <a:lnTo>
                    <a:pt x="2505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8BE8560C-752F-43AE-8299-9E1E408FED47}"/>
                </a:ext>
              </a:extLst>
            </p:cNvPr>
            <p:cNvSpPr/>
            <p:nvPr/>
          </p:nvSpPr>
          <p:spPr>
            <a:xfrm>
              <a:off x="5130499" y="600022"/>
              <a:ext cx="32861" cy="29622"/>
            </a:xfrm>
            <a:custGeom>
              <a:avLst/>
              <a:gdLst>
                <a:gd name="connsiteX0" fmla="*/ 2000 w 32861"/>
                <a:gd name="connsiteY0" fmla="*/ 15811 h 29622"/>
                <a:gd name="connsiteX1" fmla="*/ 1048 w 32861"/>
                <a:gd name="connsiteY1" fmla="*/ 13621 h 29622"/>
                <a:gd name="connsiteX2" fmla="*/ 0 w 32861"/>
                <a:gd name="connsiteY2" fmla="*/ 11430 h 29622"/>
                <a:gd name="connsiteX3" fmla="*/ 24384 w 32861"/>
                <a:gd name="connsiteY3" fmla="*/ 0 h 29622"/>
                <a:gd name="connsiteX4" fmla="*/ 25527 w 32861"/>
                <a:gd name="connsiteY4" fmla="*/ 2476 h 29622"/>
                <a:gd name="connsiteX5" fmla="*/ 26670 w 32861"/>
                <a:gd name="connsiteY5" fmla="*/ 4953 h 29622"/>
                <a:gd name="connsiteX6" fmla="*/ 13716 w 32861"/>
                <a:gd name="connsiteY6" fmla="*/ 21907 h 29622"/>
                <a:gd name="connsiteX7" fmla="*/ 30861 w 32861"/>
                <a:gd name="connsiteY7" fmla="*/ 13906 h 29622"/>
                <a:gd name="connsiteX8" fmla="*/ 31814 w 32861"/>
                <a:gd name="connsiteY8" fmla="*/ 16097 h 29622"/>
                <a:gd name="connsiteX9" fmla="*/ 32861 w 32861"/>
                <a:gd name="connsiteY9" fmla="*/ 18288 h 29622"/>
                <a:gd name="connsiteX10" fmla="*/ 8477 w 32861"/>
                <a:gd name="connsiteY10" fmla="*/ 29623 h 29622"/>
                <a:gd name="connsiteX11" fmla="*/ 7430 w 32861"/>
                <a:gd name="connsiteY11" fmla="*/ 27337 h 29622"/>
                <a:gd name="connsiteX12" fmla="*/ 6286 w 32861"/>
                <a:gd name="connsiteY12" fmla="*/ 24955 h 29622"/>
                <a:gd name="connsiteX13" fmla="*/ 19622 w 32861"/>
                <a:gd name="connsiteY13" fmla="*/ 7620 h 29622"/>
                <a:gd name="connsiteX14" fmla="*/ 2000 w 32861"/>
                <a:gd name="connsiteY14" fmla="*/ 15811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861" h="29622">
                  <a:moveTo>
                    <a:pt x="2000" y="15811"/>
                  </a:moveTo>
                  <a:lnTo>
                    <a:pt x="1048" y="13621"/>
                  </a:lnTo>
                  <a:lnTo>
                    <a:pt x="0" y="11430"/>
                  </a:lnTo>
                  <a:lnTo>
                    <a:pt x="24384" y="0"/>
                  </a:lnTo>
                  <a:lnTo>
                    <a:pt x="25527" y="2476"/>
                  </a:lnTo>
                  <a:lnTo>
                    <a:pt x="26670" y="4953"/>
                  </a:lnTo>
                  <a:lnTo>
                    <a:pt x="13716" y="21907"/>
                  </a:lnTo>
                  <a:lnTo>
                    <a:pt x="30861" y="13906"/>
                  </a:lnTo>
                  <a:lnTo>
                    <a:pt x="31814" y="16097"/>
                  </a:lnTo>
                  <a:lnTo>
                    <a:pt x="32861" y="18288"/>
                  </a:lnTo>
                  <a:lnTo>
                    <a:pt x="8477" y="29623"/>
                  </a:lnTo>
                  <a:lnTo>
                    <a:pt x="7430" y="27337"/>
                  </a:lnTo>
                  <a:lnTo>
                    <a:pt x="6286" y="24955"/>
                  </a:lnTo>
                  <a:lnTo>
                    <a:pt x="19622" y="7620"/>
                  </a:lnTo>
                  <a:lnTo>
                    <a:pt x="2000" y="158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FF2EAB71-6987-4A33-A5BB-81B1DB333769}"/>
                </a:ext>
              </a:extLst>
            </p:cNvPr>
            <p:cNvSpPr/>
            <p:nvPr/>
          </p:nvSpPr>
          <p:spPr>
            <a:xfrm>
              <a:off x="5147780" y="628742"/>
              <a:ext cx="28078" cy="30049"/>
            </a:xfrm>
            <a:custGeom>
              <a:avLst/>
              <a:gdLst>
                <a:gd name="connsiteX0" fmla="*/ 1690 w 28078"/>
                <a:gd name="connsiteY0" fmla="*/ 20579 h 30049"/>
                <a:gd name="connsiteX1" fmla="*/ 166 w 28078"/>
                <a:gd name="connsiteY1" fmla="*/ 11054 h 30049"/>
                <a:gd name="connsiteX2" fmla="*/ 7024 w 28078"/>
                <a:gd name="connsiteY2" fmla="*/ 2863 h 30049"/>
                <a:gd name="connsiteX3" fmla="*/ 17597 w 28078"/>
                <a:gd name="connsiteY3" fmla="*/ -90 h 30049"/>
                <a:gd name="connsiteX4" fmla="*/ 27693 w 28078"/>
                <a:gd name="connsiteY4" fmla="*/ 12864 h 30049"/>
                <a:gd name="connsiteX5" fmla="*/ 23978 w 28078"/>
                <a:gd name="connsiteY5" fmla="*/ 19341 h 30049"/>
                <a:gd name="connsiteX6" fmla="*/ 21216 w 28078"/>
                <a:gd name="connsiteY6" fmla="*/ 14960 h 30049"/>
                <a:gd name="connsiteX7" fmla="*/ 22740 w 28078"/>
                <a:gd name="connsiteY7" fmla="*/ 11816 h 30049"/>
                <a:gd name="connsiteX8" fmla="*/ 21978 w 28078"/>
                <a:gd name="connsiteY8" fmla="*/ 8102 h 30049"/>
                <a:gd name="connsiteX9" fmla="*/ 16835 w 28078"/>
                <a:gd name="connsiteY9" fmla="*/ 5435 h 30049"/>
                <a:gd name="connsiteX10" fmla="*/ 9881 w 28078"/>
                <a:gd name="connsiteY10" fmla="*/ 7625 h 30049"/>
                <a:gd name="connsiteX11" fmla="*/ 5024 w 28078"/>
                <a:gd name="connsiteY11" fmla="*/ 12959 h 30049"/>
                <a:gd name="connsiteX12" fmla="*/ 5976 w 28078"/>
                <a:gd name="connsiteY12" fmla="*/ 18770 h 30049"/>
                <a:gd name="connsiteX13" fmla="*/ 5976 w 28078"/>
                <a:gd name="connsiteY13" fmla="*/ 18770 h 30049"/>
                <a:gd name="connsiteX14" fmla="*/ 10643 w 28078"/>
                <a:gd name="connsiteY14" fmla="*/ 21341 h 30049"/>
                <a:gd name="connsiteX15" fmla="*/ 14072 w 28078"/>
                <a:gd name="connsiteY15" fmla="*/ 20674 h 30049"/>
                <a:gd name="connsiteX16" fmla="*/ 14072 w 28078"/>
                <a:gd name="connsiteY16" fmla="*/ 20675 h 30049"/>
                <a:gd name="connsiteX17" fmla="*/ 10929 w 28078"/>
                <a:gd name="connsiteY17" fmla="*/ 15817 h 30049"/>
                <a:gd name="connsiteX18" fmla="*/ 14739 w 28078"/>
                <a:gd name="connsiteY18" fmla="*/ 13340 h 30049"/>
                <a:gd name="connsiteX19" fmla="*/ 20454 w 28078"/>
                <a:gd name="connsiteY19" fmla="*/ 22008 h 30049"/>
                <a:gd name="connsiteX20" fmla="*/ 8262 w 28078"/>
                <a:gd name="connsiteY20" fmla="*/ 29914 h 30049"/>
                <a:gd name="connsiteX21" fmla="*/ 6357 w 28078"/>
                <a:gd name="connsiteY21" fmla="*/ 26961 h 30049"/>
                <a:gd name="connsiteX22" fmla="*/ 9024 w 28078"/>
                <a:gd name="connsiteY22" fmla="*/ 24675 h 30049"/>
                <a:gd name="connsiteX23" fmla="*/ 8453 w 28078"/>
                <a:gd name="connsiteY23" fmla="*/ 24675 h 30049"/>
                <a:gd name="connsiteX24" fmla="*/ 1499 w 28078"/>
                <a:gd name="connsiteY24" fmla="*/ 20770 h 3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078" h="30049">
                  <a:moveTo>
                    <a:pt x="1690" y="20579"/>
                  </a:moveTo>
                  <a:cubicBezTo>
                    <a:pt x="-336" y="17841"/>
                    <a:pt x="-905" y="14288"/>
                    <a:pt x="166" y="11054"/>
                  </a:cubicBezTo>
                  <a:cubicBezTo>
                    <a:pt x="1404" y="7594"/>
                    <a:pt x="3836" y="4690"/>
                    <a:pt x="7024" y="2863"/>
                  </a:cubicBezTo>
                  <a:cubicBezTo>
                    <a:pt x="10093" y="670"/>
                    <a:pt x="13836" y="-375"/>
                    <a:pt x="17597" y="-90"/>
                  </a:cubicBezTo>
                  <a:cubicBezTo>
                    <a:pt x="23730" y="1092"/>
                    <a:pt x="28045" y="6628"/>
                    <a:pt x="27693" y="12864"/>
                  </a:cubicBezTo>
                  <a:cubicBezTo>
                    <a:pt x="27388" y="15439"/>
                    <a:pt x="26046" y="17778"/>
                    <a:pt x="23978" y="19341"/>
                  </a:cubicBezTo>
                  <a:lnTo>
                    <a:pt x="21216" y="14960"/>
                  </a:lnTo>
                  <a:cubicBezTo>
                    <a:pt x="22129" y="14161"/>
                    <a:pt x="22679" y="13027"/>
                    <a:pt x="22740" y="11816"/>
                  </a:cubicBezTo>
                  <a:cubicBezTo>
                    <a:pt x="22941" y="10527"/>
                    <a:pt x="22670" y="9208"/>
                    <a:pt x="21978" y="8102"/>
                  </a:cubicBezTo>
                  <a:cubicBezTo>
                    <a:pt x="20811" y="6416"/>
                    <a:pt x="18885" y="5417"/>
                    <a:pt x="16835" y="5435"/>
                  </a:cubicBezTo>
                  <a:cubicBezTo>
                    <a:pt x="14339" y="5379"/>
                    <a:pt x="11895" y="6149"/>
                    <a:pt x="9881" y="7625"/>
                  </a:cubicBezTo>
                  <a:cubicBezTo>
                    <a:pt x="7753" y="8863"/>
                    <a:pt x="6057" y="10725"/>
                    <a:pt x="5024" y="12959"/>
                  </a:cubicBezTo>
                  <a:cubicBezTo>
                    <a:pt x="4407" y="14938"/>
                    <a:pt x="4760" y="17091"/>
                    <a:pt x="5976" y="18770"/>
                  </a:cubicBezTo>
                  <a:lnTo>
                    <a:pt x="5976" y="18770"/>
                  </a:lnTo>
                  <a:cubicBezTo>
                    <a:pt x="7001" y="20357"/>
                    <a:pt x="8754" y="21323"/>
                    <a:pt x="10643" y="21341"/>
                  </a:cubicBezTo>
                  <a:cubicBezTo>
                    <a:pt x="11814" y="21295"/>
                    <a:pt x="12970" y="21070"/>
                    <a:pt x="14072" y="20674"/>
                  </a:cubicBezTo>
                  <a:lnTo>
                    <a:pt x="14072" y="20675"/>
                  </a:lnTo>
                  <a:lnTo>
                    <a:pt x="10929" y="15817"/>
                  </a:lnTo>
                  <a:lnTo>
                    <a:pt x="14739" y="13340"/>
                  </a:lnTo>
                  <a:lnTo>
                    <a:pt x="20454" y="22008"/>
                  </a:lnTo>
                  <a:lnTo>
                    <a:pt x="8262" y="29914"/>
                  </a:lnTo>
                  <a:lnTo>
                    <a:pt x="6357" y="26961"/>
                  </a:lnTo>
                  <a:lnTo>
                    <a:pt x="9024" y="24675"/>
                  </a:lnTo>
                  <a:lnTo>
                    <a:pt x="8453" y="24675"/>
                  </a:lnTo>
                  <a:cubicBezTo>
                    <a:pt x="5615" y="24666"/>
                    <a:pt x="2984" y="23188"/>
                    <a:pt x="1499" y="207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5ADA60FE-4EAD-4979-9B72-D3D37754AAC8}"/>
                </a:ext>
              </a:extLst>
            </p:cNvPr>
            <p:cNvSpPr/>
            <p:nvPr/>
          </p:nvSpPr>
          <p:spPr>
            <a:xfrm>
              <a:off x="5171742" y="659172"/>
              <a:ext cx="23431" cy="21812"/>
            </a:xfrm>
            <a:custGeom>
              <a:avLst/>
              <a:gdLst>
                <a:gd name="connsiteX0" fmla="*/ 20003 w 23431"/>
                <a:gd name="connsiteY0" fmla="*/ 0 h 21812"/>
                <a:gd name="connsiteX1" fmla="*/ 21717 w 23431"/>
                <a:gd name="connsiteY1" fmla="*/ 1905 h 21812"/>
                <a:gd name="connsiteX2" fmla="*/ 23432 w 23431"/>
                <a:gd name="connsiteY2" fmla="*/ 3810 h 21812"/>
                <a:gd name="connsiteX3" fmla="*/ 3429 w 23431"/>
                <a:gd name="connsiteY3" fmla="*/ 21812 h 21812"/>
                <a:gd name="connsiteX4" fmla="*/ 1715 w 23431"/>
                <a:gd name="connsiteY4" fmla="*/ 19907 h 21812"/>
                <a:gd name="connsiteX5" fmla="*/ 0 w 23431"/>
                <a:gd name="connsiteY5" fmla="*/ 18002 h 21812"/>
                <a:gd name="connsiteX6" fmla="*/ 20003 w 23431"/>
                <a:gd name="connsiteY6" fmla="*/ 0 h 2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1" h="21812">
                  <a:moveTo>
                    <a:pt x="20003" y="0"/>
                  </a:moveTo>
                  <a:lnTo>
                    <a:pt x="21717" y="1905"/>
                  </a:lnTo>
                  <a:lnTo>
                    <a:pt x="23432" y="3810"/>
                  </a:lnTo>
                  <a:lnTo>
                    <a:pt x="3429" y="21812"/>
                  </a:lnTo>
                  <a:lnTo>
                    <a:pt x="1715" y="19907"/>
                  </a:lnTo>
                  <a:lnTo>
                    <a:pt x="0" y="18002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97EE6BED-D713-47B1-B158-B3DB95370BC8}"/>
                </a:ext>
              </a:extLst>
            </p:cNvPr>
            <p:cNvSpPr/>
            <p:nvPr/>
          </p:nvSpPr>
          <p:spPr>
            <a:xfrm>
              <a:off x="5182029" y="668793"/>
              <a:ext cx="33051" cy="33337"/>
            </a:xfrm>
            <a:custGeom>
              <a:avLst/>
              <a:gdLst>
                <a:gd name="connsiteX0" fmla="*/ 3524 w 33051"/>
                <a:gd name="connsiteY0" fmla="*/ 22860 h 33337"/>
                <a:gd name="connsiteX1" fmla="*/ 1810 w 33051"/>
                <a:gd name="connsiteY1" fmla="*/ 21241 h 33337"/>
                <a:gd name="connsiteX2" fmla="*/ 0 w 33051"/>
                <a:gd name="connsiteY2" fmla="*/ 19621 h 33337"/>
                <a:gd name="connsiteX3" fmla="*/ 18383 w 33051"/>
                <a:gd name="connsiteY3" fmla="*/ 0 h 33337"/>
                <a:gd name="connsiteX4" fmla="*/ 20288 w 33051"/>
                <a:gd name="connsiteY4" fmla="*/ 1810 h 33337"/>
                <a:gd name="connsiteX5" fmla="*/ 22289 w 33051"/>
                <a:gd name="connsiteY5" fmla="*/ 3619 h 33337"/>
                <a:gd name="connsiteX6" fmla="*/ 16669 w 33051"/>
                <a:gd name="connsiteY6" fmla="*/ 24193 h 33337"/>
                <a:gd name="connsiteX7" fmla="*/ 29528 w 33051"/>
                <a:gd name="connsiteY7" fmla="*/ 10382 h 33337"/>
                <a:gd name="connsiteX8" fmla="*/ 31337 w 33051"/>
                <a:gd name="connsiteY8" fmla="*/ 12001 h 33337"/>
                <a:gd name="connsiteX9" fmla="*/ 33052 w 33051"/>
                <a:gd name="connsiteY9" fmla="*/ 13716 h 33337"/>
                <a:gd name="connsiteX10" fmla="*/ 14764 w 33051"/>
                <a:gd name="connsiteY10" fmla="*/ 33338 h 33337"/>
                <a:gd name="connsiteX11" fmla="*/ 12859 w 33051"/>
                <a:gd name="connsiteY11" fmla="*/ 31623 h 33337"/>
                <a:gd name="connsiteX12" fmla="*/ 10954 w 33051"/>
                <a:gd name="connsiteY12" fmla="*/ 29813 h 33337"/>
                <a:gd name="connsiteX13" fmla="*/ 16764 w 33051"/>
                <a:gd name="connsiteY13" fmla="*/ 8763 h 33337"/>
                <a:gd name="connsiteX14" fmla="*/ 3524 w 33051"/>
                <a:gd name="connsiteY14" fmla="*/ 22860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051" h="33337">
                  <a:moveTo>
                    <a:pt x="3524" y="22860"/>
                  </a:moveTo>
                  <a:lnTo>
                    <a:pt x="1810" y="21241"/>
                  </a:lnTo>
                  <a:lnTo>
                    <a:pt x="0" y="19621"/>
                  </a:lnTo>
                  <a:lnTo>
                    <a:pt x="18383" y="0"/>
                  </a:lnTo>
                  <a:lnTo>
                    <a:pt x="20288" y="1810"/>
                  </a:lnTo>
                  <a:lnTo>
                    <a:pt x="22289" y="3619"/>
                  </a:lnTo>
                  <a:lnTo>
                    <a:pt x="16669" y="24193"/>
                  </a:lnTo>
                  <a:lnTo>
                    <a:pt x="29528" y="10382"/>
                  </a:lnTo>
                  <a:lnTo>
                    <a:pt x="31337" y="12001"/>
                  </a:lnTo>
                  <a:lnTo>
                    <a:pt x="33052" y="13716"/>
                  </a:lnTo>
                  <a:lnTo>
                    <a:pt x="14764" y="33338"/>
                  </a:lnTo>
                  <a:lnTo>
                    <a:pt x="12859" y="31623"/>
                  </a:lnTo>
                  <a:lnTo>
                    <a:pt x="10954" y="29813"/>
                  </a:lnTo>
                  <a:lnTo>
                    <a:pt x="16764" y="8763"/>
                  </a:lnTo>
                  <a:lnTo>
                    <a:pt x="3524" y="228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EB58B4A0-D4A8-440A-880C-170DC2296806}"/>
                </a:ext>
              </a:extLst>
            </p:cNvPr>
            <p:cNvSpPr/>
            <p:nvPr/>
          </p:nvSpPr>
          <p:spPr>
            <a:xfrm>
              <a:off x="5208034" y="689544"/>
              <a:ext cx="25487" cy="27921"/>
            </a:xfrm>
            <a:custGeom>
              <a:avLst/>
              <a:gdLst>
                <a:gd name="connsiteX0" fmla="*/ 19256 w 25487"/>
                <a:gd name="connsiteY0" fmla="*/ 12070 h 27921"/>
                <a:gd name="connsiteX1" fmla="*/ 19827 w 25487"/>
                <a:gd name="connsiteY1" fmla="*/ 8641 h 27921"/>
                <a:gd name="connsiteX2" fmla="*/ 17541 w 25487"/>
                <a:gd name="connsiteY2" fmla="*/ 5593 h 27921"/>
                <a:gd name="connsiteX3" fmla="*/ 14493 w 25487"/>
                <a:gd name="connsiteY3" fmla="*/ 4545 h 27921"/>
                <a:gd name="connsiteX4" fmla="*/ 12016 w 25487"/>
                <a:gd name="connsiteY4" fmla="*/ 5974 h 27921"/>
                <a:gd name="connsiteX5" fmla="*/ 12016 w 25487"/>
                <a:gd name="connsiteY5" fmla="*/ 8164 h 27921"/>
                <a:gd name="connsiteX6" fmla="*/ 15064 w 25487"/>
                <a:gd name="connsiteY6" fmla="*/ 12355 h 27921"/>
                <a:gd name="connsiteX7" fmla="*/ 19160 w 25487"/>
                <a:gd name="connsiteY7" fmla="*/ 19023 h 27921"/>
                <a:gd name="connsiteX8" fmla="*/ 11635 w 25487"/>
                <a:gd name="connsiteY8" fmla="*/ 27786 h 27921"/>
                <a:gd name="connsiteX9" fmla="*/ 4301 w 25487"/>
                <a:gd name="connsiteY9" fmla="*/ 25214 h 27921"/>
                <a:gd name="connsiteX10" fmla="*/ -176 w 25487"/>
                <a:gd name="connsiteY10" fmla="*/ 19023 h 27921"/>
                <a:gd name="connsiteX11" fmla="*/ 1444 w 25487"/>
                <a:gd name="connsiteY11" fmla="*/ 11879 h 27921"/>
                <a:gd name="connsiteX12" fmla="*/ 5444 w 25487"/>
                <a:gd name="connsiteY12" fmla="*/ 14832 h 27921"/>
                <a:gd name="connsiteX13" fmla="*/ 4683 w 25487"/>
                <a:gd name="connsiteY13" fmla="*/ 18356 h 27921"/>
                <a:gd name="connsiteX14" fmla="*/ 7064 w 25487"/>
                <a:gd name="connsiteY14" fmla="*/ 21499 h 27921"/>
                <a:gd name="connsiteX15" fmla="*/ 10683 w 25487"/>
                <a:gd name="connsiteY15" fmla="*/ 23023 h 27921"/>
                <a:gd name="connsiteX16" fmla="*/ 13255 w 25487"/>
                <a:gd name="connsiteY16" fmla="*/ 21880 h 27921"/>
                <a:gd name="connsiteX17" fmla="*/ 13731 w 25487"/>
                <a:gd name="connsiteY17" fmla="*/ 19499 h 27921"/>
                <a:gd name="connsiteX18" fmla="*/ 11255 w 25487"/>
                <a:gd name="connsiteY18" fmla="*/ 15880 h 27921"/>
                <a:gd name="connsiteX19" fmla="*/ 6682 w 25487"/>
                <a:gd name="connsiteY19" fmla="*/ 8736 h 27921"/>
                <a:gd name="connsiteX20" fmla="*/ 8111 w 25487"/>
                <a:gd name="connsiteY20" fmla="*/ 3402 h 27921"/>
                <a:gd name="connsiteX21" fmla="*/ 13826 w 25487"/>
                <a:gd name="connsiteY21" fmla="*/ -122 h 27921"/>
                <a:gd name="connsiteX22" fmla="*/ 20875 w 25487"/>
                <a:gd name="connsiteY22" fmla="*/ 2164 h 27921"/>
                <a:gd name="connsiteX23" fmla="*/ 24970 w 25487"/>
                <a:gd name="connsiteY23" fmla="*/ 8069 h 27921"/>
                <a:gd name="connsiteX24" fmla="*/ 23542 w 25487"/>
                <a:gd name="connsiteY24" fmla="*/ 15022 h 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87" h="27921">
                  <a:moveTo>
                    <a:pt x="19256" y="12070"/>
                  </a:moveTo>
                  <a:cubicBezTo>
                    <a:pt x="19900" y="11050"/>
                    <a:pt x="20106" y="9814"/>
                    <a:pt x="19827" y="8641"/>
                  </a:cubicBezTo>
                  <a:cubicBezTo>
                    <a:pt x="19466" y="7378"/>
                    <a:pt x="18652" y="6293"/>
                    <a:pt x="17541" y="5593"/>
                  </a:cubicBezTo>
                  <a:cubicBezTo>
                    <a:pt x="16686" y="4885"/>
                    <a:pt x="15603" y="4513"/>
                    <a:pt x="14493" y="4545"/>
                  </a:cubicBezTo>
                  <a:cubicBezTo>
                    <a:pt x="13503" y="4650"/>
                    <a:pt x="12603" y="5169"/>
                    <a:pt x="12016" y="5974"/>
                  </a:cubicBezTo>
                  <a:cubicBezTo>
                    <a:pt x="11644" y="6656"/>
                    <a:pt x="11644" y="7482"/>
                    <a:pt x="12016" y="8164"/>
                  </a:cubicBezTo>
                  <a:cubicBezTo>
                    <a:pt x="12889" y="9660"/>
                    <a:pt x="13910" y="11065"/>
                    <a:pt x="15064" y="12355"/>
                  </a:cubicBezTo>
                  <a:cubicBezTo>
                    <a:pt x="16902" y="14251"/>
                    <a:pt x="18300" y="16527"/>
                    <a:pt x="19160" y="19023"/>
                  </a:cubicBezTo>
                  <a:cubicBezTo>
                    <a:pt x="19292" y="23449"/>
                    <a:pt x="16030" y="27247"/>
                    <a:pt x="11635" y="27786"/>
                  </a:cubicBezTo>
                  <a:cubicBezTo>
                    <a:pt x="8972" y="27773"/>
                    <a:pt x="6389" y="26867"/>
                    <a:pt x="4301" y="25214"/>
                  </a:cubicBezTo>
                  <a:cubicBezTo>
                    <a:pt x="2108" y="23761"/>
                    <a:pt x="517" y="21561"/>
                    <a:pt x="-176" y="19023"/>
                  </a:cubicBezTo>
                  <a:cubicBezTo>
                    <a:pt x="-705" y="16519"/>
                    <a:pt x="-113" y="13910"/>
                    <a:pt x="1444" y="11879"/>
                  </a:cubicBezTo>
                  <a:lnTo>
                    <a:pt x="5444" y="14832"/>
                  </a:lnTo>
                  <a:cubicBezTo>
                    <a:pt x="4697" y="15843"/>
                    <a:pt x="4419" y="17126"/>
                    <a:pt x="4683" y="18356"/>
                  </a:cubicBezTo>
                  <a:cubicBezTo>
                    <a:pt x="5071" y="19657"/>
                    <a:pt x="5916" y="20774"/>
                    <a:pt x="7064" y="21499"/>
                  </a:cubicBezTo>
                  <a:cubicBezTo>
                    <a:pt x="8116" y="22315"/>
                    <a:pt x="9364" y="22840"/>
                    <a:pt x="10683" y="23023"/>
                  </a:cubicBezTo>
                  <a:cubicBezTo>
                    <a:pt x="11685" y="23140"/>
                    <a:pt x="12671" y="22702"/>
                    <a:pt x="13255" y="21880"/>
                  </a:cubicBezTo>
                  <a:cubicBezTo>
                    <a:pt x="13802" y="21216"/>
                    <a:pt x="13981" y="20323"/>
                    <a:pt x="13731" y="19499"/>
                  </a:cubicBezTo>
                  <a:cubicBezTo>
                    <a:pt x="13111" y="18164"/>
                    <a:pt x="12274" y="16941"/>
                    <a:pt x="11255" y="15880"/>
                  </a:cubicBezTo>
                  <a:cubicBezTo>
                    <a:pt x="9257" y="13837"/>
                    <a:pt x="7701" y="11405"/>
                    <a:pt x="6682" y="8736"/>
                  </a:cubicBezTo>
                  <a:cubicBezTo>
                    <a:pt x="6353" y="6834"/>
                    <a:pt x="6875" y="4884"/>
                    <a:pt x="8111" y="3402"/>
                  </a:cubicBezTo>
                  <a:cubicBezTo>
                    <a:pt x="9416" y="1455"/>
                    <a:pt x="11501" y="170"/>
                    <a:pt x="13826" y="-122"/>
                  </a:cubicBezTo>
                  <a:cubicBezTo>
                    <a:pt x="16377" y="-253"/>
                    <a:pt x="18886" y="561"/>
                    <a:pt x="20875" y="2164"/>
                  </a:cubicBezTo>
                  <a:cubicBezTo>
                    <a:pt x="22958" y="3522"/>
                    <a:pt x="24429" y="5641"/>
                    <a:pt x="24970" y="8069"/>
                  </a:cubicBezTo>
                  <a:cubicBezTo>
                    <a:pt x="25408" y="10484"/>
                    <a:pt x="24896" y="12975"/>
                    <a:pt x="23542" y="150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AFA3AC0F-226E-49F9-9246-A22906CCFD7C}"/>
                </a:ext>
              </a:extLst>
            </p:cNvPr>
            <p:cNvSpPr/>
            <p:nvPr/>
          </p:nvSpPr>
          <p:spPr>
            <a:xfrm>
              <a:off x="5234607" y="700987"/>
              <a:ext cx="24003" cy="29622"/>
            </a:xfrm>
            <a:custGeom>
              <a:avLst/>
              <a:gdLst>
                <a:gd name="connsiteX0" fmla="*/ 10668 w 24003"/>
                <a:gd name="connsiteY0" fmla="*/ 7810 h 29622"/>
                <a:gd name="connsiteX1" fmla="*/ 4096 w 24003"/>
                <a:gd name="connsiteY1" fmla="*/ 4191 h 29622"/>
                <a:gd name="connsiteX2" fmla="*/ 5334 w 24003"/>
                <a:gd name="connsiteY2" fmla="*/ 2096 h 29622"/>
                <a:gd name="connsiteX3" fmla="*/ 6477 w 24003"/>
                <a:gd name="connsiteY3" fmla="*/ 0 h 29622"/>
                <a:gd name="connsiteX4" fmla="*/ 24003 w 24003"/>
                <a:gd name="connsiteY4" fmla="*/ 9716 h 29622"/>
                <a:gd name="connsiteX5" fmla="*/ 22860 w 24003"/>
                <a:gd name="connsiteY5" fmla="*/ 11811 h 29622"/>
                <a:gd name="connsiteX6" fmla="*/ 21717 w 24003"/>
                <a:gd name="connsiteY6" fmla="*/ 13907 h 29622"/>
                <a:gd name="connsiteX7" fmla="*/ 15145 w 24003"/>
                <a:gd name="connsiteY7" fmla="*/ 10287 h 29622"/>
                <a:gd name="connsiteX8" fmla="*/ 4477 w 24003"/>
                <a:gd name="connsiteY8" fmla="*/ 29623 h 29622"/>
                <a:gd name="connsiteX9" fmla="*/ 2191 w 24003"/>
                <a:gd name="connsiteY9" fmla="*/ 28384 h 29622"/>
                <a:gd name="connsiteX10" fmla="*/ 0 w 24003"/>
                <a:gd name="connsiteY10" fmla="*/ 27146 h 29622"/>
                <a:gd name="connsiteX11" fmla="*/ 10668 w 24003"/>
                <a:gd name="connsiteY11" fmla="*/ 7810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03" h="29622">
                  <a:moveTo>
                    <a:pt x="10668" y="7810"/>
                  </a:moveTo>
                  <a:lnTo>
                    <a:pt x="4096" y="4191"/>
                  </a:lnTo>
                  <a:lnTo>
                    <a:pt x="5334" y="2096"/>
                  </a:lnTo>
                  <a:lnTo>
                    <a:pt x="6477" y="0"/>
                  </a:lnTo>
                  <a:lnTo>
                    <a:pt x="24003" y="9716"/>
                  </a:lnTo>
                  <a:lnTo>
                    <a:pt x="22860" y="11811"/>
                  </a:lnTo>
                  <a:lnTo>
                    <a:pt x="21717" y="13907"/>
                  </a:lnTo>
                  <a:lnTo>
                    <a:pt x="15145" y="10287"/>
                  </a:lnTo>
                  <a:lnTo>
                    <a:pt x="4477" y="29623"/>
                  </a:lnTo>
                  <a:lnTo>
                    <a:pt x="2191" y="28384"/>
                  </a:lnTo>
                  <a:lnTo>
                    <a:pt x="0" y="27146"/>
                  </a:lnTo>
                  <a:lnTo>
                    <a:pt x="10668" y="78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1B8C34B9-74EF-435A-99F5-89C9344B4B9C}"/>
                </a:ext>
              </a:extLst>
            </p:cNvPr>
            <p:cNvSpPr/>
            <p:nvPr/>
          </p:nvSpPr>
          <p:spPr>
            <a:xfrm>
              <a:off x="5252705" y="713370"/>
              <a:ext cx="16097" cy="26574"/>
            </a:xfrm>
            <a:custGeom>
              <a:avLst/>
              <a:gdLst>
                <a:gd name="connsiteX0" fmla="*/ 11335 w 16097"/>
                <a:gd name="connsiteY0" fmla="*/ 0 h 26574"/>
                <a:gd name="connsiteX1" fmla="*/ 13716 w 16097"/>
                <a:gd name="connsiteY1" fmla="*/ 1143 h 26574"/>
                <a:gd name="connsiteX2" fmla="*/ 16097 w 16097"/>
                <a:gd name="connsiteY2" fmla="*/ 2191 h 26574"/>
                <a:gd name="connsiteX3" fmla="*/ 4667 w 16097"/>
                <a:gd name="connsiteY3" fmla="*/ 26575 h 26574"/>
                <a:gd name="connsiteX4" fmla="*/ 2381 w 16097"/>
                <a:gd name="connsiteY4" fmla="*/ 25432 h 26574"/>
                <a:gd name="connsiteX5" fmla="*/ 0 w 16097"/>
                <a:gd name="connsiteY5" fmla="*/ 24384 h 26574"/>
                <a:gd name="connsiteX6" fmla="*/ 11335 w 16097"/>
                <a:gd name="connsiteY6" fmla="*/ 0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" h="26574">
                  <a:moveTo>
                    <a:pt x="11335" y="0"/>
                  </a:moveTo>
                  <a:lnTo>
                    <a:pt x="13716" y="1143"/>
                  </a:lnTo>
                  <a:lnTo>
                    <a:pt x="16097" y="2191"/>
                  </a:lnTo>
                  <a:lnTo>
                    <a:pt x="4667" y="26575"/>
                  </a:lnTo>
                  <a:lnTo>
                    <a:pt x="2381" y="25432"/>
                  </a:lnTo>
                  <a:lnTo>
                    <a:pt x="0" y="24384"/>
                  </a:lnTo>
                  <a:lnTo>
                    <a:pt x="1133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8035E744-C7A5-41E7-9C20-4F18527BABEA}"/>
                </a:ext>
              </a:extLst>
            </p:cNvPr>
            <p:cNvSpPr/>
            <p:nvPr/>
          </p:nvSpPr>
          <p:spPr>
            <a:xfrm>
              <a:off x="5272136" y="718228"/>
              <a:ext cx="20764" cy="29527"/>
            </a:xfrm>
            <a:custGeom>
              <a:avLst/>
              <a:gdLst>
                <a:gd name="connsiteX0" fmla="*/ 7239 w 20764"/>
                <a:gd name="connsiteY0" fmla="*/ 6858 h 29527"/>
                <a:gd name="connsiteX1" fmla="*/ 191 w 20764"/>
                <a:gd name="connsiteY1" fmla="*/ 4477 h 29527"/>
                <a:gd name="connsiteX2" fmla="*/ 953 w 20764"/>
                <a:gd name="connsiteY2" fmla="*/ 2191 h 29527"/>
                <a:gd name="connsiteX3" fmla="*/ 1715 w 20764"/>
                <a:gd name="connsiteY3" fmla="*/ 0 h 29527"/>
                <a:gd name="connsiteX4" fmla="*/ 20764 w 20764"/>
                <a:gd name="connsiteY4" fmla="*/ 6477 h 29527"/>
                <a:gd name="connsiteX5" fmla="*/ 19907 w 20764"/>
                <a:gd name="connsiteY5" fmla="*/ 8763 h 29527"/>
                <a:gd name="connsiteX6" fmla="*/ 19145 w 20764"/>
                <a:gd name="connsiteY6" fmla="*/ 11049 h 29527"/>
                <a:gd name="connsiteX7" fmla="*/ 12097 w 20764"/>
                <a:gd name="connsiteY7" fmla="*/ 8573 h 29527"/>
                <a:gd name="connsiteX8" fmla="*/ 4858 w 20764"/>
                <a:gd name="connsiteY8" fmla="*/ 29527 h 29527"/>
                <a:gd name="connsiteX9" fmla="*/ 2477 w 20764"/>
                <a:gd name="connsiteY9" fmla="*/ 28670 h 29527"/>
                <a:gd name="connsiteX10" fmla="*/ 0 w 20764"/>
                <a:gd name="connsiteY10" fmla="*/ 27813 h 29527"/>
                <a:gd name="connsiteX11" fmla="*/ 7239 w 20764"/>
                <a:gd name="connsiteY11" fmla="*/ 6858 h 2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64" h="29527">
                  <a:moveTo>
                    <a:pt x="7239" y="6858"/>
                  </a:moveTo>
                  <a:lnTo>
                    <a:pt x="191" y="4477"/>
                  </a:lnTo>
                  <a:lnTo>
                    <a:pt x="953" y="2191"/>
                  </a:lnTo>
                  <a:lnTo>
                    <a:pt x="1715" y="0"/>
                  </a:lnTo>
                  <a:lnTo>
                    <a:pt x="20764" y="6477"/>
                  </a:lnTo>
                  <a:lnTo>
                    <a:pt x="19907" y="8763"/>
                  </a:lnTo>
                  <a:lnTo>
                    <a:pt x="19145" y="11049"/>
                  </a:lnTo>
                  <a:lnTo>
                    <a:pt x="12097" y="8573"/>
                  </a:lnTo>
                  <a:lnTo>
                    <a:pt x="4858" y="29527"/>
                  </a:lnTo>
                  <a:lnTo>
                    <a:pt x="2477" y="28670"/>
                  </a:lnTo>
                  <a:lnTo>
                    <a:pt x="0" y="27813"/>
                  </a:lnTo>
                  <a:lnTo>
                    <a:pt x="7239" y="68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6AD8CEB5-07C7-4568-A43B-08CBC339867D}"/>
                </a:ext>
              </a:extLst>
            </p:cNvPr>
            <p:cNvSpPr/>
            <p:nvPr/>
          </p:nvSpPr>
          <p:spPr>
            <a:xfrm>
              <a:off x="5293756" y="726705"/>
              <a:ext cx="23909" cy="29723"/>
            </a:xfrm>
            <a:custGeom>
              <a:avLst/>
              <a:gdLst>
                <a:gd name="connsiteX0" fmla="*/ 19639 w 23909"/>
                <a:gd name="connsiteY0" fmla="*/ 20914 h 29723"/>
                <a:gd name="connsiteX1" fmla="*/ 15353 w 23909"/>
                <a:gd name="connsiteY1" fmla="*/ 28439 h 29723"/>
                <a:gd name="connsiteX2" fmla="*/ 7352 w 23909"/>
                <a:gd name="connsiteY2" fmla="*/ 29011 h 29723"/>
                <a:gd name="connsiteX3" fmla="*/ 684 w 23909"/>
                <a:gd name="connsiteY3" fmla="*/ 24629 h 29723"/>
                <a:gd name="connsiteX4" fmla="*/ 208 w 23909"/>
                <a:gd name="connsiteY4" fmla="*/ 16057 h 29723"/>
                <a:gd name="connsiteX5" fmla="*/ 4304 w 23909"/>
                <a:gd name="connsiteY5" fmla="*/ -136 h 29723"/>
                <a:gd name="connsiteX6" fmla="*/ 6781 w 23909"/>
                <a:gd name="connsiteY6" fmla="*/ 436 h 29723"/>
                <a:gd name="connsiteX7" fmla="*/ 9353 w 23909"/>
                <a:gd name="connsiteY7" fmla="*/ 1102 h 29723"/>
                <a:gd name="connsiteX8" fmla="*/ 5257 w 23909"/>
                <a:gd name="connsiteY8" fmla="*/ 17485 h 29723"/>
                <a:gd name="connsiteX9" fmla="*/ 5257 w 23909"/>
                <a:gd name="connsiteY9" fmla="*/ 21962 h 29723"/>
                <a:gd name="connsiteX10" fmla="*/ 8400 w 23909"/>
                <a:gd name="connsiteY10" fmla="*/ 24248 h 29723"/>
                <a:gd name="connsiteX11" fmla="*/ 12305 w 23909"/>
                <a:gd name="connsiteY11" fmla="*/ 24248 h 29723"/>
                <a:gd name="connsiteX12" fmla="*/ 14496 w 23909"/>
                <a:gd name="connsiteY12" fmla="*/ 20248 h 29723"/>
                <a:gd name="connsiteX13" fmla="*/ 18592 w 23909"/>
                <a:gd name="connsiteY13" fmla="*/ 3769 h 29723"/>
                <a:gd name="connsiteX14" fmla="*/ 21068 w 23909"/>
                <a:gd name="connsiteY14" fmla="*/ 4436 h 29723"/>
                <a:gd name="connsiteX15" fmla="*/ 23545 w 23909"/>
                <a:gd name="connsiteY15" fmla="*/ 5008 h 29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909" h="29723">
                  <a:moveTo>
                    <a:pt x="19639" y="20914"/>
                  </a:moveTo>
                  <a:cubicBezTo>
                    <a:pt x="19147" y="23851"/>
                    <a:pt x="17628" y="26517"/>
                    <a:pt x="15353" y="28439"/>
                  </a:cubicBezTo>
                  <a:cubicBezTo>
                    <a:pt x="12883" y="29737"/>
                    <a:pt x="9982" y="29945"/>
                    <a:pt x="7352" y="29011"/>
                  </a:cubicBezTo>
                  <a:cubicBezTo>
                    <a:pt x="4596" y="28596"/>
                    <a:pt x="2159" y="26995"/>
                    <a:pt x="684" y="24629"/>
                  </a:cubicBezTo>
                  <a:cubicBezTo>
                    <a:pt x="-526" y="21928"/>
                    <a:pt x="-696" y="18875"/>
                    <a:pt x="208" y="16057"/>
                  </a:cubicBezTo>
                  <a:lnTo>
                    <a:pt x="4304" y="-136"/>
                  </a:lnTo>
                  <a:lnTo>
                    <a:pt x="6781" y="436"/>
                  </a:lnTo>
                  <a:lnTo>
                    <a:pt x="9353" y="1102"/>
                  </a:lnTo>
                  <a:lnTo>
                    <a:pt x="5257" y="17485"/>
                  </a:lnTo>
                  <a:cubicBezTo>
                    <a:pt x="4716" y="18929"/>
                    <a:pt x="4716" y="20519"/>
                    <a:pt x="5257" y="21962"/>
                  </a:cubicBezTo>
                  <a:cubicBezTo>
                    <a:pt x="5902" y="23163"/>
                    <a:pt x="7059" y="24004"/>
                    <a:pt x="8400" y="24248"/>
                  </a:cubicBezTo>
                  <a:cubicBezTo>
                    <a:pt x="9630" y="24860"/>
                    <a:pt x="11075" y="24860"/>
                    <a:pt x="12305" y="24248"/>
                  </a:cubicBezTo>
                  <a:cubicBezTo>
                    <a:pt x="13453" y="23190"/>
                    <a:pt x="14222" y="21785"/>
                    <a:pt x="14496" y="20248"/>
                  </a:cubicBezTo>
                  <a:lnTo>
                    <a:pt x="18592" y="3769"/>
                  </a:lnTo>
                  <a:lnTo>
                    <a:pt x="21068" y="4436"/>
                  </a:lnTo>
                  <a:lnTo>
                    <a:pt x="23545" y="5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774BFFEF-BC29-423D-8AB5-428A2BF5AEC2}"/>
                </a:ext>
              </a:extLst>
            </p:cNvPr>
            <p:cNvSpPr/>
            <p:nvPr/>
          </p:nvSpPr>
          <p:spPr>
            <a:xfrm>
              <a:off x="5323095" y="732324"/>
              <a:ext cx="20573" cy="28289"/>
            </a:xfrm>
            <a:custGeom>
              <a:avLst/>
              <a:gdLst>
                <a:gd name="connsiteX0" fmla="*/ 7429 w 20573"/>
                <a:gd name="connsiteY0" fmla="*/ 5715 h 28289"/>
                <a:gd name="connsiteX1" fmla="*/ 0 w 20573"/>
                <a:gd name="connsiteY1" fmla="*/ 4763 h 28289"/>
                <a:gd name="connsiteX2" fmla="*/ 286 w 20573"/>
                <a:gd name="connsiteY2" fmla="*/ 2381 h 28289"/>
                <a:gd name="connsiteX3" fmla="*/ 571 w 20573"/>
                <a:gd name="connsiteY3" fmla="*/ 0 h 28289"/>
                <a:gd name="connsiteX4" fmla="*/ 20574 w 20573"/>
                <a:gd name="connsiteY4" fmla="*/ 2477 h 28289"/>
                <a:gd name="connsiteX5" fmla="*/ 20288 w 20573"/>
                <a:gd name="connsiteY5" fmla="*/ 4858 h 28289"/>
                <a:gd name="connsiteX6" fmla="*/ 19907 w 20573"/>
                <a:gd name="connsiteY6" fmla="*/ 7239 h 28289"/>
                <a:gd name="connsiteX7" fmla="*/ 12573 w 20573"/>
                <a:gd name="connsiteY7" fmla="*/ 6286 h 28289"/>
                <a:gd name="connsiteX8" fmla="*/ 9811 w 20573"/>
                <a:gd name="connsiteY8" fmla="*/ 28289 h 28289"/>
                <a:gd name="connsiteX9" fmla="*/ 7334 w 20573"/>
                <a:gd name="connsiteY9" fmla="*/ 27908 h 28289"/>
                <a:gd name="connsiteX10" fmla="*/ 4763 w 20573"/>
                <a:gd name="connsiteY10" fmla="*/ 27623 h 28289"/>
                <a:gd name="connsiteX11" fmla="*/ 7429 w 20573"/>
                <a:gd name="connsiteY11" fmla="*/ 5715 h 2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73" h="28289">
                  <a:moveTo>
                    <a:pt x="7429" y="5715"/>
                  </a:moveTo>
                  <a:lnTo>
                    <a:pt x="0" y="4763"/>
                  </a:lnTo>
                  <a:lnTo>
                    <a:pt x="286" y="2381"/>
                  </a:lnTo>
                  <a:lnTo>
                    <a:pt x="571" y="0"/>
                  </a:lnTo>
                  <a:lnTo>
                    <a:pt x="20574" y="2477"/>
                  </a:lnTo>
                  <a:lnTo>
                    <a:pt x="20288" y="4858"/>
                  </a:lnTo>
                  <a:lnTo>
                    <a:pt x="19907" y="7239"/>
                  </a:lnTo>
                  <a:lnTo>
                    <a:pt x="12573" y="6286"/>
                  </a:lnTo>
                  <a:lnTo>
                    <a:pt x="9811" y="28289"/>
                  </a:lnTo>
                  <a:lnTo>
                    <a:pt x="7334" y="27908"/>
                  </a:lnTo>
                  <a:lnTo>
                    <a:pt x="4763" y="27623"/>
                  </a:lnTo>
                  <a:lnTo>
                    <a:pt x="7429" y="57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F3960C39-01F8-4E57-A136-D767AD75E084}"/>
                </a:ext>
              </a:extLst>
            </p:cNvPr>
            <p:cNvSpPr/>
            <p:nvPr/>
          </p:nvSpPr>
          <p:spPr>
            <a:xfrm>
              <a:off x="5349955" y="734515"/>
              <a:ext cx="19240" cy="27146"/>
            </a:xfrm>
            <a:custGeom>
              <a:avLst/>
              <a:gdLst>
                <a:gd name="connsiteX0" fmla="*/ 476 w 19240"/>
                <a:gd name="connsiteY0" fmla="*/ 27146 h 27146"/>
                <a:gd name="connsiteX1" fmla="*/ 0 w 19240"/>
                <a:gd name="connsiteY1" fmla="*/ 286 h 27146"/>
                <a:gd name="connsiteX2" fmla="*/ 18193 w 19240"/>
                <a:gd name="connsiteY2" fmla="*/ 0 h 27146"/>
                <a:gd name="connsiteX3" fmla="*/ 18288 w 19240"/>
                <a:gd name="connsiteY3" fmla="*/ 2381 h 27146"/>
                <a:gd name="connsiteX4" fmla="*/ 18288 w 19240"/>
                <a:gd name="connsiteY4" fmla="*/ 4763 h 27146"/>
                <a:gd name="connsiteX5" fmla="*/ 5239 w 19240"/>
                <a:gd name="connsiteY5" fmla="*/ 4953 h 27146"/>
                <a:gd name="connsiteX6" fmla="*/ 5334 w 19240"/>
                <a:gd name="connsiteY6" fmla="*/ 10668 h 27146"/>
                <a:gd name="connsiteX7" fmla="*/ 17431 w 19240"/>
                <a:gd name="connsiteY7" fmla="*/ 10478 h 27146"/>
                <a:gd name="connsiteX8" fmla="*/ 17526 w 19240"/>
                <a:gd name="connsiteY8" fmla="*/ 12764 h 27146"/>
                <a:gd name="connsiteX9" fmla="*/ 17526 w 19240"/>
                <a:gd name="connsiteY9" fmla="*/ 15050 h 27146"/>
                <a:gd name="connsiteX10" fmla="*/ 5429 w 19240"/>
                <a:gd name="connsiteY10" fmla="*/ 15335 h 27146"/>
                <a:gd name="connsiteX11" fmla="*/ 5620 w 19240"/>
                <a:gd name="connsiteY11" fmla="*/ 22289 h 27146"/>
                <a:gd name="connsiteX12" fmla="*/ 19145 w 19240"/>
                <a:gd name="connsiteY12" fmla="*/ 22098 h 27146"/>
                <a:gd name="connsiteX13" fmla="*/ 19241 w 19240"/>
                <a:gd name="connsiteY13" fmla="*/ 24479 h 27146"/>
                <a:gd name="connsiteX14" fmla="*/ 19241 w 19240"/>
                <a:gd name="connsiteY14" fmla="*/ 26860 h 27146"/>
                <a:gd name="connsiteX15" fmla="*/ 476 w 19240"/>
                <a:gd name="connsiteY15" fmla="*/ 27146 h 2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40" h="27146">
                  <a:moveTo>
                    <a:pt x="476" y="27146"/>
                  </a:moveTo>
                  <a:lnTo>
                    <a:pt x="0" y="286"/>
                  </a:lnTo>
                  <a:lnTo>
                    <a:pt x="18193" y="0"/>
                  </a:lnTo>
                  <a:lnTo>
                    <a:pt x="18288" y="2381"/>
                  </a:lnTo>
                  <a:lnTo>
                    <a:pt x="18288" y="4763"/>
                  </a:lnTo>
                  <a:lnTo>
                    <a:pt x="5239" y="4953"/>
                  </a:lnTo>
                  <a:lnTo>
                    <a:pt x="5334" y="10668"/>
                  </a:lnTo>
                  <a:lnTo>
                    <a:pt x="17431" y="10478"/>
                  </a:lnTo>
                  <a:lnTo>
                    <a:pt x="17526" y="12764"/>
                  </a:lnTo>
                  <a:lnTo>
                    <a:pt x="17526" y="15050"/>
                  </a:lnTo>
                  <a:lnTo>
                    <a:pt x="5429" y="15335"/>
                  </a:lnTo>
                  <a:lnTo>
                    <a:pt x="5620" y="22289"/>
                  </a:lnTo>
                  <a:lnTo>
                    <a:pt x="19145" y="22098"/>
                  </a:lnTo>
                  <a:lnTo>
                    <a:pt x="19241" y="24479"/>
                  </a:lnTo>
                  <a:lnTo>
                    <a:pt x="19241" y="26860"/>
                  </a:lnTo>
                  <a:lnTo>
                    <a:pt x="476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2F7416C8-BD1C-4E83-8BE7-4B3FD6BA9FCE}"/>
                </a:ext>
              </a:extLst>
            </p:cNvPr>
            <p:cNvSpPr/>
            <p:nvPr/>
          </p:nvSpPr>
          <p:spPr>
            <a:xfrm>
              <a:off x="5389787" y="729938"/>
              <a:ext cx="24197" cy="28258"/>
            </a:xfrm>
            <a:custGeom>
              <a:avLst/>
              <a:gdLst>
                <a:gd name="connsiteX0" fmla="*/ 5142 w 24197"/>
                <a:gd name="connsiteY0" fmla="*/ 25778 h 28258"/>
                <a:gd name="connsiteX1" fmla="*/ 1142 w 24197"/>
                <a:gd name="connsiteY1" fmla="*/ 5489 h 28258"/>
                <a:gd name="connsiteX2" fmla="*/ 17390 w 24197"/>
                <a:gd name="connsiteY2" fmla="*/ 1616 h 28258"/>
                <a:gd name="connsiteX3" fmla="*/ 18192 w 24197"/>
                <a:gd name="connsiteY3" fmla="*/ 2156 h 28258"/>
                <a:gd name="connsiteX4" fmla="*/ 23335 w 24197"/>
                <a:gd name="connsiteY4" fmla="*/ 11681 h 28258"/>
                <a:gd name="connsiteX5" fmla="*/ 22192 w 24197"/>
                <a:gd name="connsiteY5" fmla="*/ 22348 h 28258"/>
                <a:gd name="connsiteX6" fmla="*/ 14382 w 24197"/>
                <a:gd name="connsiteY6" fmla="*/ 27778 h 28258"/>
                <a:gd name="connsiteX7" fmla="*/ 4857 w 24197"/>
                <a:gd name="connsiteY7" fmla="*/ 25682 h 28258"/>
                <a:gd name="connsiteX8" fmla="*/ 17525 w 24197"/>
                <a:gd name="connsiteY8" fmla="*/ 19682 h 28258"/>
                <a:gd name="connsiteX9" fmla="*/ 18001 w 24197"/>
                <a:gd name="connsiteY9" fmla="*/ 12633 h 28258"/>
                <a:gd name="connsiteX10" fmla="*/ 14858 w 24197"/>
                <a:gd name="connsiteY10" fmla="*/ 6156 h 28258"/>
                <a:gd name="connsiteX11" fmla="*/ 9524 w 24197"/>
                <a:gd name="connsiteY11" fmla="*/ 4632 h 28258"/>
                <a:gd name="connsiteX12" fmla="*/ 5238 w 24197"/>
                <a:gd name="connsiteY12" fmla="*/ 8061 h 28258"/>
                <a:gd name="connsiteX13" fmla="*/ 4762 w 24197"/>
                <a:gd name="connsiteY13" fmla="*/ 15205 h 28258"/>
                <a:gd name="connsiteX14" fmla="*/ 7810 w 24197"/>
                <a:gd name="connsiteY14" fmla="*/ 21587 h 28258"/>
                <a:gd name="connsiteX15" fmla="*/ 16656 w 24197"/>
                <a:gd name="connsiteY15" fmla="*/ 20700 h 28258"/>
                <a:gd name="connsiteX16" fmla="*/ 17335 w 24197"/>
                <a:gd name="connsiteY16" fmla="*/ 19682 h 2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7" h="28258">
                  <a:moveTo>
                    <a:pt x="5142" y="25778"/>
                  </a:moveTo>
                  <a:cubicBezTo>
                    <a:pt x="-278" y="20504"/>
                    <a:pt x="-1871" y="12426"/>
                    <a:pt x="1142" y="5489"/>
                  </a:cubicBezTo>
                  <a:cubicBezTo>
                    <a:pt x="4559" y="-67"/>
                    <a:pt x="11834" y="-1801"/>
                    <a:pt x="17390" y="1616"/>
                  </a:cubicBezTo>
                  <a:cubicBezTo>
                    <a:pt x="17664" y="1785"/>
                    <a:pt x="17932" y="1965"/>
                    <a:pt x="18192" y="2156"/>
                  </a:cubicBezTo>
                  <a:cubicBezTo>
                    <a:pt x="20961" y="4637"/>
                    <a:pt x="22779" y="8004"/>
                    <a:pt x="23335" y="11681"/>
                  </a:cubicBezTo>
                  <a:cubicBezTo>
                    <a:pt x="24278" y="15256"/>
                    <a:pt x="23871" y="19054"/>
                    <a:pt x="22192" y="22348"/>
                  </a:cubicBezTo>
                  <a:cubicBezTo>
                    <a:pt x="20521" y="25225"/>
                    <a:pt x="17661" y="27213"/>
                    <a:pt x="14382" y="27778"/>
                  </a:cubicBezTo>
                  <a:cubicBezTo>
                    <a:pt x="11054" y="28640"/>
                    <a:pt x="7515" y="27862"/>
                    <a:pt x="4857" y="25682"/>
                  </a:cubicBezTo>
                  <a:moveTo>
                    <a:pt x="17525" y="19682"/>
                  </a:moveTo>
                  <a:cubicBezTo>
                    <a:pt x="18431" y="17443"/>
                    <a:pt x="18597" y="14973"/>
                    <a:pt x="18001" y="12633"/>
                  </a:cubicBezTo>
                  <a:cubicBezTo>
                    <a:pt x="17653" y="10199"/>
                    <a:pt x="16554" y="7935"/>
                    <a:pt x="14858" y="6156"/>
                  </a:cubicBezTo>
                  <a:cubicBezTo>
                    <a:pt x="13493" y="4710"/>
                    <a:pt x="11447" y="4125"/>
                    <a:pt x="9524" y="4632"/>
                  </a:cubicBezTo>
                  <a:cubicBezTo>
                    <a:pt x="7596" y="4952"/>
                    <a:pt x="5973" y="6251"/>
                    <a:pt x="5238" y="8061"/>
                  </a:cubicBezTo>
                  <a:cubicBezTo>
                    <a:pt x="4325" y="10331"/>
                    <a:pt x="4158" y="12833"/>
                    <a:pt x="4762" y="15205"/>
                  </a:cubicBezTo>
                  <a:cubicBezTo>
                    <a:pt x="5125" y="17587"/>
                    <a:pt x="6185" y="19807"/>
                    <a:pt x="7810" y="21587"/>
                  </a:cubicBezTo>
                  <a:cubicBezTo>
                    <a:pt x="10497" y="23785"/>
                    <a:pt x="14458" y="23388"/>
                    <a:pt x="16656" y="20700"/>
                  </a:cubicBezTo>
                  <a:cubicBezTo>
                    <a:pt x="16915" y="20383"/>
                    <a:pt x="17142" y="20042"/>
                    <a:pt x="17335" y="1968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A155A91C-3803-45C2-B6BC-9FF0F093011A}"/>
                </a:ext>
              </a:extLst>
            </p:cNvPr>
            <p:cNvSpPr/>
            <p:nvPr/>
          </p:nvSpPr>
          <p:spPr>
            <a:xfrm>
              <a:off x="5418154" y="721275"/>
              <a:ext cx="20002" cy="30956"/>
            </a:xfrm>
            <a:custGeom>
              <a:avLst/>
              <a:gdLst>
                <a:gd name="connsiteX0" fmla="*/ 8287 w 20002"/>
                <a:gd name="connsiteY0" fmla="*/ 30956 h 30956"/>
                <a:gd name="connsiteX1" fmla="*/ 0 w 20002"/>
                <a:gd name="connsiteY1" fmla="*/ 5429 h 30956"/>
                <a:gd name="connsiteX2" fmla="*/ 16669 w 20002"/>
                <a:gd name="connsiteY2" fmla="*/ 0 h 30956"/>
                <a:gd name="connsiteX3" fmla="*/ 17431 w 20002"/>
                <a:gd name="connsiteY3" fmla="*/ 2286 h 30956"/>
                <a:gd name="connsiteX4" fmla="*/ 18193 w 20002"/>
                <a:gd name="connsiteY4" fmla="*/ 4477 h 30956"/>
                <a:gd name="connsiteX5" fmla="*/ 6382 w 20002"/>
                <a:gd name="connsiteY5" fmla="*/ 8382 h 30956"/>
                <a:gd name="connsiteX6" fmla="*/ 8192 w 20002"/>
                <a:gd name="connsiteY6" fmla="*/ 14192 h 30956"/>
                <a:gd name="connsiteX7" fmla="*/ 18574 w 20002"/>
                <a:gd name="connsiteY7" fmla="*/ 10858 h 30956"/>
                <a:gd name="connsiteX8" fmla="*/ 19241 w 20002"/>
                <a:gd name="connsiteY8" fmla="*/ 13049 h 30956"/>
                <a:gd name="connsiteX9" fmla="*/ 20002 w 20002"/>
                <a:gd name="connsiteY9" fmla="*/ 15240 h 30956"/>
                <a:gd name="connsiteX10" fmla="*/ 9620 w 20002"/>
                <a:gd name="connsiteY10" fmla="*/ 18574 h 30956"/>
                <a:gd name="connsiteX11" fmla="*/ 13145 w 20002"/>
                <a:gd name="connsiteY11" fmla="*/ 29337 h 30956"/>
                <a:gd name="connsiteX12" fmla="*/ 10763 w 20002"/>
                <a:gd name="connsiteY12" fmla="*/ 30194 h 30956"/>
                <a:gd name="connsiteX13" fmla="*/ 8287 w 20002"/>
                <a:gd name="connsiteY13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" h="30956">
                  <a:moveTo>
                    <a:pt x="8287" y="30956"/>
                  </a:moveTo>
                  <a:lnTo>
                    <a:pt x="0" y="5429"/>
                  </a:lnTo>
                  <a:lnTo>
                    <a:pt x="16669" y="0"/>
                  </a:lnTo>
                  <a:lnTo>
                    <a:pt x="17431" y="2286"/>
                  </a:lnTo>
                  <a:lnTo>
                    <a:pt x="18193" y="4477"/>
                  </a:lnTo>
                  <a:lnTo>
                    <a:pt x="6382" y="8382"/>
                  </a:lnTo>
                  <a:lnTo>
                    <a:pt x="8192" y="14192"/>
                  </a:lnTo>
                  <a:lnTo>
                    <a:pt x="18574" y="10858"/>
                  </a:lnTo>
                  <a:lnTo>
                    <a:pt x="19241" y="13049"/>
                  </a:lnTo>
                  <a:lnTo>
                    <a:pt x="20002" y="15240"/>
                  </a:lnTo>
                  <a:lnTo>
                    <a:pt x="9620" y="18574"/>
                  </a:lnTo>
                  <a:lnTo>
                    <a:pt x="13145" y="29337"/>
                  </a:lnTo>
                  <a:lnTo>
                    <a:pt x="10763" y="30194"/>
                  </a:lnTo>
                  <a:lnTo>
                    <a:pt x="8287" y="309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55647CC7-9288-4928-81A8-AD7CBAB30E60}"/>
                </a:ext>
              </a:extLst>
            </p:cNvPr>
            <p:cNvSpPr/>
            <p:nvPr/>
          </p:nvSpPr>
          <p:spPr>
            <a:xfrm>
              <a:off x="5450063" y="705369"/>
              <a:ext cx="23812" cy="29622"/>
            </a:xfrm>
            <a:custGeom>
              <a:avLst/>
              <a:gdLst>
                <a:gd name="connsiteX0" fmla="*/ 8858 w 23812"/>
                <a:gd name="connsiteY0" fmla="*/ 10096 h 29622"/>
                <a:gd name="connsiteX1" fmla="*/ 2286 w 23812"/>
                <a:gd name="connsiteY1" fmla="*/ 13621 h 29622"/>
                <a:gd name="connsiteX2" fmla="*/ 1143 w 23812"/>
                <a:gd name="connsiteY2" fmla="*/ 11525 h 29622"/>
                <a:gd name="connsiteX3" fmla="*/ 0 w 23812"/>
                <a:gd name="connsiteY3" fmla="*/ 9430 h 29622"/>
                <a:gd name="connsiteX4" fmla="*/ 17812 w 23812"/>
                <a:gd name="connsiteY4" fmla="*/ 0 h 29622"/>
                <a:gd name="connsiteX5" fmla="*/ 18859 w 23812"/>
                <a:gd name="connsiteY5" fmla="*/ 2095 h 29622"/>
                <a:gd name="connsiteX6" fmla="*/ 20003 w 23812"/>
                <a:gd name="connsiteY6" fmla="*/ 4191 h 29622"/>
                <a:gd name="connsiteX7" fmla="*/ 13430 w 23812"/>
                <a:gd name="connsiteY7" fmla="*/ 7715 h 29622"/>
                <a:gd name="connsiteX8" fmla="*/ 23813 w 23812"/>
                <a:gd name="connsiteY8" fmla="*/ 27146 h 29622"/>
                <a:gd name="connsiteX9" fmla="*/ 21527 w 23812"/>
                <a:gd name="connsiteY9" fmla="*/ 28384 h 29622"/>
                <a:gd name="connsiteX10" fmla="*/ 19241 w 23812"/>
                <a:gd name="connsiteY10" fmla="*/ 29623 h 29622"/>
                <a:gd name="connsiteX11" fmla="*/ 8858 w 23812"/>
                <a:gd name="connsiteY11" fmla="*/ 10096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12" h="29622">
                  <a:moveTo>
                    <a:pt x="8858" y="10096"/>
                  </a:moveTo>
                  <a:lnTo>
                    <a:pt x="2286" y="13621"/>
                  </a:lnTo>
                  <a:lnTo>
                    <a:pt x="1143" y="11525"/>
                  </a:lnTo>
                  <a:lnTo>
                    <a:pt x="0" y="9430"/>
                  </a:lnTo>
                  <a:lnTo>
                    <a:pt x="17812" y="0"/>
                  </a:lnTo>
                  <a:lnTo>
                    <a:pt x="18859" y="2095"/>
                  </a:lnTo>
                  <a:lnTo>
                    <a:pt x="20003" y="4191"/>
                  </a:lnTo>
                  <a:lnTo>
                    <a:pt x="13430" y="7715"/>
                  </a:lnTo>
                  <a:lnTo>
                    <a:pt x="23813" y="27146"/>
                  </a:lnTo>
                  <a:lnTo>
                    <a:pt x="21527" y="28384"/>
                  </a:lnTo>
                  <a:lnTo>
                    <a:pt x="19241" y="29623"/>
                  </a:lnTo>
                  <a:lnTo>
                    <a:pt x="8858" y="1009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F5CBD114-B3E5-4008-8919-19BAA9656A87}"/>
                </a:ext>
              </a:extLst>
            </p:cNvPr>
            <p:cNvSpPr/>
            <p:nvPr/>
          </p:nvSpPr>
          <p:spPr>
            <a:xfrm>
              <a:off x="5473304" y="692319"/>
              <a:ext cx="30384" cy="32385"/>
            </a:xfrm>
            <a:custGeom>
              <a:avLst/>
              <a:gdLst>
                <a:gd name="connsiteX0" fmla="*/ 14668 w 30384"/>
                <a:gd name="connsiteY0" fmla="*/ 32385 h 32385"/>
                <a:gd name="connsiteX1" fmla="*/ 0 w 30384"/>
                <a:gd name="connsiteY1" fmla="*/ 9906 h 32385"/>
                <a:gd name="connsiteX2" fmla="*/ 15335 w 30384"/>
                <a:gd name="connsiteY2" fmla="*/ 0 h 32385"/>
                <a:gd name="connsiteX3" fmla="*/ 16573 w 30384"/>
                <a:gd name="connsiteY3" fmla="*/ 2000 h 32385"/>
                <a:gd name="connsiteX4" fmla="*/ 17907 w 30384"/>
                <a:gd name="connsiteY4" fmla="*/ 4001 h 32385"/>
                <a:gd name="connsiteX5" fmla="*/ 6953 w 30384"/>
                <a:gd name="connsiteY5" fmla="*/ 11049 h 32385"/>
                <a:gd name="connsiteX6" fmla="*/ 10096 w 30384"/>
                <a:gd name="connsiteY6" fmla="*/ 15811 h 32385"/>
                <a:gd name="connsiteX7" fmla="*/ 20193 w 30384"/>
                <a:gd name="connsiteY7" fmla="*/ 9239 h 32385"/>
                <a:gd name="connsiteX8" fmla="*/ 21431 w 30384"/>
                <a:gd name="connsiteY8" fmla="*/ 11240 h 32385"/>
                <a:gd name="connsiteX9" fmla="*/ 22765 w 30384"/>
                <a:gd name="connsiteY9" fmla="*/ 13145 h 32385"/>
                <a:gd name="connsiteX10" fmla="*/ 12573 w 30384"/>
                <a:gd name="connsiteY10" fmla="*/ 19717 h 32385"/>
                <a:gd name="connsiteX11" fmla="*/ 16383 w 30384"/>
                <a:gd name="connsiteY11" fmla="*/ 25622 h 32385"/>
                <a:gd name="connsiteX12" fmla="*/ 27813 w 30384"/>
                <a:gd name="connsiteY12" fmla="*/ 18193 h 32385"/>
                <a:gd name="connsiteX13" fmla="*/ 29146 w 30384"/>
                <a:gd name="connsiteY13" fmla="*/ 20193 h 32385"/>
                <a:gd name="connsiteX14" fmla="*/ 30385 w 30384"/>
                <a:gd name="connsiteY14" fmla="*/ 22193 h 32385"/>
                <a:gd name="connsiteX15" fmla="*/ 14668 w 30384"/>
                <a:gd name="connsiteY15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384" h="32385">
                  <a:moveTo>
                    <a:pt x="14668" y="32385"/>
                  </a:moveTo>
                  <a:lnTo>
                    <a:pt x="0" y="9906"/>
                  </a:lnTo>
                  <a:lnTo>
                    <a:pt x="15335" y="0"/>
                  </a:lnTo>
                  <a:lnTo>
                    <a:pt x="16573" y="2000"/>
                  </a:lnTo>
                  <a:lnTo>
                    <a:pt x="17907" y="4001"/>
                  </a:lnTo>
                  <a:lnTo>
                    <a:pt x="6953" y="11049"/>
                  </a:lnTo>
                  <a:lnTo>
                    <a:pt x="10096" y="15811"/>
                  </a:lnTo>
                  <a:lnTo>
                    <a:pt x="20193" y="9239"/>
                  </a:lnTo>
                  <a:lnTo>
                    <a:pt x="21431" y="11240"/>
                  </a:lnTo>
                  <a:lnTo>
                    <a:pt x="22765" y="13145"/>
                  </a:lnTo>
                  <a:lnTo>
                    <a:pt x="12573" y="19717"/>
                  </a:lnTo>
                  <a:lnTo>
                    <a:pt x="16383" y="25622"/>
                  </a:lnTo>
                  <a:lnTo>
                    <a:pt x="27813" y="18193"/>
                  </a:lnTo>
                  <a:lnTo>
                    <a:pt x="29146" y="20193"/>
                  </a:lnTo>
                  <a:lnTo>
                    <a:pt x="30385" y="22193"/>
                  </a:lnTo>
                  <a:lnTo>
                    <a:pt x="14668" y="323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72621222-9FA9-4ED0-B937-5BD14196A74C}"/>
                </a:ext>
              </a:extLst>
            </p:cNvPr>
            <p:cNvSpPr/>
            <p:nvPr/>
          </p:nvSpPr>
          <p:spPr>
            <a:xfrm>
              <a:off x="5498237" y="678015"/>
              <a:ext cx="25970" cy="26630"/>
            </a:xfrm>
            <a:custGeom>
              <a:avLst/>
              <a:gdLst>
                <a:gd name="connsiteX0" fmla="*/ 23374 w 25970"/>
                <a:gd name="connsiteY0" fmla="*/ 9025 h 26630"/>
                <a:gd name="connsiteX1" fmla="*/ 25565 w 25970"/>
                <a:gd name="connsiteY1" fmla="*/ 16836 h 26630"/>
                <a:gd name="connsiteX2" fmla="*/ 13213 w 25970"/>
                <a:gd name="connsiteY2" fmla="*/ 26405 h 26630"/>
                <a:gd name="connsiteX3" fmla="*/ 12897 w 25970"/>
                <a:gd name="connsiteY3" fmla="*/ 26361 h 26630"/>
                <a:gd name="connsiteX4" fmla="*/ 4039 w 25970"/>
                <a:gd name="connsiteY4" fmla="*/ 20455 h 26630"/>
                <a:gd name="connsiteX5" fmla="*/ -343 w 25970"/>
                <a:gd name="connsiteY5" fmla="*/ 10930 h 26630"/>
                <a:gd name="connsiteX6" fmla="*/ 3467 w 25970"/>
                <a:gd name="connsiteY6" fmla="*/ 2643 h 26630"/>
                <a:gd name="connsiteX7" fmla="*/ 17741 w 25970"/>
                <a:gd name="connsiteY7" fmla="*/ 3004 h 26630"/>
                <a:gd name="connsiteX8" fmla="*/ 17850 w 25970"/>
                <a:gd name="connsiteY8" fmla="*/ 3120 h 26630"/>
                <a:gd name="connsiteX9" fmla="*/ 13944 w 25970"/>
                <a:gd name="connsiteY9" fmla="*/ 6358 h 26630"/>
                <a:gd name="connsiteX10" fmla="*/ 10325 w 25970"/>
                <a:gd name="connsiteY10" fmla="*/ 4834 h 26630"/>
                <a:gd name="connsiteX11" fmla="*/ 6705 w 25970"/>
                <a:gd name="connsiteY11" fmla="*/ 6263 h 26630"/>
                <a:gd name="connsiteX12" fmla="*/ 4800 w 25970"/>
                <a:gd name="connsiteY12" fmla="*/ 11120 h 26630"/>
                <a:gd name="connsiteX13" fmla="*/ 8039 w 25970"/>
                <a:gd name="connsiteY13" fmla="*/ 17502 h 26630"/>
                <a:gd name="connsiteX14" fmla="*/ 13563 w 25970"/>
                <a:gd name="connsiteY14" fmla="*/ 21598 h 26630"/>
                <a:gd name="connsiteX15" fmla="*/ 18611 w 25970"/>
                <a:gd name="connsiteY15" fmla="*/ 20550 h 26630"/>
                <a:gd name="connsiteX16" fmla="*/ 20612 w 25970"/>
                <a:gd name="connsiteY16" fmla="*/ 17026 h 26630"/>
                <a:gd name="connsiteX17" fmla="*/ 19469 w 25970"/>
                <a:gd name="connsiteY17" fmla="*/ 13025 h 2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70" h="26630">
                  <a:moveTo>
                    <a:pt x="23374" y="9025"/>
                  </a:moveTo>
                  <a:cubicBezTo>
                    <a:pt x="25019" y="11281"/>
                    <a:pt x="25797" y="14053"/>
                    <a:pt x="25565" y="16836"/>
                  </a:cubicBezTo>
                  <a:cubicBezTo>
                    <a:pt x="24797" y="22889"/>
                    <a:pt x="19267" y="27174"/>
                    <a:pt x="13213" y="26405"/>
                  </a:cubicBezTo>
                  <a:cubicBezTo>
                    <a:pt x="13107" y="26392"/>
                    <a:pt x="13002" y="26377"/>
                    <a:pt x="12897" y="26361"/>
                  </a:cubicBezTo>
                  <a:cubicBezTo>
                    <a:pt x="9337" y="25505"/>
                    <a:pt x="6197" y="23412"/>
                    <a:pt x="4039" y="20455"/>
                  </a:cubicBezTo>
                  <a:cubicBezTo>
                    <a:pt x="1556" y="17858"/>
                    <a:pt x="14" y="14505"/>
                    <a:pt x="-343" y="10930"/>
                  </a:cubicBezTo>
                  <a:cubicBezTo>
                    <a:pt x="-564" y="7700"/>
                    <a:pt x="871" y="4579"/>
                    <a:pt x="3467" y="2643"/>
                  </a:cubicBezTo>
                  <a:cubicBezTo>
                    <a:pt x="7508" y="-1199"/>
                    <a:pt x="13899" y="-1038"/>
                    <a:pt x="17741" y="3004"/>
                  </a:cubicBezTo>
                  <a:cubicBezTo>
                    <a:pt x="17778" y="3042"/>
                    <a:pt x="17814" y="3081"/>
                    <a:pt x="17850" y="3120"/>
                  </a:cubicBezTo>
                  <a:lnTo>
                    <a:pt x="13944" y="6358"/>
                  </a:lnTo>
                  <a:cubicBezTo>
                    <a:pt x="12939" y="5465"/>
                    <a:pt x="11666" y="4929"/>
                    <a:pt x="10325" y="4834"/>
                  </a:cubicBezTo>
                  <a:cubicBezTo>
                    <a:pt x="8987" y="4864"/>
                    <a:pt x="7703" y="5371"/>
                    <a:pt x="6705" y="6263"/>
                  </a:cubicBezTo>
                  <a:cubicBezTo>
                    <a:pt x="5252" y="7428"/>
                    <a:pt x="4526" y="9278"/>
                    <a:pt x="4800" y="11120"/>
                  </a:cubicBezTo>
                  <a:cubicBezTo>
                    <a:pt x="5269" y="13506"/>
                    <a:pt x="6390" y="15715"/>
                    <a:pt x="8039" y="17502"/>
                  </a:cubicBezTo>
                  <a:cubicBezTo>
                    <a:pt x="9449" y="19369"/>
                    <a:pt x="11367" y="20791"/>
                    <a:pt x="13563" y="21598"/>
                  </a:cubicBezTo>
                  <a:cubicBezTo>
                    <a:pt x="15311" y="22199"/>
                    <a:pt x="17247" y="21797"/>
                    <a:pt x="18611" y="20550"/>
                  </a:cubicBezTo>
                  <a:cubicBezTo>
                    <a:pt x="19716" y="19684"/>
                    <a:pt x="20434" y="18418"/>
                    <a:pt x="20612" y="17026"/>
                  </a:cubicBezTo>
                  <a:cubicBezTo>
                    <a:pt x="20681" y="15603"/>
                    <a:pt x="20279" y="14197"/>
                    <a:pt x="19469" y="130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C04D226C-1DB2-4811-AE72-3D82AE621D87}"/>
                </a:ext>
              </a:extLst>
            </p:cNvPr>
            <p:cNvSpPr/>
            <p:nvPr/>
          </p:nvSpPr>
          <p:spPr>
            <a:xfrm>
              <a:off x="5515690" y="653934"/>
              <a:ext cx="33337" cy="32861"/>
            </a:xfrm>
            <a:custGeom>
              <a:avLst/>
              <a:gdLst>
                <a:gd name="connsiteX0" fmla="*/ 0 w 33337"/>
                <a:gd name="connsiteY0" fmla="*/ 14859 h 32861"/>
                <a:gd name="connsiteX1" fmla="*/ 1714 w 33337"/>
                <a:gd name="connsiteY1" fmla="*/ 12954 h 32861"/>
                <a:gd name="connsiteX2" fmla="*/ 3429 w 33337"/>
                <a:gd name="connsiteY2" fmla="*/ 11049 h 32861"/>
                <a:gd name="connsiteX3" fmla="*/ 10954 w 33337"/>
                <a:gd name="connsiteY3" fmla="*/ 17812 h 32861"/>
                <a:gd name="connsiteX4" fmla="*/ 17431 w 33337"/>
                <a:gd name="connsiteY4" fmla="*/ 10573 h 32861"/>
                <a:gd name="connsiteX5" fmla="*/ 9906 w 33337"/>
                <a:gd name="connsiteY5" fmla="*/ 3905 h 32861"/>
                <a:gd name="connsiteX6" fmla="*/ 11620 w 33337"/>
                <a:gd name="connsiteY6" fmla="*/ 2000 h 32861"/>
                <a:gd name="connsiteX7" fmla="*/ 13430 w 33337"/>
                <a:gd name="connsiteY7" fmla="*/ 0 h 32861"/>
                <a:gd name="connsiteX8" fmla="*/ 33338 w 33337"/>
                <a:gd name="connsiteY8" fmla="*/ 18002 h 32861"/>
                <a:gd name="connsiteX9" fmla="*/ 31623 w 33337"/>
                <a:gd name="connsiteY9" fmla="*/ 19907 h 32861"/>
                <a:gd name="connsiteX10" fmla="*/ 29908 w 33337"/>
                <a:gd name="connsiteY10" fmla="*/ 21812 h 32861"/>
                <a:gd name="connsiteX11" fmla="*/ 20860 w 33337"/>
                <a:gd name="connsiteY11" fmla="*/ 13716 h 32861"/>
                <a:gd name="connsiteX12" fmla="*/ 14383 w 33337"/>
                <a:gd name="connsiteY12" fmla="*/ 20860 h 32861"/>
                <a:gd name="connsiteX13" fmla="*/ 23431 w 33337"/>
                <a:gd name="connsiteY13" fmla="*/ 29051 h 32861"/>
                <a:gd name="connsiteX14" fmla="*/ 21717 w 33337"/>
                <a:gd name="connsiteY14" fmla="*/ 30956 h 32861"/>
                <a:gd name="connsiteX15" fmla="*/ 20002 w 33337"/>
                <a:gd name="connsiteY15" fmla="*/ 32861 h 32861"/>
                <a:gd name="connsiteX16" fmla="*/ 0 w 33337"/>
                <a:gd name="connsiteY16" fmla="*/ 14859 h 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337" h="32861">
                  <a:moveTo>
                    <a:pt x="0" y="14859"/>
                  </a:moveTo>
                  <a:lnTo>
                    <a:pt x="1714" y="12954"/>
                  </a:lnTo>
                  <a:lnTo>
                    <a:pt x="3429" y="11049"/>
                  </a:lnTo>
                  <a:lnTo>
                    <a:pt x="10954" y="17812"/>
                  </a:lnTo>
                  <a:lnTo>
                    <a:pt x="17431" y="10573"/>
                  </a:lnTo>
                  <a:lnTo>
                    <a:pt x="9906" y="3905"/>
                  </a:lnTo>
                  <a:lnTo>
                    <a:pt x="11620" y="2000"/>
                  </a:lnTo>
                  <a:lnTo>
                    <a:pt x="13430" y="0"/>
                  </a:lnTo>
                  <a:lnTo>
                    <a:pt x="33338" y="18002"/>
                  </a:lnTo>
                  <a:lnTo>
                    <a:pt x="31623" y="19907"/>
                  </a:lnTo>
                  <a:lnTo>
                    <a:pt x="29908" y="21812"/>
                  </a:lnTo>
                  <a:lnTo>
                    <a:pt x="20860" y="13716"/>
                  </a:lnTo>
                  <a:lnTo>
                    <a:pt x="14383" y="20860"/>
                  </a:lnTo>
                  <a:lnTo>
                    <a:pt x="23431" y="29051"/>
                  </a:lnTo>
                  <a:lnTo>
                    <a:pt x="21717" y="30956"/>
                  </a:lnTo>
                  <a:lnTo>
                    <a:pt x="20002" y="32861"/>
                  </a:lnTo>
                  <a:lnTo>
                    <a:pt x="0" y="14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0904303-2442-4A1E-B84F-F7950E779641}"/>
                </a:ext>
              </a:extLst>
            </p:cNvPr>
            <p:cNvSpPr/>
            <p:nvPr/>
          </p:nvSpPr>
          <p:spPr>
            <a:xfrm>
              <a:off x="5534073" y="631455"/>
              <a:ext cx="33528" cy="31908"/>
            </a:xfrm>
            <a:custGeom>
              <a:avLst/>
              <a:gdLst>
                <a:gd name="connsiteX0" fmla="*/ 24765 w 33528"/>
                <a:gd name="connsiteY0" fmla="*/ 27908 h 31908"/>
                <a:gd name="connsiteX1" fmla="*/ 23336 w 33528"/>
                <a:gd name="connsiteY1" fmla="*/ 29908 h 31908"/>
                <a:gd name="connsiteX2" fmla="*/ 22003 w 33528"/>
                <a:gd name="connsiteY2" fmla="*/ 31909 h 31908"/>
                <a:gd name="connsiteX3" fmla="*/ 0 w 33528"/>
                <a:gd name="connsiteY3" fmla="*/ 16478 h 31908"/>
                <a:gd name="connsiteX4" fmla="*/ 1524 w 33528"/>
                <a:gd name="connsiteY4" fmla="*/ 14288 h 31908"/>
                <a:gd name="connsiteX5" fmla="*/ 3048 w 33528"/>
                <a:gd name="connsiteY5" fmla="*/ 12097 h 31908"/>
                <a:gd name="connsiteX6" fmla="*/ 24194 w 33528"/>
                <a:gd name="connsiteY6" fmla="*/ 14764 h 31908"/>
                <a:gd name="connsiteX7" fmla="*/ 8763 w 33528"/>
                <a:gd name="connsiteY7" fmla="*/ 3905 h 31908"/>
                <a:gd name="connsiteX8" fmla="*/ 10192 w 33528"/>
                <a:gd name="connsiteY8" fmla="*/ 2000 h 31908"/>
                <a:gd name="connsiteX9" fmla="*/ 11525 w 33528"/>
                <a:gd name="connsiteY9" fmla="*/ 0 h 31908"/>
                <a:gd name="connsiteX10" fmla="*/ 33528 w 33528"/>
                <a:gd name="connsiteY10" fmla="*/ 15430 h 31908"/>
                <a:gd name="connsiteX11" fmla="*/ 32099 w 33528"/>
                <a:gd name="connsiteY11" fmla="*/ 17526 h 31908"/>
                <a:gd name="connsiteX12" fmla="*/ 30575 w 33528"/>
                <a:gd name="connsiteY12" fmla="*/ 19622 h 31908"/>
                <a:gd name="connsiteX13" fmla="*/ 8858 w 33528"/>
                <a:gd name="connsiteY13" fmla="*/ 16859 h 31908"/>
                <a:gd name="connsiteX14" fmla="*/ 24765 w 33528"/>
                <a:gd name="connsiteY14" fmla="*/ 27908 h 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28" h="31908">
                  <a:moveTo>
                    <a:pt x="24765" y="27908"/>
                  </a:moveTo>
                  <a:lnTo>
                    <a:pt x="23336" y="29908"/>
                  </a:lnTo>
                  <a:lnTo>
                    <a:pt x="22003" y="31909"/>
                  </a:lnTo>
                  <a:lnTo>
                    <a:pt x="0" y="16478"/>
                  </a:lnTo>
                  <a:lnTo>
                    <a:pt x="1524" y="14288"/>
                  </a:lnTo>
                  <a:lnTo>
                    <a:pt x="3048" y="12097"/>
                  </a:lnTo>
                  <a:lnTo>
                    <a:pt x="24194" y="14764"/>
                  </a:lnTo>
                  <a:lnTo>
                    <a:pt x="8763" y="3905"/>
                  </a:lnTo>
                  <a:lnTo>
                    <a:pt x="10192" y="2000"/>
                  </a:lnTo>
                  <a:lnTo>
                    <a:pt x="11525" y="0"/>
                  </a:lnTo>
                  <a:lnTo>
                    <a:pt x="33528" y="15430"/>
                  </a:lnTo>
                  <a:lnTo>
                    <a:pt x="32099" y="17526"/>
                  </a:lnTo>
                  <a:lnTo>
                    <a:pt x="30575" y="19622"/>
                  </a:lnTo>
                  <a:lnTo>
                    <a:pt x="8858" y="16859"/>
                  </a:lnTo>
                  <a:lnTo>
                    <a:pt x="24765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137C71CE-EC45-4A50-9875-17938E84560D}"/>
                </a:ext>
              </a:extLst>
            </p:cNvPr>
            <p:cNvSpPr/>
            <p:nvPr/>
          </p:nvSpPr>
          <p:spPr>
            <a:xfrm>
              <a:off x="5552592" y="608272"/>
              <a:ext cx="28044" cy="25534"/>
            </a:xfrm>
            <a:custGeom>
              <a:avLst/>
              <a:gdLst>
                <a:gd name="connsiteX0" fmla="*/ 18741 w 28044"/>
                <a:gd name="connsiteY0" fmla="*/ 25142 h 25534"/>
                <a:gd name="connsiteX1" fmla="*/ 8168 w 28044"/>
                <a:gd name="connsiteY1" fmla="*/ 23237 h 25534"/>
                <a:gd name="connsiteX2" fmla="*/ 453 w 28044"/>
                <a:gd name="connsiteY2" fmla="*/ 15427 h 25534"/>
                <a:gd name="connsiteX3" fmla="*/ 1120 w 28044"/>
                <a:gd name="connsiteY3" fmla="*/ 5902 h 25534"/>
                <a:gd name="connsiteX4" fmla="*/ 8644 w 28044"/>
                <a:gd name="connsiteY4" fmla="*/ 91 h 25534"/>
                <a:gd name="connsiteX5" fmla="*/ 19408 w 28044"/>
                <a:gd name="connsiteY5" fmla="*/ 2092 h 25534"/>
                <a:gd name="connsiteX6" fmla="*/ 26933 w 28044"/>
                <a:gd name="connsiteY6" fmla="*/ 9712 h 25534"/>
                <a:gd name="connsiteX7" fmla="*/ 26171 w 28044"/>
                <a:gd name="connsiteY7" fmla="*/ 19237 h 25534"/>
                <a:gd name="connsiteX8" fmla="*/ 18741 w 28044"/>
                <a:gd name="connsiteY8" fmla="*/ 25047 h 25534"/>
                <a:gd name="connsiteX9" fmla="*/ 22074 w 28044"/>
                <a:gd name="connsiteY9" fmla="*/ 11426 h 25534"/>
                <a:gd name="connsiteX10" fmla="*/ 16931 w 28044"/>
                <a:gd name="connsiteY10" fmla="*/ 6664 h 25534"/>
                <a:gd name="connsiteX11" fmla="*/ 9882 w 28044"/>
                <a:gd name="connsiteY11" fmla="*/ 4949 h 25534"/>
                <a:gd name="connsiteX12" fmla="*/ 5310 w 28044"/>
                <a:gd name="connsiteY12" fmla="*/ 8092 h 25534"/>
                <a:gd name="connsiteX13" fmla="*/ 5310 w 28044"/>
                <a:gd name="connsiteY13" fmla="*/ 13712 h 25534"/>
                <a:gd name="connsiteX14" fmla="*/ 10549 w 28044"/>
                <a:gd name="connsiteY14" fmla="*/ 18570 h 25534"/>
                <a:gd name="connsiteX15" fmla="*/ 17502 w 28044"/>
                <a:gd name="connsiteY15" fmla="*/ 20189 h 25534"/>
                <a:gd name="connsiteX16" fmla="*/ 21979 w 28044"/>
                <a:gd name="connsiteY16" fmla="*/ 16951 h 25534"/>
                <a:gd name="connsiteX17" fmla="*/ 21979 w 28044"/>
                <a:gd name="connsiteY17" fmla="*/ 11426 h 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044" h="25534">
                  <a:moveTo>
                    <a:pt x="18741" y="25142"/>
                  </a:moveTo>
                  <a:cubicBezTo>
                    <a:pt x="15102" y="25820"/>
                    <a:pt x="11341" y="25143"/>
                    <a:pt x="8168" y="23237"/>
                  </a:cubicBezTo>
                  <a:cubicBezTo>
                    <a:pt x="4779" y="21592"/>
                    <a:pt x="2056" y="18836"/>
                    <a:pt x="453" y="15427"/>
                  </a:cubicBezTo>
                  <a:cubicBezTo>
                    <a:pt x="-838" y="12324"/>
                    <a:pt x="-590" y="8794"/>
                    <a:pt x="1120" y="5902"/>
                  </a:cubicBezTo>
                  <a:cubicBezTo>
                    <a:pt x="2554" y="2873"/>
                    <a:pt x="5351" y="713"/>
                    <a:pt x="8644" y="91"/>
                  </a:cubicBezTo>
                  <a:cubicBezTo>
                    <a:pt x="12356" y="-545"/>
                    <a:pt x="16172" y="164"/>
                    <a:pt x="19408" y="2092"/>
                  </a:cubicBezTo>
                  <a:cubicBezTo>
                    <a:pt x="22712" y="3698"/>
                    <a:pt x="25368" y="6387"/>
                    <a:pt x="26933" y="9712"/>
                  </a:cubicBezTo>
                  <a:cubicBezTo>
                    <a:pt x="28150" y="12836"/>
                    <a:pt x="27869" y="16346"/>
                    <a:pt x="26171" y="19237"/>
                  </a:cubicBezTo>
                  <a:cubicBezTo>
                    <a:pt x="24720" y="22213"/>
                    <a:pt x="21980" y="24356"/>
                    <a:pt x="18741" y="25047"/>
                  </a:cubicBezTo>
                  <a:moveTo>
                    <a:pt x="22074" y="11426"/>
                  </a:moveTo>
                  <a:cubicBezTo>
                    <a:pt x="20928" y="9318"/>
                    <a:pt x="19121" y="7645"/>
                    <a:pt x="16931" y="6664"/>
                  </a:cubicBezTo>
                  <a:cubicBezTo>
                    <a:pt x="14824" y="5355"/>
                    <a:pt x="12354" y="4754"/>
                    <a:pt x="9882" y="4949"/>
                  </a:cubicBezTo>
                  <a:cubicBezTo>
                    <a:pt x="7942" y="5203"/>
                    <a:pt x="6241" y="6372"/>
                    <a:pt x="5310" y="8092"/>
                  </a:cubicBezTo>
                  <a:cubicBezTo>
                    <a:pt x="4362" y="9846"/>
                    <a:pt x="4362" y="11959"/>
                    <a:pt x="5310" y="13712"/>
                  </a:cubicBezTo>
                  <a:cubicBezTo>
                    <a:pt x="6518" y="15829"/>
                    <a:pt x="8347" y="17525"/>
                    <a:pt x="10549" y="18570"/>
                  </a:cubicBezTo>
                  <a:cubicBezTo>
                    <a:pt x="12651" y="19797"/>
                    <a:pt x="15074" y="20361"/>
                    <a:pt x="17502" y="20189"/>
                  </a:cubicBezTo>
                  <a:cubicBezTo>
                    <a:pt x="19445" y="19934"/>
                    <a:pt x="21128" y="18716"/>
                    <a:pt x="21979" y="16951"/>
                  </a:cubicBezTo>
                  <a:cubicBezTo>
                    <a:pt x="22928" y="15231"/>
                    <a:pt x="22928" y="13145"/>
                    <a:pt x="21979" y="1142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3D54F768-CE6C-4E5C-877B-76952096717D}"/>
                </a:ext>
              </a:extLst>
            </p:cNvPr>
            <p:cNvSpPr/>
            <p:nvPr/>
          </p:nvSpPr>
          <p:spPr>
            <a:xfrm>
              <a:off x="5562648" y="589068"/>
              <a:ext cx="31337" cy="18002"/>
            </a:xfrm>
            <a:custGeom>
              <a:avLst/>
              <a:gdLst>
                <a:gd name="connsiteX0" fmla="*/ 25051 w 31337"/>
                <a:gd name="connsiteY0" fmla="*/ 18002 h 18002"/>
                <a:gd name="connsiteX1" fmla="*/ 0 w 31337"/>
                <a:gd name="connsiteY1" fmla="*/ 8382 h 18002"/>
                <a:gd name="connsiteX2" fmla="*/ 953 w 31337"/>
                <a:gd name="connsiteY2" fmla="*/ 6001 h 18002"/>
                <a:gd name="connsiteX3" fmla="*/ 1810 w 31337"/>
                <a:gd name="connsiteY3" fmla="*/ 3524 h 18002"/>
                <a:gd name="connsiteX4" fmla="*/ 22479 w 31337"/>
                <a:gd name="connsiteY4" fmla="*/ 11430 h 18002"/>
                <a:gd name="connsiteX5" fmla="*/ 26861 w 31337"/>
                <a:gd name="connsiteY5" fmla="*/ 0 h 18002"/>
                <a:gd name="connsiteX6" fmla="*/ 29147 w 31337"/>
                <a:gd name="connsiteY6" fmla="*/ 857 h 18002"/>
                <a:gd name="connsiteX7" fmla="*/ 31337 w 31337"/>
                <a:gd name="connsiteY7" fmla="*/ 1715 h 18002"/>
                <a:gd name="connsiteX8" fmla="*/ 25051 w 31337"/>
                <a:gd name="connsiteY8" fmla="*/ 18002 h 1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37" h="18002">
                  <a:moveTo>
                    <a:pt x="25051" y="18002"/>
                  </a:moveTo>
                  <a:lnTo>
                    <a:pt x="0" y="8382"/>
                  </a:lnTo>
                  <a:lnTo>
                    <a:pt x="953" y="6001"/>
                  </a:lnTo>
                  <a:lnTo>
                    <a:pt x="1810" y="3524"/>
                  </a:lnTo>
                  <a:lnTo>
                    <a:pt x="22479" y="11430"/>
                  </a:lnTo>
                  <a:lnTo>
                    <a:pt x="26861" y="0"/>
                  </a:lnTo>
                  <a:lnTo>
                    <a:pt x="29147" y="857"/>
                  </a:lnTo>
                  <a:lnTo>
                    <a:pt x="31337" y="1715"/>
                  </a:lnTo>
                  <a:lnTo>
                    <a:pt x="25051" y="18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B7541B3E-38C1-4C10-A65C-12E278234578}"/>
                </a:ext>
              </a:extLst>
            </p:cNvPr>
            <p:cNvSpPr/>
            <p:nvPr/>
          </p:nvSpPr>
          <p:spPr>
            <a:xfrm>
              <a:off x="5572384" y="555484"/>
              <a:ext cx="28655" cy="24280"/>
            </a:xfrm>
            <a:custGeom>
              <a:avLst/>
              <a:gdLst>
                <a:gd name="connsiteX0" fmla="*/ 21713 w 28655"/>
                <a:gd name="connsiteY0" fmla="*/ 22971 h 24280"/>
                <a:gd name="connsiteX1" fmla="*/ 1711 w 28655"/>
                <a:gd name="connsiteY1" fmla="*/ 17923 h 24280"/>
                <a:gd name="connsiteX2" fmla="*/ 4499 w 28655"/>
                <a:gd name="connsiteY2" fmla="*/ 2001 h 24280"/>
                <a:gd name="connsiteX3" fmla="*/ 5902 w 28655"/>
                <a:gd name="connsiteY3" fmla="*/ 1159 h 24280"/>
                <a:gd name="connsiteX4" fmla="*/ 16760 w 28655"/>
                <a:gd name="connsiteY4" fmla="*/ 588 h 24280"/>
                <a:gd name="connsiteX5" fmla="*/ 26285 w 28655"/>
                <a:gd name="connsiteY5" fmla="*/ 6112 h 24280"/>
                <a:gd name="connsiteX6" fmla="*/ 27810 w 28655"/>
                <a:gd name="connsiteY6" fmla="*/ 15637 h 24280"/>
                <a:gd name="connsiteX7" fmla="*/ 21999 w 28655"/>
                <a:gd name="connsiteY7" fmla="*/ 23162 h 24280"/>
                <a:gd name="connsiteX8" fmla="*/ 21999 w 28655"/>
                <a:gd name="connsiteY8" fmla="*/ 9160 h 24280"/>
                <a:gd name="connsiteX9" fmla="*/ 15808 w 28655"/>
                <a:gd name="connsiteY9" fmla="*/ 5731 h 24280"/>
                <a:gd name="connsiteX10" fmla="*/ 8569 w 28655"/>
                <a:gd name="connsiteY10" fmla="*/ 5731 h 24280"/>
                <a:gd name="connsiteX11" fmla="*/ 4949 w 28655"/>
                <a:gd name="connsiteY11" fmla="*/ 9922 h 24280"/>
                <a:gd name="connsiteX12" fmla="*/ 6188 w 28655"/>
                <a:gd name="connsiteY12" fmla="*/ 15256 h 24280"/>
                <a:gd name="connsiteX13" fmla="*/ 19618 w 28655"/>
                <a:gd name="connsiteY13" fmla="*/ 18590 h 24280"/>
                <a:gd name="connsiteX14" fmla="*/ 23142 w 28655"/>
                <a:gd name="connsiteY14" fmla="*/ 14399 h 24280"/>
                <a:gd name="connsiteX15" fmla="*/ 21999 w 28655"/>
                <a:gd name="connsiteY15" fmla="*/ 9065 h 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655" h="24280">
                  <a:moveTo>
                    <a:pt x="21713" y="22971"/>
                  </a:moveTo>
                  <a:cubicBezTo>
                    <a:pt x="14647" y="25655"/>
                    <a:pt x="6657" y="23638"/>
                    <a:pt x="1711" y="17923"/>
                  </a:cubicBezTo>
                  <a:cubicBezTo>
                    <a:pt x="-1916" y="12756"/>
                    <a:pt x="-668" y="5628"/>
                    <a:pt x="4499" y="2001"/>
                  </a:cubicBezTo>
                  <a:cubicBezTo>
                    <a:pt x="4946" y="1687"/>
                    <a:pt x="5415" y="1406"/>
                    <a:pt x="5902" y="1159"/>
                  </a:cubicBezTo>
                  <a:cubicBezTo>
                    <a:pt x="9332" y="-342"/>
                    <a:pt x="13192" y="-546"/>
                    <a:pt x="16760" y="588"/>
                  </a:cubicBezTo>
                  <a:cubicBezTo>
                    <a:pt x="20498" y="1220"/>
                    <a:pt x="23881" y="3182"/>
                    <a:pt x="26285" y="6112"/>
                  </a:cubicBezTo>
                  <a:cubicBezTo>
                    <a:pt x="28239" y="8881"/>
                    <a:pt x="28802" y="12398"/>
                    <a:pt x="27810" y="15637"/>
                  </a:cubicBezTo>
                  <a:cubicBezTo>
                    <a:pt x="27173" y="18924"/>
                    <a:pt x="25018" y="21715"/>
                    <a:pt x="21999" y="23162"/>
                  </a:cubicBezTo>
                  <a:moveTo>
                    <a:pt x="21999" y="9160"/>
                  </a:moveTo>
                  <a:cubicBezTo>
                    <a:pt x="20350" y="7391"/>
                    <a:pt x="18182" y="6190"/>
                    <a:pt x="15808" y="5731"/>
                  </a:cubicBezTo>
                  <a:cubicBezTo>
                    <a:pt x="13450" y="5004"/>
                    <a:pt x="10927" y="5004"/>
                    <a:pt x="8569" y="5731"/>
                  </a:cubicBezTo>
                  <a:cubicBezTo>
                    <a:pt x="6687" y="6362"/>
                    <a:pt x="5299" y="7969"/>
                    <a:pt x="4949" y="9922"/>
                  </a:cubicBezTo>
                  <a:cubicBezTo>
                    <a:pt x="4428" y="11795"/>
                    <a:pt x="4894" y="13805"/>
                    <a:pt x="6188" y="15256"/>
                  </a:cubicBezTo>
                  <a:cubicBezTo>
                    <a:pt x="9792" y="18606"/>
                    <a:pt x="14866" y="19865"/>
                    <a:pt x="19618" y="18590"/>
                  </a:cubicBezTo>
                  <a:cubicBezTo>
                    <a:pt x="21451" y="17914"/>
                    <a:pt x="22791" y="16321"/>
                    <a:pt x="23142" y="14399"/>
                  </a:cubicBezTo>
                  <a:cubicBezTo>
                    <a:pt x="23747" y="12545"/>
                    <a:pt x="23310" y="10509"/>
                    <a:pt x="21999" y="906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625B4C70-0E17-4437-9C47-1B1238DE8AF7}"/>
                </a:ext>
              </a:extLst>
            </p:cNvPr>
            <p:cNvSpPr/>
            <p:nvPr/>
          </p:nvSpPr>
          <p:spPr>
            <a:xfrm>
              <a:off x="5577554" y="524297"/>
              <a:ext cx="28940" cy="23490"/>
            </a:xfrm>
            <a:custGeom>
              <a:avLst/>
              <a:gdLst>
                <a:gd name="connsiteX0" fmla="*/ 27878 w 28940"/>
                <a:gd name="connsiteY0" fmla="*/ 12819 h 23490"/>
                <a:gd name="connsiteX1" fmla="*/ 23306 w 28940"/>
                <a:gd name="connsiteY1" fmla="*/ 21011 h 23490"/>
                <a:gd name="connsiteX2" fmla="*/ 12828 w 28940"/>
                <a:gd name="connsiteY2" fmla="*/ 23201 h 23490"/>
                <a:gd name="connsiteX3" fmla="*/ 2732 w 28940"/>
                <a:gd name="connsiteY3" fmla="*/ 19010 h 23490"/>
                <a:gd name="connsiteX4" fmla="*/ 2732 w 28940"/>
                <a:gd name="connsiteY4" fmla="*/ 2627 h 23490"/>
                <a:gd name="connsiteX5" fmla="*/ 9590 w 28940"/>
                <a:gd name="connsiteY5" fmla="*/ -135 h 23490"/>
                <a:gd name="connsiteX6" fmla="*/ 9590 w 28940"/>
                <a:gd name="connsiteY6" fmla="*/ 5009 h 23490"/>
                <a:gd name="connsiteX7" fmla="*/ 6351 w 28940"/>
                <a:gd name="connsiteY7" fmla="*/ 6533 h 23490"/>
                <a:gd name="connsiteX8" fmla="*/ 4732 w 28940"/>
                <a:gd name="connsiteY8" fmla="*/ 9962 h 23490"/>
                <a:gd name="connsiteX9" fmla="*/ 6732 w 28940"/>
                <a:gd name="connsiteY9" fmla="*/ 15391 h 23490"/>
                <a:gd name="connsiteX10" fmla="*/ 13590 w 28940"/>
                <a:gd name="connsiteY10" fmla="*/ 17963 h 23490"/>
                <a:gd name="connsiteX11" fmla="*/ 20734 w 28940"/>
                <a:gd name="connsiteY11" fmla="*/ 16725 h 23490"/>
                <a:gd name="connsiteX12" fmla="*/ 23496 w 28940"/>
                <a:gd name="connsiteY12" fmla="*/ 11581 h 23490"/>
                <a:gd name="connsiteX13" fmla="*/ 23497 w 28940"/>
                <a:gd name="connsiteY13" fmla="*/ 11581 h 23490"/>
                <a:gd name="connsiteX14" fmla="*/ 21496 w 28940"/>
                <a:gd name="connsiteY14" fmla="*/ 6723 h 23490"/>
                <a:gd name="connsiteX15" fmla="*/ 18258 w 28940"/>
                <a:gd name="connsiteY15" fmla="*/ 5104 h 23490"/>
                <a:gd name="connsiteX16" fmla="*/ 18258 w 28940"/>
                <a:gd name="connsiteY16" fmla="*/ 5104 h 23490"/>
                <a:gd name="connsiteX17" fmla="*/ 17686 w 28940"/>
                <a:gd name="connsiteY17" fmla="*/ 10914 h 23490"/>
                <a:gd name="connsiteX18" fmla="*/ 13114 w 28940"/>
                <a:gd name="connsiteY18" fmla="*/ 10914 h 23490"/>
                <a:gd name="connsiteX19" fmla="*/ 14067 w 28940"/>
                <a:gd name="connsiteY19" fmla="*/ 532 h 23490"/>
                <a:gd name="connsiteX20" fmla="*/ 28449 w 28940"/>
                <a:gd name="connsiteY20" fmla="*/ 1866 h 23490"/>
                <a:gd name="connsiteX21" fmla="*/ 28449 w 28940"/>
                <a:gd name="connsiteY21" fmla="*/ 5295 h 23490"/>
                <a:gd name="connsiteX22" fmla="*/ 24925 w 28940"/>
                <a:gd name="connsiteY22" fmla="*/ 5295 h 23490"/>
                <a:gd name="connsiteX23" fmla="*/ 25401 w 28940"/>
                <a:gd name="connsiteY23" fmla="*/ 5295 h 23490"/>
                <a:gd name="connsiteX24" fmla="*/ 28545 w 28940"/>
                <a:gd name="connsiteY24" fmla="*/ 12724 h 2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940" h="23490">
                  <a:moveTo>
                    <a:pt x="27878" y="12819"/>
                  </a:moveTo>
                  <a:cubicBezTo>
                    <a:pt x="27687" y="16105"/>
                    <a:pt x="26002" y="19123"/>
                    <a:pt x="23306" y="21011"/>
                  </a:cubicBezTo>
                  <a:cubicBezTo>
                    <a:pt x="20174" y="22937"/>
                    <a:pt x="16469" y="23712"/>
                    <a:pt x="12828" y="23201"/>
                  </a:cubicBezTo>
                  <a:cubicBezTo>
                    <a:pt x="9058" y="23110"/>
                    <a:pt x="5458" y="21616"/>
                    <a:pt x="2732" y="19010"/>
                  </a:cubicBezTo>
                  <a:cubicBezTo>
                    <a:pt x="-1397" y="14330"/>
                    <a:pt x="-1397" y="7308"/>
                    <a:pt x="2732" y="2627"/>
                  </a:cubicBezTo>
                  <a:cubicBezTo>
                    <a:pt x="4553" y="821"/>
                    <a:pt x="7025" y="-175"/>
                    <a:pt x="9590" y="-135"/>
                  </a:cubicBezTo>
                  <a:lnTo>
                    <a:pt x="9590" y="5009"/>
                  </a:lnTo>
                  <a:cubicBezTo>
                    <a:pt x="8337" y="5007"/>
                    <a:pt x="7149" y="5566"/>
                    <a:pt x="6351" y="6533"/>
                  </a:cubicBezTo>
                  <a:cubicBezTo>
                    <a:pt x="5410" y="7439"/>
                    <a:pt x="4834" y="8659"/>
                    <a:pt x="4732" y="9962"/>
                  </a:cubicBezTo>
                  <a:cubicBezTo>
                    <a:pt x="4460" y="11991"/>
                    <a:pt x="5209" y="14023"/>
                    <a:pt x="6732" y="15391"/>
                  </a:cubicBezTo>
                  <a:cubicBezTo>
                    <a:pt x="8688" y="16953"/>
                    <a:pt x="11089" y="17854"/>
                    <a:pt x="13590" y="17963"/>
                  </a:cubicBezTo>
                  <a:cubicBezTo>
                    <a:pt x="16043" y="18329"/>
                    <a:pt x="18548" y="17895"/>
                    <a:pt x="20734" y="16725"/>
                  </a:cubicBezTo>
                  <a:cubicBezTo>
                    <a:pt x="22431" y="15557"/>
                    <a:pt x="23460" y="13641"/>
                    <a:pt x="23496" y="11581"/>
                  </a:cubicBezTo>
                  <a:lnTo>
                    <a:pt x="23497" y="11581"/>
                  </a:lnTo>
                  <a:cubicBezTo>
                    <a:pt x="23710" y="9725"/>
                    <a:pt x="22954" y="7891"/>
                    <a:pt x="21496" y="6723"/>
                  </a:cubicBezTo>
                  <a:cubicBezTo>
                    <a:pt x="20510" y="6015"/>
                    <a:pt x="19417" y="5468"/>
                    <a:pt x="18258" y="5104"/>
                  </a:cubicBezTo>
                  <a:lnTo>
                    <a:pt x="18258" y="5104"/>
                  </a:lnTo>
                  <a:lnTo>
                    <a:pt x="17686" y="10914"/>
                  </a:lnTo>
                  <a:lnTo>
                    <a:pt x="13114" y="10914"/>
                  </a:lnTo>
                  <a:lnTo>
                    <a:pt x="14067" y="532"/>
                  </a:lnTo>
                  <a:lnTo>
                    <a:pt x="28449" y="1866"/>
                  </a:lnTo>
                  <a:lnTo>
                    <a:pt x="28449" y="5295"/>
                  </a:lnTo>
                  <a:lnTo>
                    <a:pt x="24925" y="5295"/>
                  </a:lnTo>
                  <a:lnTo>
                    <a:pt x="25401" y="5295"/>
                  </a:lnTo>
                  <a:cubicBezTo>
                    <a:pt x="27608" y="7103"/>
                    <a:pt x="28783" y="9881"/>
                    <a:pt x="28545" y="127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596B542E-4FA8-424C-8110-C9D8F7CC5BB1}"/>
                </a:ext>
              </a:extLst>
            </p:cNvPr>
            <p:cNvSpPr/>
            <p:nvPr/>
          </p:nvSpPr>
          <p:spPr>
            <a:xfrm>
              <a:off x="5579031" y="495819"/>
              <a:ext cx="27336" cy="22002"/>
            </a:xfrm>
            <a:custGeom>
              <a:avLst/>
              <a:gdLst>
                <a:gd name="connsiteX0" fmla="*/ 17240 w 27336"/>
                <a:gd name="connsiteY0" fmla="*/ 12764 h 22002"/>
                <a:gd name="connsiteX1" fmla="*/ 762 w 27336"/>
                <a:gd name="connsiteY1" fmla="*/ 22003 h 22002"/>
                <a:gd name="connsiteX2" fmla="*/ 667 w 27336"/>
                <a:gd name="connsiteY2" fmla="*/ 18859 h 22002"/>
                <a:gd name="connsiteX3" fmla="*/ 572 w 27336"/>
                <a:gd name="connsiteY3" fmla="*/ 15811 h 22002"/>
                <a:gd name="connsiteX4" fmla="*/ 12001 w 27336"/>
                <a:gd name="connsiteY4" fmla="*/ 10287 h 22002"/>
                <a:gd name="connsiteX5" fmla="*/ 12001 w 27336"/>
                <a:gd name="connsiteY5" fmla="*/ 10287 h 22002"/>
                <a:gd name="connsiteX6" fmla="*/ 191 w 27336"/>
                <a:gd name="connsiteY6" fmla="*/ 5810 h 22002"/>
                <a:gd name="connsiteX7" fmla="*/ 95 w 27336"/>
                <a:gd name="connsiteY7" fmla="*/ 2953 h 22002"/>
                <a:gd name="connsiteX8" fmla="*/ 0 w 27336"/>
                <a:gd name="connsiteY8" fmla="*/ 0 h 22002"/>
                <a:gd name="connsiteX9" fmla="*/ 16955 w 27336"/>
                <a:gd name="connsiteY9" fmla="*/ 7620 h 22002"/>
                <a:gd name="connsiteX10" fmla="*/ 27146 w 27336"/>
                <a:gd name="connsiteY10" fmla="*/ 7239 h 22002"/>
                <a:gd name="connsiteX11" fmla="*/ 27241 w 27336"/>
                <a:gd name="connsiteY11" fmla="*/ 9811 h 22002"/>
                <a:gd name="connsiteX12" fmla="*/ 27337 w 27336"/>
                <a:gd name="connsiteY12" fmla="*/ 12383 h 22002"/>
                <a:gd name="connsiteX13" fmla="*/ 17240 w 27336"/>
                <a:gd name="connsiteY13" fmla="*/ 12764 h 2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36" h="22002">
                  <a:moveTo>
                    <a:pt x="17240" y="12764"/>
                  </a:moveTo>
                  <a:lnTo>
                    <a:pt x="762" y="22003"/>
                  </a:lnTo>
                  <a:lnTo>
                    <a:pt x="667" y="18859"/>
                  </a:lnTo>
                  <a:lnTo>
                    <a:pt x="572" y="15811"/>
                  </a:lnTo>
                  <a:lnTo>
                    <a:pt x="12001" y="10287"/>
                  </a:lnTo>
                  <a:lnTo>
                    <a:pt x="12001" y="10287"/>
                  </a:lnTo>
                  <a:lnTo>
                    <a:pt x="191" y="5810"/>
                  </a:lnTo>
                  <a:lnTo>
                    <a:pt x="95" y="2953"/>
                  </a:lnTo>
                  <a:lnTo>
                    <a:pt x="0" y="0"/>
                  </a:lnTo>
                  <a:lnTo>
                    <a:pt x="16955" y="7620"/>
                  </a:lnTo>
                  <a:lnTo>
                    <a:pt x="27146" y="7239"/>
                  </a:lnTo>
                  <a:lnTo>
                    <a:pt x="27241" y="9811"/>
                  </a:lnTo>
                  <a:lnTo>
                    <a:pt x="27337" y="12383"/>
                  </a:lnTo>
                  <a:lnTo>
                    <a:pt x="17240" y="12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444E0913-9576-41BD-8ED2-D349F9DBDCE1}"/>
                </a:ext>
              </a:extLst>
            </p:cNvPr>
            <p:cNvSpPr/>
            <p:nvPr/>
          </p:nvSpPr>
          <p:spPr>
            <a:xfrm>
              <a:off x="5752006" y="656563"/>
              <a:ext cx="54629" cy="71448"/>
            </a:xfrm>
            <a:custGeom>
              <a:avLst/>
              <a:gdLst>
                <a:gd name="connsiteX0" fmla="*/ -365 w 54629"/>
                <a:gd name="connsiteY0" fmla="*/ -98 h 71448"/>
                <a:gd name="connsiteX1" fmla="*/ 31734 w 54629"/>
                <a:gd name="connsiteY1" fmla="*/ -98 h 71448"/>
                <a:gd name="connsiteX2" fmla="*/ 46593 w 54629"/>
                <a:gd name="connsiteY2" fmla="*/ 4664 h 71448"/>
                <a:gd name="connsiteX3" fmla="*/ 52023 w 54629"/>
                <a:gd name="connsiteY3" fmla="*/ 17999 h 71448"/>
                <a:gd name="connsiteX4" fmla="*/ 45926 w 54629"/>
                <a:gd name="connsiteY4" fmla="*/ 31429 h 71448"/>
                <a:gd name="connsiteX5" fmla="*/ 43736 w 54629"/>
                <a:gd name="connsiteY5" fmla="*/ 32858 h 71448"/>
                <a:gd name="connsiteX6" fmla="*/ 47927 w 54629"/>
                <a:gd name="connsiteY6" fmla="*/ 35239 h 71448"/>
                <a:gd name="connsiteX7" fmla="*/ 54213 w 54629"/>
                <a:gd name="connsiteY7" fmla="*/ 48955 h 71448"/>
                <a:gd name="connsiteX8" fmla="*/ 47927 w 54629"/>
                <a:gd name="connsiteY8" fmla="*/ 65529 h 71448"/>
                <a:gd name="connsiteX9" fmla="*/ 29734 w 54629"/>
                <a:gd name="connsiteY9" fmla="*/ 71244 h 71448"/>
                <a:gd name="connsiteX10" fmla="*/ -79 w 54629"/>
                <a:gd name="connsiteY10" fmla="*/ 71244 h 71448"/>
                <a:gd name="connsiteX11" fmla="*/ 12780 w 54629"/>
                <a:gd name="connsiteY11" fmla="*/ 27905 h 71448"/>
                <a:gd name="connsiteX12" fmla="*/ 28496 w 54629"/>
                <a:gd name="connsiteY12" fmla="*/ 27905 h 71448"/>
                <a:gd name="connsiteX13" fmla="*/ 36211 w 54629"/>
                <a:gd name="connsiteY13" fmla="*/ 25810 h 71448"/>
                <a:gd name="connsiteX14" fmla="*/ 38688 w 54629"/>
                <a:gd name="connsiteY14" fmla="*/ 19428 h 71448"/>
                <a:gd name="connsiteX15" fmla="*/ 36021 w 54629"/>
                <a:gd name="connsiteY15" fmla="*/ 13999 h 71448"/>
                <a:gd name="connsiteX16" fmla="*/ 27924 w 54629"/>
                <a:gd name="connsiteY16" fmla="*/ 12189 h 71448"/>
                <a:gd name="connsiteX17" fmla="*/ 12684 w 54629"/>
                <a:gd name="connsiteY17" fmla="*/ 12189 h 71448"/>
                <a:gd name="connsiteX18" fmla="*/ 12780 w 54629"/>
                <a:gd name="connsiteY18" fmla="*/ 58861 h 71448"/>
                <a:gd name="connsiteX19" fmla="*/ 29448 w 54629"/>
                <a:gd name="connsiteY19" fmla="*/ 58861 h 71448"/>
                <a:gd name="connsiteX20" fmla="*/ 37545 w 54629"/>
                <a:gd name="connsiteY20" fmla="*/ 56385 h 71448"/>
                <a:gd name="connsiteX21" fmla="*/ 40212 w 54629"/>
                <a:gd name="connsiteY21" fmla="*/ 48765 h 71448"/>
                <a:gd name="connsiteX22" fmla="*/ 37449 w 54629"/>
                <a:gd name="connsiteY22" fmla="*/ 42097 h 71448"/>
                <a:gd name="connsiteX23" fmla="*/ 29163 w 54629"/>
                <a:gd name="connsiteY23" fmla="*/ 39907 h 71448"/>
                <a:gd name="connsiteX24" fmla="*/ 12684 w 54629"/>
                <a:gd name="connsiteY24" fmla="*/ 39907 h 7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29" h="71448">
                  <a:moveTo>
                    <a:pt x="-365" y="-98"/>
                  </a:moveTo>
                  <a:lnTo>
                    <a:pt x="31734" y="-98"/>
                  </a:lnTo>
                  <a:cubicBezTo>
                    <a:pt x="37107" y="-416"/>
                    <a:pt x="42406" y="1283"/>
                    <a:pt x="46593" y="4664"/>
                  </a:cubicBezTo>
                  <a:cubicBezTo>
                    <a:pt x="50305" y="8074"/>
                    <a:pt x="52297" y="12966"/>
                    <a:pt x="52023" y="17999"/>
                  </a:cubicBezTo>
                  <a:cubicBezTo>
                    <a:pt x="52365" y="23214"/>
                    <a:pt x="50077" y="28254"/>
                    <a:pt x="45926" y="31429"/>
                  </a:cubicBezTo>
                  <a:cubicBezTo>
                    <a:pt x="45289" y="32035"/>
                    <a:pt x="44547" y="32519"/>
                    <a:pt x="43736" y="32858"/>
                  </a:cubicBezTo>
                  <a:cubicBezTo>
                    <a:pt x="45234" y="33458"/>
                    <a:pt x="46644" y="34259"/>
                    <a:pt x="47927" y="35239"/>
                  </a:cubicBezTo>
                  <a:cubicBezTo>
                    <a:pt x="52168" y="38485"/>
                    <a:pt x="54523" y="43624"/>
                    <a:pt x="54213" y="48955"/>
                  </a:cubicBezTo>
                  <a:cubicBezTo>
                    <a:pt x="54646" y="55134"/>
                    <a:pt x="52348" y="61192"/>
                    <a:pt x="47927" y="65529"/>
                  </a:cubicBezTo>
                  <a:cubicBezTo>
                    <a:pt x="42809" y="69677"/>
                    <a:pt x="36304" y="71721"/>
                    <a:pt x="29734" y="71244"/>
                  </a:cubicBezTo>
                  <a:lnTo>
                    <a:pt x="-79" y="71244"/>
                  </a:lnTo>
                  <a:close/>
                  <a:moveTo>
                    <a:pt x="12780" y="27905"/>
                  </a:moveTo>
                  <a:lnTo>
                    <a:pt x="28496" y="27905"/>
                  </a:lnTo>
                  <a:cubicBezTo>
                    <a:pt x="31228" y="28079"/>
                    <a:pt x="33942" y="27342"/>
                    <a:pt x="36211" y="25810"/>
                  </a:cubicBezTo>
                  <a:cubicBezTo>
                    <a:pt x="37951" y="24161"/>
                    <a:pt x="38860" y="21819"/>
                    <a:pt x="38688" y="19428"/>
                  </a:cubicBezTo>
                  <a:cubicBezTo>
                    <a:pt x="38822" y="17274"/>
                    <a:pt x="37808" y="15209"/>
                    <a:pt x="36021" y="13999"/>
                  </a:cubicBezTo>
                  <a:cubicBezTo>
                    <a:pt x="33558" y="12613"/>
                    <a:pt x="30742" y="11984"/>
                    <a:pt x="27924" y="12189"/>
                  </a:cubicBezTo>
                  <a:lnTo>
                    <a:pt x="12684" y="12189"/>
                  </a:lnTo>
                  <a:close/>
                  <a:moveTo>
                    <a:pt x="12780" y="58861"/>
                  </a:moveTo>
                  <a:lnTo>
                    <a:pt x="29448" y="58861"/>
                  </a:lnTo>
                  <a:cubicBezTo>
                    <a:pt x="32366" y="59113"/>
                    <a:pt x="35267" y="58225"/>
                    <a:pt x="37545" y="56385"/>
                  </a:cubicBezTo>
                  <a:cubicBezTo>
                    <a:pt x="39435" y="54314"/>
                    <a:pt x="40398" y="51562"/>
                    <a:pt x="40212" y="48765"/>
                  </a:cubicBezTo>
                  <a:cubicBezTo>
                    <a:pt x="40387" y="46232"/>
                    <a:pt x="39365" y="43764"/>
                    <a:pt x="37449" y="42097"/>
                  </a:cubicBezTo>
                  <a:cubicBezTo>
                    <a:pt x="35026" y="40427"/>
                    <a:pt x="32096" y="39652"/>
                    <a:pt x="29163" y="39907"/>
                  </a:cubicBezTo>
                  <a:lnTo>
                    <a:pt x="12684" y="39907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73D967C7-2A42-47DC-8C68-0E350898D9C5}"/>
                </a:ext>
              </a:extLst>
            </p:cNvPr>
            <p:cNvSpPr/>
            <p:nvPr/>
          </p:nvSpPr>
          <p:spPr>
            <a:xfrm>
              <a:off x="5821728" y="656601"/>
              <a:ext cx="49815" cy="7134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EFE4B725-54DA-4743-9E5D-0C6539707A52}"/>
                </a:ext>
              </a:extLst>
            </p:cNvPr>
            <p:cNvSpPr/>
            <p:nvPr/>
          </p:nvSpPr>
          <p:spPr>
            <a:xfrm>
              <a:off x="5885260" y="656601"/>
              <a:ext cx="13716" cy="7134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E48F9373-4A2E-44FC-B016-C7F087EAA100}"/>
                </a:ext>
              </a:extLst>
            </p:cNvPr>
            <p:cNvSpPr/>
            <p:nvPr/>
          </p:nvSpPr>
          <p:spPr>
            <a:xfrm>
              <a:off x="5910322" y="656601"/>
              <a:ext cx="42540" cy="73415"/>
            </a:xfrm>
            <a:custGeom>
              <a:avLst/>
              <a:gdLst>
                <a:gd name="connsiteX0" fmla="*/ 28485 w 42540"/>
                <a:gd name="connsiteY0" fmla="*/ -136 h 73415"/>
                <a:gd name="connsiteX1" fmla="*/ 42106 w 42540"/>
                <a:gd name="connsiteY1" fmla="*/ -136 h 73415"/>
                <a:gd name="connsiteX2" fmla="*/ 42106 w 42540"/>
                <a:gd name="connsiteY2" fmla="*/ 51204 h 73415"/>
                <a:gd name="connsiteX3" fmla="*/ 36772 w 42540"/>
                <a:gd name="connsiteY3" fmla="*/ 67587 h 73415"/>
                <a:gd name="connsiteX4" fmla="*/ 20960 w 42540"/>
                <a:gd name="connsiteY4" fmla="*/ 73207 h 73415"/>
                <a:gd name="connsiteX5" fmla="*/ 4673 w 42540"/>
                <a:gd name="connsiteY5" fmla="*/ 67015 h 73415"/>
                <a:gd name="connsiteX6" fmla="*/ -185 w 42540"/>
                <a:gd name="connsiteY6" fmla="*/ 47965 h 73415"/>
                <a:gd name="connsiteX7" fmla="*/ -185 w 42540"/>
                <a:gd name="connsiteY7" fmla="*/ 44251 h 73415"/>
                <a:gd name="connsiteX8" fmla="*/ 12864 w 42540"/>
                <a:gd name="connsiteY8" fmla="*/ 44251 h 73415"/>
                <a:gd name="connsiteX9" fmla="*/ 12864 w 42540"/>
                <a:gd name="connsiteY9" fmla="*/ 48537 h 73415"/>
                <a:gd name="connsiteX10" fmla="*/ 14674 w 42540"/>
                <a:gd name="connsiteY10" fmla="*/ 58062 h 73415"/>
                <a:gd name="connsiteX11" fmla="*/ 20865 w 42540"/>
                <a:gd name="connsiteY11" fmla="*/ 61205 h 73415"/>
                <a:gd name="connsiteX12" fmla="*/ 26675 w 42540"/>
                <a:gd name="connsiteY12" fmla="*/ 58919 h 73415"/>
                <a:gd name="connsiteX13" fmla="*/ 28485 w 42540"/>
                <a:gd name="connsiteY13" fmla="*/ 51490 h 7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540" h="73415">
                  <a:moveTo>
                    <a:pt x="28485" y="-136"/>
                  </a:moveTo>
                  <a:lnTo>
                    <a:pt x="42106" y="-136"/>
                  </a:lnTo>
                  <a:lnTo>
                    <a:pt x="42106" y="51204"/>
                  </a:lnTo>
                  <a:cubicBezTo>
                    <a:pt x="42574" y="57156"/>
                    <a:pt x="40655" y="63051"/>
                    <a:pt x="36772" y="67587"/>
                  </a:cubicBezTo>
                  <a:cubicBezTo>
                    <a:pt x="32514" y="71581"/>
                    <a:pt x="26784" y="73618"/>
                    <a:pt x="20960" y="73207"/>
                  </a:cubicBezTo>
                  <a:cubicBezTo>
                    <a:pt x="14872" y="73726"/>
                    <a:pt x="8879" y="71448"/>
                    <a:pt x="4673" y="67015"/>
                  </a:cubicBezTo>
                  <a:cubicBezTo>
                    <a:pt x="772" y="61476"/>
                    <a:pt x="-957" y="54696"/>
                    <a:pt x="-185" y="47965"/>
                  </a:cubicBezTo>
                  <a:lnTo>
                    <a:pt x="-185" y="44251"/>
                  </a:lnTo>
                  <a:lnTo>
                    <a:pt x="12864" y="44251"/>
                  </a:lnTo>
                  <a:lnTo>
                    <a:pt x="12864" y="48537"/>
                  </a:lnTo>
                  <a:cubicBezTo>
                    <a:pt x="12555" y="51819"/>
                    <a:pt x="13182" y="55122"/>
                    <a:pt x="14674" y="58062"/>
                  </a:cubicBezTo>
                  <a:cubicBezTo>
                    <a:pt x="15987" y="60186"/>
                    <a:pt x="18376" y="61399"/>
                    <a:pt x="20865" y="61205"/>
                  </a:cubicBezTo>
                  <a:cubicBezTo>
                    <a:pt x="23057" y="61420"/>
                    <a:pt x="25218" y="60570"/>
                    <a:pt x="26675" y="58919"/>
                  </a:cubicBezTo>
                  <a:cubicBezTo>
                    <a:pt x="28041" y="56693"/>
                    <a:pt x="28674" y="54094"/>
                    <a:pt x="28485" y="51490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10DBAB24-7213-496F-B95C-B31B3C272F80}"/>
                </a:ext>
              </a:extLst>
            </p:cNvPr>
            <p:cNvSpPr/>
            <p:nvPr/>
          </p:nvSpPr>
          <p:spPr>
            <a:xfrm>
              <a:off x="5968890" y="656601"/>
              <a:ext cx="13715" cy="71342"/>
            </a:xfrm>
            <a:custGeom>
              <a:avLst/>
              <a:gdLst>
                <a:gd name="connsiteX0" fmla="*/ 0 w 13715"/>
                <a:gd name="connsiteY0" fmla="*/ 0 h 71342"/>
                <a:gd name="connsiteX1" fmla="*/ 6858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78140826-09C1-46D3-9C22-F8C91671AC16}"/>
                </a:ext>
              </a:extLst>
            </p:cNvPr>
            <p:cNvSpPr/>
            <p:nvPr/>
          </p:nvSpPr>
          <p:spPr>
            <a:xfrm>
              <a:off x="5998417" y="656601"/>
              <a:ext cx="53530" cy="7134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383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3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3 w 53530"/>
                <a:gd name="connsiteY11" fmla="*/ 71342 h 71342"/>
                <a:gd name="connsiteX12" fmla="*/ 39815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383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3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3" y="71342"/>
                  </a:lnTo>
                  <a:lnTo>
                    <a:pt x="39815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B23EFD84-75CF-43A4-B017-FB12D02B83C0}"/>
                </a:ext>
              </a:extLst>
            </p:cNvPr>
            <p:cNvSpPr/>
            <p:nvPr/>
          </p:nvSpPr>
          <p:spPr>
            <a:xfrm>
              <a:off x="6065668" y="654308"/>
              <a:ext cx="61337" cy="75270"/>
            </a:xfrm>
            <a:custGeom>
              <a:avLst/>
              <a:gdLst>
                <a:gd name="connsiteX0" fmla="*/ 30968 w 61337"/>
                <a:gd name="connsiteY0" fmla="*/ 75118 h 75270"/>
                <a:gd name="connsiteX1" fmla="*/ 8203 w 61337"/>
                <a:gd name="connsiteY1" fmla="*/ 65022 h 75270"/>
                <a:gd name="connsiteX2" fmla="*/ 8203 w 61337"/>
                <a:gd name="connsiteY2" fmla="*/ 10158 h 75270"/>
                <a:gd name="connsiteX3" fmla="*/ 51542 w 61337"/>
                <a:gd name="connsiteY3" fmla="*/ 6348 h 75270"/>
                <a:gd name="connsiteX4" fmla="*/ 60591 w 61337"/>
                <a:gd name="connsiteY4" fmla="*/ 23874 h 75270"/>
                <a:gd name="connsiteX5" fmla="*/ 46875 w 61337"/>
                <a:gd name="connsiteY5" fmla="*/ 23874 h 75270"/>
                <a:gd name="connsiteX6" fmla="*/ 42112 w 61337"/>
                <a:gd name="connsiteY6" fmla="*/ 15778 h 75270"/>
                <a:gd name="connsiteX7" fmla="*/ 32587 w 61337"/>
                <a:gd name="connsiteY7" fmla="*/ 12253 h 75270"/>
                <a:gd name="connsiteX8" fmla="*/ 18586 w 61337"/>
                <a:gd name="connsiteY8" fmla="*/ 18921 h 75270"/>
                <a:gd name="connsiteX9" fmla="*/ 13537 w 61337"/>
                <a:gd name="connsiteY9" fmla="*/ 37971 h 75270"/>
                <a:gd name="connsiteX10" fmla="*/ 18395 w 61337"/>
                <a:gd name="connsiteY10" fmla="*/ 56449 h 75270"/>
                <a:gd name="connsiteX11" fmla="*/ 32587 w 61337"/>
                <a:gd name="connsiteY11" fmla="*/ 62831 h 75270"/>
                <a:gd name="connsiteX12" fmla="*/ 32587 w 61337"/>
                <a:gd name="connsiteY12" fmla="*/ 62831 h 75270"/>
                <a:gd name="connsiteX13" fmla="*/ 44970 w 61337"/>
                <a:gd name="connsiteY13" fmla="*/ 56164 h 75270"/>
                <a:gd name="connsiteX14" fmla="*/ 48589 w 61337"/>
                <a:gd name="connsiteY14" fmla="*/ 47401 h 75270"/>
                <a:gd name="connsiteX15" fmla="*/ 33159 w 61337"/>
                <a:gd name="connsiteY15" fmla="*/ 47401 h 75270"/>
                <a:gd name="connsiteX16" fmla="*/ 33159 w 61337"/>
                <a:gd name="connsiteY16" fmla="*/ 35113 h 75270"/>
                <a:gd name="connsiteX17" fmla="*/ 60972 w 61337"/>
                <a:gd name="connsiteY17" fmla="*/ 35113 h 75270"/>
                <a:gd name="connsiteX18" fmla="*/ 60972 w 61337"/>
                <a:gd name="connsiteY18" fmla="*/ 73213 h 75270"/>
                <a:gd name="connsiteX19" fmla="*/ 51447 w 61337"/>
                <a:gd name="connsiteY19" fmla="*/ 73213 h 75270"/>
                <a:gd name="connsiteX20" fmla="*/ 50113 w 61337"/>
                <a:gd name="connsiteY20" fmla="*/ 63688 h 75270"/>
                <a:gd name="connsiteX21" fmla="*/ 49352 w 61337"/>
                <a:gd name="connsiteY21" fmla="*/ 64831 h 75270"/>
                <a:gd name="connsiteX22" fmla="*/ 30302 w 61337"/>
                <a:gd name="connsiteY22" fmla="*/ 74928 h 7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337" h="75270">
                  <a:moveTo>
                    <a:pt x="30968" y="75118"/>
                  </a:moveTo>
                  <a:cubicBezTo>
                    <a:pt x="22235" y="75410"/>
                    <a:pt x="13849" y="71691"/>
                    <a:pt x="8203" y="65022"/>
                  </a:cubicBezTo>
                  <a:cubicBezTo>
                    <a:pt x="-3221" y="48518"/>
                    <a:pt x="-3221" y="26662"/>
                    <a:pt x="8203" y="10158"/>
                  </a:cubicBezTo>
                  <a:cubicBezTo>
                    <a:pt x="19581" y="-1945"/>
                    <a:pt x="38228" y="-3584"/>
                    <a:pt x="51542" y="6348"/>
                  </a:cubicBezTo>
                  <a:cubicBezTo>
                    <a:pt x="56785" y="10742"/>
                    <a:pt x="60044" y="17056"/>
                    <a:pt x="60591" y="23874"/>
                  </a:cubicBezTo>
                  <a:lnTo>
                    <a:pt x="46875" y="23874"/>
                  </a:lnTo>
                  <a:cubicBezTo>
                    <a:pt x="46486" y="20629"/>
                    <a:pt x="44760" y="17694"/>
                    <a:pt x="42112" y="15778"/>
                  </a:cubicBezTo>
                  <a:cubicBezTo>
                    <a:pt x="39472" y="13484"/>
                    <a:pt x="36085" y="12231"/>
                    <a:pt x="32587" y="12253"/>
                  </a:cubicBezTo>
                  <a:cubicBezTo>
                    <a:pt x="27108" y="12037"/>
                    <a:pt x="21872" y="14530"/>
                    <a:pt x="18586" y="18921"/>
                  </a:cubicBezTo>
                  <a:cubicBezTo>
                    <a:pt x="14866" y="24548"/>
                    <a:pt x="13093" y="31240"/>
                    <a:pt x="13537" y="37971"/>
                  </a:cubicBezTo>
                  <a:cubicBezTo>
                    <a:pt x="13093" y="44496"/>
                    <a:pt x="14799" y="50987"/>
                    <a:pt x="18395" y="56449"/>
                  </a:cubicBezTo>
                  <a:cubicBezTo>
                    <a:pt x="21813" y="60750"/>
                    <a:pt x="27102" y="63129"/>
                    <a:pt x="32587" y="62831"/>
                  </a:cubicBezTo>
                  <a:lnTo>
                    <a:pt x="32587" y="62831"/>
                  </a:lnTo>
                  <a:cubicBezTo>
                    <a:pt x="37608" y="62973"/>
                    <a:pt x="42325" y="60433"/>
                    <a:pt x="44970" y="56164"/>
                  </a:cubicBezTo>
                  <a:cubicBezTo>
                    <a:pt x="46685" y="53480"/>
                    <a:pt x="47910" y="50513"/>
                    <a:pt x="48589" y="47401"/>
                  </a:cubicBezTo>
                  <a:lnTo>
                    <a:pt x="33159" y="47401"/>
                  </a:lnTo>
                  <a:lnTo>
                    <a:pt x="33159" y="35113"/>
                  </a:lnTo>
                  <a:lnTo>
                    <a:pt x="60972" y="35113"/>
                  </a:lnTo>
                  <a:lnTo>
                    <a:pt x="60972" y="73213"/>
                  </a:lnTo>
                  <a:lnTo>
                    <a:pt x="51447" y="73213"/>
                  </a:lnTo>
                  <a:lnTo>
                    <a:pt x="50113" y="63688"/>
                  </a:lnTo>
                  <a:lnTo>
                    <a:pt x="49352" y="64831"/>
                  </a:lnTo>
                  <a:cubicBezTo>
                    <a:pt x="45225" y="71319"/>
                    <a:pt x="37987" y="75155"/>
                    <a:pt x="30302" y="74928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B87EA534-C473-4CFA-9F3B-74125C868AE3}"/>
                </a:ext>
              </a:extLst>
            </p:cNvPr>
            <p:cNvSpPr/>
            <p:nvPr/>
          </p:nvSpPr>
          <p:spPr>
            <a:xfrm>
              <a:off x="6171582" y="656601"/>
              <a:ext cx="13715" cy="71342"/>
            </a:xfrm>
            <a:custGeom>
              <a:avLst/>
              <a:gdLst>
                <a:gd name="connsiteX0" fmla="*/ 0 w 13715"/>
                <a:gd name="connsiteY0" fmla="*/ 0 h 71342"/>
                <a:gd name="connsiteX1" fmla="*/ 6763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763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53668AE6-B730-4DB0-8AB2-3B07F5A380CC}"/>
                </a:ext>
              </a:extLst>
            </p:cNvPr>
            <p:cNvSpPr/>
            <p:nvPr/>
          </p:nvSpPr>
          <p:spPr>
            <a:xfrm>
              <a:off x="6201014" y="656601"/>
              <a:ext cx="53625" cy="71342"/>
            </a:xfrm>
            <a:custGeom>
              <a:avLst/>
              <a:gdLst>
                <a:gd name="connsiteX0" fmla="*/ 12859 w 53625"/>
                <a:gd name="connsiteY0" fmla="*/ 71342 h 71342"/>
                <a:gd name="connsiteX1" fmla="*/ 6477 w 53625"/>
                <a:gd name="connsiteY1" fmla="*/ 71342 h 71342"/>
                <a:gd name="connsiteX2" fmla="*/ 0 w 53625"/>
                <a:gd name="connsiteY2" fmla="*/ 71342 h 71342"/>
                <a:gd name="connsiteX3" fmla="*/ 0 w 53625"/>
                <a:gd name="connsiteY3" fmla="*/ 0 h 71342"/>
                <a:gd name="connsiteX4" fmla="*/ 7239 w 53625"/>
                <a:gd name="connsiteY4" fmla="*/ 0 h 71342"/>
                <a:gd name="connsiteX5" fmla="*/ 14383 w 53625"/>
                <a:gd name="connsiteY5" fmla="*/ 0 h 71342"/>
                <a:gd name="connsiteX6" fmla="*/ 40767 w 53625"/>
                <a:gd name="connsiteY6" fmla="*/ 50102 h 71342"/>
                <a:gd name="connsiteX7" fmla="*/ 40767 w 53625"/>
                <a:gd name="connsiteY7" fmla="*/ 0 h 71342"/>
                <a:gd name="connsiteX8" fmla="*/ 47149 w 53625"/>
                <a:gd name="connsiteY8" fmla="*/ 0 h 71342"/>
                <a:gd name="connsiteX9" fmla="*/ 53626 w 53625"/>
                <a:gd name="connsiteY9" fmla="*/ 0 h 71342"/>
                <a:gd name="connsiteX10" fmla="*/ 53626 w 53625"/>
                <a:gd name="connsiteY10" fmla="*/ 71342 h 71342"/>
                <a:gd name="connsiteX11" fmla="*/ 46768 w 53625"/>
                <a:gd name="connsiteY11" fmla="*/ 71342 h 71342"/>
                <a:gd name="connsiteX12" fmla="*/ 39910 w 53625"/>
                <a:gd name="connsiteY12" fmla="*/ 71342 h 71342"/>
                <a:gd name="connsiteX13" fmla="*/ 12859 w 53625"/>
                <a:gd name="connsiteY13" fmla="*/ 19907 h 71342"/>
                <a:gd name="connsiteX14" fmla="*/ 12859 w 53625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25" h="71342">
                  <a:moveTo>
                    <a:pt x="12859" y="71342"/>
                  </a:moveTo>
                  <a:lnTo>
                    <a:pt x="6477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239" y="0"/>
                  </a:lnTo>
                  <a:lnTo>
                    <a:pt x="14383" y="0"/>
                  </a:lnTo>
                  <a:lnTo>
                    <a:pt x="40767" y="50102"/>
                  </a:lnTo>
                  <a:lnTo>
                    <a:pt x="40767" y="0"/>
                  </a:lnTo>
                  <a:lnTo>
                    <a:pt x="47149" y="0"/>
                  </a:lnTo>
                  <a:lnTo>
                    <a:pt x="53626" y="0"/>
                  </a:lnTo>
                  <a:lnTo>
                    <a:pt x="53626" y="71342"/>
                  </a:lnTo>
                  <a:lnTo>
                    <a:pt x="46768" y="71342"/>
                  </a:lnTo>
                  <a:lnTo>
                    <a:pt x="39910" y="71342"/>
                  </a:lnTo>
                  <a:lnTo>
                    <a:pt x="12859" y="19907"/>
                  </a:lnTo>
                  <a:lnTo>
                    <a:pt x="12859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939D0F4D-C828-4973-88F3-00AD93B7330E}"/>
                </a:ext>
              </a:extLst>
            </p:cNvPr>
            <p:cNvSpPr/>
            <p:nvPr/>
          </p:nvSpPr>
          <p:spPr>
            <a:xfrm>
              <a:off x="6268640" y="654631"/>
              <a:ext cx="53615" cy="75353"/>
            </a:xfrm>
            <a:custGeom>
              <a:avLst/>
              <a:gdLst>
                <a:gd name="connsiteX0" fmla="*/ 38022 w 53615"/>
                <a:gd name="connsiteY0" fmla="*/ 23265 h 75353"/>
                <a:gd name="connsiteX1" fmla="*/ 33926 w 53615"/>
                <a:gd name="connsiteY1" fmla="*/ 15168 h 75353"/>
                <a:gd name="connsiteX2" fmla="*/ 24401 w 53615"/>
                <a:gd name="connsiteY2" fmla="*/ 12216 h 75353"/>
                <a:gd name="connsiteX3" fmla="*/ 16305 w 53615"/>
                <a:gd name="connsiteY3" fmla="*/ 14692 h 75353"/>
                <a:gd name="connsiteX4" fmla="*/ 13352 w 53615"/>
                <a:gd name="connsiteY4" fmla="*/ 21645 h 75353"/>
                <a:gd name="connsiteX5" fmla="*/ 16400 w 53615"/>
                <a:gd name="connsiteY5" fmla="*/ 26598 h 75353"/>
                <a:gd name="connsiteX6" fmla="*/ 29354 w 53615"/>
                <a:gd name="connsiteY6" fmla="*/ 30694 h 75353"/>
                <a:gd name="connsiteX7" fmla="*/ 48404 w 53615"/>
                <a:gd name="connsiteY7" fmla="*/ 38790 h 75353"/>
                <a:gd name="connsiteX8" fmla="*/ 53167 w 53615"/>
                <a:gd name="connsiteY8" fmla="*/ 53268 h 75353"/>
                <a:gd name="connsiteX9" fmla="*/ 45927 w 53615"/>
                <a:gd name="connsiteY9" fmla="*/ 69270 h 75353"/>
                <a:gd name="connsiteX10" fmla="*/ 26211 w 53615"/>
                <a:gd name="connsiteY10" fmla="*/ 75176 h 75353"/>
                <a:gd name="connsiteX11" fmla="*/ 7161 w 53615"/>
                <a:gd name="connsiteY11" fmla="*/ 68889 h 75353"/>
                <a:gd name="connsiteX12" fmla="*/ -364 w 53615"/>
                <a:gd name="connsiteY12" fmla="*/ 51077 h 75353"/>
                <a:gd name="connsiteX13" fmla="*/ 12876 w 53615"/>
                <a:gd name="connsiteY13" fmla="*/ 51078 h 75353"/>
                <a:gd name="connsiteX14" fmla="*/ 16686 w 53615"/>
                <a:gd name="connsiteY14" fmla="*/ 59841 h 75353"/>
                <a:gd name="connsiteX15" fmla="*/ 26211 w 53615"/>
                <a:gd name="connsiteY15" fmla="*/ 62889 h 75353"/>
                <a:gd name="connsiteX16" fmla="*/ 36498 w 53615"/>
                <a:gd name="connsiteY16" fmla="*/ 60603 h 75353"/>
                <a:gd name="connsiteX17" fmla="*/ 40213 w 53615"/>
                <a:gd name="connsiteY17" fmla="*/ 54221 h 75353"/>
                <a:gd name="connsiteX18" fmla="*/ 37546 w 53615"/>
                <a:gd name="connsiteY18" fmla="*/ 48220 h 75353"/>
                <a:gd name="connsiteX19" fmla="*/ 26401 w 53615"/>
                <a:gd name="connsiteY19" fmla="*/ 44315 h 75353"/>
                <a:gd name="connsiteX20" fmla="*/ 5542 w 53615"/>
                <a:gd name="connsiteY20" fmla="*/ 36123 h 75353"/>
                <a:gd name="connsiteX21" fmla="*/ 303 w 53615"/>
                <a:gd name="connsiteY21" fmla="*/ 22503 h 75353"/>
                <a:gd name="connsiteX22" fmla="*/ 7256 w 53615"/>
                <a:gd name="connsiteY22" fmla="*/ 6024 h 75353"/>
                <a:gd name="connsiteX23" fmla="*/ 26306 w 53615"/>
                <a:gd name="connsiteY23" fmla="*/ -72 h 75353"/>
                <a:gd name="connsiteX24" fmla="*/ 44309 w 53615"/>
                <a:gd name="connsiteY24" fmla="*/ 6215 h 75353"/>
                <a:gd name="connsiteX25" fmla="*/ 51929 w 53615"/>
                <a:gd name="connsiteY25" fmla="*/ 23265 h 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15" h="75353">
                  <a:moveTo>
                    <a:pt x="38022" y="23265"/>
                  </a:moveTo>
                  <a:cubicBezTo>
                    <a:pt x="37916" y="20094"/>
                    <a:pt x="36418" y="17132"/>
                    <a:pt x="33926" y="15168"/>
                  </a:cubicBezTo>
                  <a:cubicBezTo>
                    <a:pt x="31179" y="13130"/>
                    <a:pt x="27820" y="12089"/>
                    <a:pt x="24401" y="12216"/>
                  </a:cubicBezTo>
                  <a:cubicBezTo>
                    <a:pt x="21489" y="12012"/>
                    <a:pt x="18605" y="12894"/>
                    <a:pt x="16305" y="14692"/>
                  </a:cubicBezTo>
                  <a:cubicBezTo>
                    <a:pt x="14285" y="16419"/>
                    <a:pt x="13192" y="18993"/>
                    <a:pt x="13352" y="21645"/>
                  </a:cubicBezTo>
                  <a:cubicBezTo>
                    <a:pt x="13347" y="23741"/>
                    <a:pt x="14527" y="25659"/>
                    <a:pt x="16400" y="26598"/>
                  </a:cubicBezTo>
                  <a:cubicBezTo>
                    <a:pt x="20534" y="28489"/>
                    <a:pt x="24885" y="29865"/>
                    <a:pt x="29354" y="30694"/>
                  </a:cubicBezTo>
                  <a:cubicBezTo>
                    <a:pt x="36238" y="31904"/>
                    <a:pt x="42755" y="34674"/>
                    <a:pt x="48404" y="38790"/>
                  </a:cubicBezTo>
                  <a:cubicBezTo>
                    <a:pt x="51937" y="42743"/>
                    <a:pt x="53663" y="47990"/>
                    <a:pt x="53167" y="53268"/>
                  </a:cubicBezTo>
                  <a:cubicBezTo>
                    <a:pt x="53503" y="59463"/>
                    <a:pt x="50802" y="65433"/>
                    <a:pt x="45927" y="69270"/>
                  </a:cubicBezTo>
                  <a:cubicBezTo>
                    <a:pt x="40235" y="73458"/>
                    <a:pt x="33268" y="75545"/>
                    <a:pt x="26211" y="75176"/>
                  </a:cubicBezTo>
                  <a:cubicBezTo>
                    <a:pt x="19302" y="75505"/>
                    <a:pt x="12516" y="73265"/>
                    <a:pt x="7161" y="68889"/>
                  </a:cubicBezTo>
                  <a:cubicBezTo>
                    <a:pt x="2305" y="64243"/>
                    <a:pt x="-418" y="57798"/>
                    <a:pt x="-364" y="51077"/>
                  </a:cubicBezTo>
                  <a:lnTo>
                    <a:pt x="12876" y="51078"/>
                  </a:lnTo>
                  <a:cubicBezTo>
                    <a:pt x="12806" y="54415"/>
                    <a:pt x="14197" y="57616"/>
                    <a:pt x="16686" y="59841"/>
                  </a:cubicBezTo>
                  <a:cubicBezTo>
                    <a:pt x="19421" y="61913"/>
                    <a:pt x="22781" y="62988"/>
                    <a:pt x="26211" y="62889"/>
                  </a:cubicBezTo>
                  <a:cubicBezTo>
                    <a:pt x="29784" y="63079"/>
                    <a:pt x="33342" y="62288"/>
                    <a:pt x="36498" y="60603"/>
                  </a:cubicBezTo>
                  <a:cubicBezTo>
                    <a:pt x="38795" y="59299"/>
                    <a:pt x="40214" y="56862"/>
                    <a:pt x="40213" y="54221"/>
                  </a:cubicBezTo>
                  <a:cubicBezTo>
                    <a:pt x="40367" y="51903"/>
                    <a:pt x="39369" y="49659"/>
                    <a:pt x="37546" y="48220"/>
                  </a:cubicBezTo>
                  <a:cubicBezTo>
                    <a:pt x="34073" y="46309"/>
                    <a:pt x="30307" y="44989"/>
                    <a:pt x="26401" y="44315"/>
                  </a:cubicBezTo>
                  <a:cubicBezTo>
                    <a:pt x="18958" y="43049"/>
                    <a:pt x="11857" y="40260"/>
                    <a:pt x="5542" y="36123"/>
                  </a:cubicBezTo>
                  <a:cubicBezTo>
                    <a:pt x="1831" y="32605"/>
                    <a:pt x="-94" y="27600"/>
                    <a:pt x="303" y="22503"/>
                  </a:cubicBezTo>
                  <a:cubicBezTo>
                    <a:pt x="-13" y="16237"/>
                    <a:pt x="2547" y="10170"/>
                    <a:pt x="7256" y="6024"/>
                  </a:cubicBezTo>
                  <a:cubicBezTo>
                    <a:pt x="12594" y="1633"/>
                    <a:pt x="19411" y="-548"/>
                    <a:pt x="26306" y="-72"/>
                  </a:cubicBezTo>
                  <a:cubicBezTo>
                    <a:pt x="32891" y="-360"/>
                    <a:pt x="39335" y="1890"/>
                    <a:pt x="44309" y="6215"/>
                  </a:cubicBezTo>
                  <a:cubicBezTo>
                    <a:pt x="49011" y="10662"/>
                    <a:pt x="51752" y="16795"/>
                    <a:pt x="51929" y="23265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65B496F6-F087-4AD2-AE6E-C3A785530883}"/>
                </a:ext>
              </a:extLst>
            </p:cNvPr>
            <p:cNvSpPr/>
            <p:nvPr/>
          </p:nvSpPr>
          <p:spPr>
            <a:xfrm>
              <a:off x="6330459" y="656601"/>
              <a:ext cx="53340" cy="7134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17462D85-8A64-410D-94E3-C8E056B1030C}"/>
                </a:ext>
              </a:extLst>
            </p:cNvPr>
            <p:cNvSpPr/>
            <p:nvPr/>
          </p:nvSpPr>
          <p:spPr>
            <a:xfrm>
              <a:off x="6394467" y="656601"/>
              <a:ext cx="13716" cy="7134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2B084F49-029B-4747-B769-4EE987AD85AD}"/>
                </a:ext>
              </a:extLst>
            </p:cNvPr>
            <p:cNvSpPr/>
            <p:nvPr/>
          </p:nvSpPr>
          <p:spPr>
            <a:xfrm>
              <a:off x="6419041" y="656601"/>
              <a:ext cx="53340" cy="7134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986B1E83-0B27-4B4A-A981-7E86928A391F}"/>
                </a:ext>
              </a:extLst>
            </p:cNvPr>
            <p:cNvSpPr/>
            <p:nvPr/>
          </p:nvSpPr>
          <p:spPr>
            <a:xfrm>
              <a:off x="6483449" y="656506"/>
              <a:ext cx="53267" cy="73452"/>
            </a:xfrm>
            <a:custGeom>
              <a:avLst/>
              <a:gdLst>
                <a:gd name="connsiteX0" fmla="*/ 52766 w 53267"/>
                <a:gd name="connsiteY0" fmla="*/ 44346 h 73452"/>
                <a:gd name="connsiteX1" fmla="*/ 46574 w 53267"/>
                <a:gd name="connsiteY1" fmla="*/ 66444 h 73452"/>
                <a:gd name="connsiteX2" fmla="*/ 26286 w 53267"/>
                <a:gd name="connsiteY2" fmla="*/ 73207 h 73452"/>
                <a:gd name="connsiteX3" fmla="*/ 6284 w 53267"/>
                <a:gd name="connsiteY3" fmla="*/ 66158 h 73452"/>
                <a:gd name="connsiteX4" fmla="*/ -288 w 53267"/>
                <a:gd name="connsiteY4" fmla="*/ 44346 h 73452"/>
                <a:gd name="connsiteX5" fmla="*/ -288 w 53267"/>
                <a:gd name="connsiteY5" fmla="*/ -136 h 73452"/>
                <a:gd name="connsiteX6" fmla="*/ 13428 w 53267"/>
                <a:gd name="connsiteY6" fmla="*/ -136 h 73452"/>
                <a:gd name="connsiteX7" fmla="*/ 13428 w 53267"/>
                <a:gd name="connsiteY7" fmla="*/ 44822 h 73452"/>
                <a:gd name="connsiteX8" fmla="*/ 16666 w 53267"/>
                <a:gd name="connsiteY8" fmla="*/ 56347 h 73452"/>
                <a:gd name="connsiteX9" fmla="*/ 26191 w 53267"/>
                <a:gd name="connsiteY9" fmla="*/ 60157 h 73452"/>
                <a:gd name="connsiteX10" fmla="*/ 35716 w 53267"/>
                <a:gd name="connsiteY10" fmla="*/ 56633 h 73452"/>
                <a:gd name="connsiteX11" fmla="*/ 38669 w 53267"/>
                <a:gd name="connsiteY11" fmla="*/ 44822 h 73452"/>
                <a:gd name="connsiteX12" fmla="*/ 38669 w 53267"/>
                <a:gd name="connsiteY12" fmla="*/ -136 h 73452"/>
                <a:gd name="connsiteX13" fmla="*/ 52766 w 53267"/>
                <a:gd name="connsiteY13" fmla="*/ -136 h 7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67" h="73452">
                  <a:moveTo>
                    <a:pt x="52766" y="44346"/>
                  </a:moveTo>
                  <a:cubicBezTo>
                    <a:pt x="53495" y="52223"/>
                    <a:pt x="51291" y="60092"/>
                    <a:pt x="46574" y="66444"/>
                  </a:cubicBezTo>
                  <a:cubicBezTo>
                    <a:pt x="41051" y="71429"/>
                    <a:pt x="33696" y="73881"/>
                    <a:pt x="26286" y="73207"/>
                  </a:cubicBezTo>
                  <a:cubicBezTo>
                    <a:pt x="18923" y="73782"/>
                    <a:pt x="11659" y="71222"/>
                    <a:pt x="6284" y="66158"/>
                  </a:cubicBezTo>
                  <a:cubicBezTo>
                    <a:pt x="1508" y="59931"/>
                    <a:pt x="-829" y="52175"/>
                    <a:pt x="-288" y="44346"/>
                  </a:cubicBezTo>
                  <a:lnTo>
                    <a:pt x="-288" y="-136"/>
                  </a:lnTo>
                  <a:lnTo>
                    <a:pt x="13428" y="-136"/>
                  </a:lnTo>
                  <a:lnTo>
                    <a:pt x="13428" y="44822"/>
                  </a:lnTo>
                  <a:cubicBezTo>
                    <a:pt x="13153" y="48922"/>
                    <a:pt x="14296" y="52991"/>
                    <a:pt x="16666" y="56347"/>
                  </a:cubicBezTo>
                  <a:cubicBezTo>
                    <a:pt x="19087" y="59014"/>
                    <a:pt x="22600" y="60419"/>
                    <a:pt x="26191" y="60157"/>
                  </a:cubicBezTo>
                  <a:cubicBezTo>
                    <a:pt x="29731" y="60450"/>
                    <a:pt x="33219" y="59160"/>
                    <a:pt x="35716" y="56633"/>
                  </a:cubicBezTo>
                  <a:cubicBezTo>
                    <a:pt x="38028" y="53152"/>
                    <a:pt x="39070" y="48981"/>
                    <a:pt x="38669" y="44822"/>
                  </a:cubicBezTo>
                  <a:lnTo>
                    <a:pt x="38669" y="-136"/>
                  </a:lnTo>
                  <a:lnTo>
                    <a:pt x="52766" y="-136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8734ABA7-2BB2-4B2A-8C56-9B462AFCC177}"/>
                </a:ext>
              </a:extLst>
            </p:cNvPr>
            <p:cNvSpPr/>
            <p:nvPr/>
          </p:nvSpPr>
          <p:spPr>
            <a:xfrm>
              <a:off x="6548296" y="656601"/>
              <a:ext cx="53339" cy="71342"/>
            </a:xfrm>
            <a:custGeom>
              <a:avLst/>
              <a:gdLst>
                <a:gd name="connsiteX0" fmla="*/ 19812 w 53339"/>
                <a:gd name="connsiteY0" fmla="*/ 12668 h 71342"/>
                <a:gd name="connsiteX1" fmla="*/ 0 w 53339"/>
                <a:gd name="connsiteY1" fmla="*/ 12668 h 71342"/>
                <a:gd name="connsiteX2" fmla="*/ 0 w 53339"/>
                <a:gd name="connsiteY2" fmla="*/ 6382 h 71342"/>
                <a:gd name="connsiteX3" fmla="*/ 0 w 53339"/>
                <a:gd name="connsiteY3" fmla="*/ 0 h 71342"/>
                <a:gd name="connsiteX4" fmla="*/ 53340 w 53339"/>
                <a:gd name="connsiteY4" fmla="*/ 0 h 71342"/>
                <a:gd name="connsiteX5" fmla="*/ 53340 w 53339"/>
                <a:gd name="connsiteY5" fmla="*/ 6286 h 71342"/>
                <a:gd name="connsiteX6" fmla="*/ 53340 w 53339"/>
                <a:gd name="connsiteY6" fmla="*/ 12668 h 71342"/>
                <a:gd name="connsiteX7" fmla="*/ 33528 w 53339"/>
                <a:gd name="connsiteY7" fmla="*/ 12668 h 71342"/>
                <a:gd name="connsiteX8" fmla="*/ 33528 w 53339"/>
                <a:gd name="connsiteY8" fmla="*/ 71342 h 71342"/>
                <a:gd name="connsiteX9" fmla="*/ 26670 w 53339"/>
                <a:gd name="connsiteY9" fmla="*/ 71342 h 71342"/>
                <a:gd name="connsiteX10" fmla="*/ 19812 w 53339"/>
                <a:gd name="connsiteY10" fmla="*/ 71342 h 71342"/>
                <a:gd name="connsiteX11" fmla="*/ 19812 w 53339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39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05811B75-3B4C-460D-8311-D2B94FCFAF1E}"/>
                </a:ext>
              </a:extLst>
            </p:cNvPr>
            <p:cNvSpPr/>
            <p:nvPr/>
          </p:nvSpPr>
          <p:spPr>
            <a:xfrm>
              <a:off x="6613447" y="656601"/>
              <a:ext cx="49911" cy="71342"/>
            </a:xfrm>
            <a:custGeom>
              <a:avLst/>
              <a:gdLst>
                <a:gd name="connsiteX0" fmla="*/ 0 w 49911"/>
                <a:gd name="connsiteY0" fmla="*/ 71342 h 71342"/>
                <a:gd name="connsiteX1" fmla="*/ 0 w 49911"/>
                <a:gd name="connsiteY1" fmla="*/ 0 h 71342"/>
                <a:gd name="connsiteX2" fmla="*/ 48387 w 49911"/>
                <a:gd name="connsiteY2" fmla="*/ 0 h 71342"/>
                <a:gd name="connsiteX3" fmla="*/ 48387 w 49911"/>
                <a:gd name="connsiteY3" fmla="*/ 6286 h 71342"/>
                <a:gd name="connsiteX4" fmla="*/ 48387 w 49911"/>
                <a:gd name="connsiteY4" fmla="*/ 12668 h 71342"/>
                <a:gd name="connsiteX5" fmla="*/ 13716 w 49911"/>
                <a:gd name="connsiteY5" fmla="*/ 12668 h 71342"/>
                <a:gd name="connsiteX6" fmla="*/ 13716 w 49911"/>
                <a:gd name="connsiteY6" fmla="*/ 27813 h 71342"/>
                <a:gd name="connsiteX7" fmla="*/ 45815 w 49911"/>
                <a:gd name="connsiteY7" fmla="*/ 27813 h 71342"/>
                <a:gd name="connsiteX8" fmla="*/ 45815 w 49911"/>
                <a:gd name="connsiteY8" fmla="*/ 33909 h 71342"/>
                <a:gd name="connsiteX9" fmla="*/ 45815 w 49911"/>
                <a:gd name="connsiteY9" fmla="*/ 40100 h 71342"/>
                <a:gd name="connsiteX10" fmla="*/ 13716 w 49911"/>
                <a:gd name="connsiteY10" fmla="*/ 40100 h 71342"/>
                <a:gd name="connsiteX11" fmla="*/ 13716 w 49911"/>
                <a:gd name="connsiteY11" fmla="*/ 58674 h 71342"/>
                <a:gd name="connsiteX12" fmla="*/ 49911 w 49911"/>
                <a:gd name="connsiteY12" fmla="*/ 58674 h 71342"/>
                <a:gd name="connsiteX13" fmla="*/ 49911 w 49911"/>
                <a:gd name="connsiteY13" fmla="*/ 65056 h 71342"/>
                <a:gd name="connsiteX14" fmla="*/ 49911 w 49911"/>
                <a:gd name="connsiteY14" fmla="*/ 71342 h 71342"/>
                <a:gd name="connsiteX15" fmla="*/ 0 w 49911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911" h="71342">
                  <a:moveTo>
                    <a:pt x="0" y="71342"/>
                  </a:moveTo>
                  <a:lnTo>
                    <a:pt x="0" y="0"/>
                  </a:lnTo>
                  <a:lnTo>
                    <a:pt x="48387" y="0"/>
                  </a:lnTo>
                  <a:lnTo>
                    <a:pt x="48387" y="6286"/>
                  </a:lnTo>
                  <a:lnTo>
                    <a:pt x="48387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911" y="58674"/>
                  </a:lnTo>
                  <a:lnTo>
                    <a:pt x="49911" y="65056"/>
                  </a:lnTo>
                  <a:lnTo>
                    <a:pt x="49911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7E20D207-40BC-4EDD-BFAB-DF643D109183}"/>
                </a:ext>
              </a:extLst>
            </p:cNvPr>
            <p:cNvSpPr/>
            <p:nvPr/>
          </p:nvSpPr>
          <p:spPr>
            <a:xfrm>
              <a:off x="6704252" y="654880"/>
              <a:ext cx="63192" cy="75265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1B2DBA7A-F165-4EBD-8756-3F39A33AF687}"/>
                </a:ext>
              </a:extLst>
            </p:cNvPr>
            <p:cNvSpPr/>
            <p:nvPr/>
          </p:nvSpPr>
          <p:spPr>
            <a:xfrm>
              <a:off x="6782039" y="656601"/>
              <a:ext cx="46672" cy="71342"/>
            </a:xfrm>
            <a:custGeom>
              <a:avLst/>
              <a:gdLst>
                <a:gd name="connsiteX0" fmla="*/ 0 w 46672"/>
                <a:gd name="connsiteY0" fmla="*/ 71342 h 71342"/>
                <a:gd name="connsiteX1" fmla="*/ 0 w 46672"/>
                <a:gd name="connsiteY1" fmla="*/ 0 h 71342"/>
                <a:gd name="connsiteX2" fmla="*/ 46672 w 46672"/>
                <a:gd name="connsiteY2" fmla="*/ 0 h 71342"/>
                <a:gd name="connsiteX3" fmla="*/ 46672 w 46672"/>
                <a:gd name="connsiteY3" fmla="*/ 6286 h 71342"/>
                <a:gd name="connsiteX4" fmla="*/ 46672 w 46672"/>
                <a:gd name="connsiteY4" fmla="*/ 12668 h 71342"/>
                <a:gd name="connsiteX5" fmla="*/ 13716 w 46672"/>
                <a:gd name="connsiteY5" fmla="*/ 12668 h 71342"/>
                <a:gd name="connsiteX6" fmla="*/ 13716 w 46672"/>
                <a:gd name="connsiteY6" fmla="*/ 28861 h 71342"/>
                <a:gd name="connsiteX7" fmla="*/ 42482 w 46672"/>
                <a:gd name="connsiteY7" fmla="*/ 28861 h 71342"/>
                <a:gd name="connsiteX8" fmla="*/ 42482 w 46672"/>
                <a:gd name="connsiteY8" fmla="*/ 35052 h 71342"/>
                <a:gd name="connsiteX9" fmla="*/ 42482 w 46672"/>
                <a:gd name="connsiteY9" fmla="*/ 41148 h 71342"/>
                <a:gd name="connsiteX10" fmla="*/ 13716 w 46672"/>
                <a:gd name="connsiteY10" fmla="*/ 41148 h 71342"/>
                <a:gd name="connsiteX11" fmla="*/ 13716 w 46672"/>
                <a:gd name="connsiteY11" fmla="*/ 71342 h 71342"/>
                <a:gd name="connsiteX12" fmla="*/ 6858 w 46672"/>
                <a:gd name="connsiteY12" fmla="*/ 71342 h 71342"/>
                <a:gd name="connsiteX13" fmla="*/ 0 w 46672"/>
                <a:gd name="connsiteY13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71342">
                  <a:moveTo>
                    <a:pt x="0" y="71342"/>
                  </a:moveTo>
                  <a:lnTo>
                    <a:pt x="0" y="0"/>
                  </a:lnTo>
                  <a:lnTo>
                    <a:pt x="46672" y="0"/>
                  </a:lnTo>
                  <a:lnTo>
                    <a:pt x="46672" y="6286"/>
                  </a:lnTo>
                  <a:lnTo>
                    <a:pt x="46672" y="12668"/>
                  </a:lnTo>
                  <a:lnTo>
                    <a:pt x="13716" y="12668"/>
                  </a:lnTo>
                  <a:lnTo>
                    <a:pt x="13716" y="28861"/>
                  </a:lnTo>
                  <a:lnTo>
                    <a:pt x="42482" y="28861"/>
                  </a:lnTo>
                  <a:lnTo>
                    <a:pt x="42482" y="35052"/>
                  </a:lnTo>
                  <a:lnTo>
                    <a:pt x="42482" y="41148"/>
                  </a:lnTo>
                  <a:lnTo>
                    <a:pt x="13716" y="41148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8E2ADE06-6D85-45BD-9DAF-CC3123CF929D}"/>
                </a:ext>
              </a:extLst>
            </p:cNvPr>
            <p:cNvSpPr/>
            <p:nvPr/>
          </p:nvSpPr>
          <p:spPr>
            <a:xfrm>
              <a:off x="6864906" y="656601"/>
              <a:ext cx="53435" cy="71342"/>
            </a:xfrm>
            <a:custGeom>
              <a:avLst/>
              <a:gdLst>
                <a:gd name="connsiteX0" fmla="*/ 19907 w 53435"/>
                <a:gd name="connsiteY0" fmla="*/ 12668 h 71342"/>
                <a:gd name="connsiteX1" fmla="*/ 0 w 53435"/>
                <a:gd name="connsiteY1" fmla="*/ 12668 h 71342"/>
                <a:gd name="connsiteX2" fmla="*/ 0 w 53435"/>
                <a:gd name="connsiteY2" fmla="*/ 6382 h 71342"/>
                <a:gd name="connsiteX3" fmla="*/ 0 w 53435"/>
                <a:gd name="connsiteY3" fmla="*/ 0 h 71342"/>
                <a:gd name="connsiteX4" fmla="*/ 53435 w 53435"/>
                <a:gd name="connsiteY4" fmla="*/ 0 h 71342"/>
                <a:gd name="connsiteX5" fmla="*/ 53435 w 53435"/>
                <a:gd name="connsiteY5" fmla="*/ 6286 h 71342"/>
                <a:gd name="connsiteX6" fmla="*/ 53435 w 53435"/>
                <a:gd name="connsiteY6" fmla="*/ 12668 h 71342"/>
                <a:gd name="connsiteX7" fmla="*/ 33528 w 53435"/>
                <a:gd name="connsiteY7" fmla="*/ 12668 h 71342"/>
                <a:gd name="connsiteX8" fmla="*/ 33528 w 53435"/>
                <a:gd name="connsiteY8" fmla="*/ 71342 h 71342"/>
                <a:gd name="connsiteX9" fmla="*/ 26765 w 53435"/>
                <a:gd name="connsiteY9" fmla="*/ 71342 h 71342"/>
                <a:gd name="connsiteX10" fmla="*/ 19907 w 53435"/>
                <a:gd name="connsiteY10" fmla="*/ 71342 h 71342"/>
                <a:gd name="connsiteX11" fmla="*/ 19907 w 53435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35" h="71342">
                  <a:moveTo>
                    <a:pt x="19907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435" y="0"/>
                  </a:lnTo>
                  <a:lnTo>
                    <a:pt x="53435" y="6286"/>
                  </a:lnTo>
                  <a:lnTo>
                    <a:pt x="53435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765" y="71342"/>
                  </a:lnTo>
                  <a:lnTo>
                    <a:pt x="19907" y="71342"/>
                  </a:lnTo>
                  <a:lnTo>
                    <a:pt x="19907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C0F5E805-BD86-4CC4-9AFA-39AFAADA599D}"/>
                </a:ext>
              </a:extLst>
            </p:cNvPr>
            <p:cNvSpPr/>
            <p:nvPr/>
          </p:nvSpPr>
          <p:spPr>
            <a:xfrm>
              <a:off x="6930153" y="656601"/>
              <a:ext cx="49815" cy="7134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98564C8F-5D0C-4791-B307-673C5DB9663A}"/>
                </a:ext>
              </a:extLst>
            </p:cNvPr>
            <p:cNvSpPr/>
            <p:nvPr/>
          </p:nvSpPr>
          <p:spPr>
            <a:xfrm>
              <a:off x="6992667" y="654677"/>
              <a:ext cx="58834" cy="75288"/>
            </a:xfrm>
            <a:custGeom>
              <a:avLst/>
              <a:gdLst>
                <a:gd name="connsiteX0" fmla="*/ 57898 w 58834"/>
                <a:gd name="connsiteY0" fmla="*/ 48174 h 75288"/>
                <a:gd name="connsiteX1" fmla="*/ 48944 w 58834"/>
                <a:gd name="connsiteY1" fmla="*/ 67796 h 75288"/>
                <a:gd name="connsiteX2" fmla="*/ 29894 w 58834"/>
                <a:gd name="connsiteY2" fmla="*/ 75130 h 75288"/>
                <a:gd name="connsiteX3" fmla="*/ 7891 w 58834"/>
                <a:gd name="connsiteY3" fmla="*/ 65034 h 75288"/>
                <a:gd name="connsiteX4" fmla="*/ -300 w 58834"/>
                <a:gd name="connsiteY4" fmla="*/ 37887 h 75288"/>
                <a:gd name="connsiteX5" fmla="*/ 7891 w 58834"/>
                <a:gd name="connsiteY5" fmla="*/ 10170 h 75288"/>
                <a:gd name="connsiteX6" fmla="*/ 29894 w 58834"/>
                <a:gd name="connsiteY6" fmla="*/ -117 h 75288"/>
                <a:gd name="connsiteX7" fmla="*/ 48944 w 58834"/>
                <a:gd name="connsiteY7" fmla="*/ 6741 h 75288"/>
                <a:gd name="connsiteX8" fmla="*/ 58469 w 58834"/>
                <a:gd name="connsiteY8" fmla="*/ 25314 h 75288"/>
                <a:gd name="connsiteX9" fmla="*/ 44753 w 58834"/>
                <a:gd name="connsiteY9" fmla="*/ 25314 h 75288"/>
                <a:gd name="connsiteX10" fmla="*/ 40181 w 58834"/>
                <a:gd name="connsiteY10" fmla="*/ 15789 h 75288"/>
                <a:gd name="connsiteX11" fmla="*/ 30656 w 58834"/>
                <a:gd name="connsiteY11" fmla="*/ 12360 h 75288"/>
                <a:gd name="connsiteX12" fmla="*/ 18655 w 58834"/>
                <a:gd name="connsiteY12" fmla="*/ 19028 h 75288"/>
                <a:gd name="connsiteX13" fmla="*/ 14368 w 58834"/>
                <a:gd name="connsiteY13" fmla="*/ 37411 h 75288"/>
                <a:gd name="connsiteX14" fmla="*/ 18655 w 58834"/>
                <a:gd name="connsiteY14" fmla="*/ 55318 h 75288"/>
                <a:gd name="connsiteX15" fmla="*/ 39019 w 58834"/>
                <a:gd name="connsiteY15" fmla="*/ 59269 h 75288"/>
                <a:gd name="connsiteX16" fmla="*/ 40657 w 58834"/>
                <a:gd name="connsiteY16" fmla="*/ 57985 h 75288"/>
                <a:gd name="connsiteX17" fmla="*/ 45229 w 58834"/>
                <a:gd name="connsiteY17" fmla="*/ 47793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34" h="75288">
                  <a:moveTo>
                    <a:pt x="57898" y="48174"/>
                  </a:moveTo>
                  <a:cubicBezTo>
                    <a:pt x="57422" y="55592"/>
                    <a:pt x="54235" y="62576"/>
                    <a:pt x="48944" y="67796"/>
                  </a:cubicBezTo>
                  <a:cubicBezTo>
                    <a:pt x="43796" y="72635"/>
                    <a:pt x="36958" y="75267"/>
                    <a:pt x="29894" y="75130"/>
                  </a:cubicBezTo>
                  <a:cubicBezTo>
                    <a:pt x="21367" y="75479"/>
                    <a:pt x="13188" y="71726"/>
                    <a:pt x="7891" y="65034"/>
                  </a:cubicBezTo>
                  <a:cubicBezTo>
                    <a:pt x="2076" y="57219"/>
                    <a:pt x="-823" y="47615"/>
                    <a:pt x="-300" y="37887"/>
                  </a:cubicBezTo>
                  <a:cubicBezTo>
                    <a:pt x="-845" y="27980"/>
                    <a:pt x="2049" y="18189"/>
                    <a:pt x="7891" y="10170"/>
                  </a:cubicBezTo>
                  <a:cubicBezTo>
                    <a:pt x="13138" y="3393"/>
                    <a:pt x="21330" y="-437"/>
                    <a:pt x="29894" y="-117"/>
                  </a:cubicBezTo>
                  <a:cubicBezTo>
                    <a:pt x="36879" y="-297"/>
                    <a:pt x="43676" y="2151"/>
                    <a:pt x="48944" y="6741"/>
                  </a:cubicBezTo>
                  <a:cubicBezTo>
                    <a:pt x="54348" y="11509"/>
                    <a:pt x="57750" y="18143"/>
                    <a:pt x="58469" y="25314"/>
                  </a:cubicBezTo>
                  <a:lnTo>
                    <a:pt x="44753" y="25314"/>
                  </a:lnTo>
                  <a:cubicBezTo>
                    <a:pt x="44522" y="21667"/>
                    <a:pt x="42882" y="18251"/>
                    <a:pt x="40181" y="15789"/>
                  </a:cubicBezTo>
                  <a:cubicBezTo>
                    <a:pt x="37514" y="13552"/>
                    <a:pt x="34138" y="12337"/>
                    <a:pt x="30656" y="12360"/>
                  </a:cubicBezTo>
                  <a:cubicBezTo>
                    <a:pt x="25746" y="12257"/>
                    <a:pt x="21161" y="14804"/>
                    <a:pt x="18655" y="19028"/>
                  </a:cubicBezTo>
                  <a:cubicBezTo>
                    <a:pt x="15500" y="24621"/>
                    <a:pt x="14013" y="31000"/>
                    <a:pt x="14368" y="37411"/>
                  </a:cubicBezTo>
                  <a:cubicBezTo>
                    <a:pt x="14018" y="43670"/>
                    <a:pt x="15508" y="49896"/>
                    <a:pt x="18655" y="55318"/>
                  </a:cubicBezTo>
                  <a:cubicBezTo>
                    <a:pt x="23187" y="62033"/>
                    <a:pt x="32305" y="63801"/>
                    <a:pt x="39019" y="59269"/>
                  </a:cubicBezTo>
                  <a:cubicBezTo>
                    <a:pt x="39595" y="58880"/>
                    <a:pt x="40142" y="58451"/>
                    <a:pt x="40657" y="57985"/>
                  </a:cubicBezTo>
                  <a:cubicBezTo>
                    <a:pt x="43349" y="55242"/>
                    <a:pt x="44971" y="51627"/>
                    <a:pt x="45229" y="47793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D7A7E7A-3B42-42DA-BB36-A1AE2066E633}"/>
                </a:ext>
              </a:extLst>
            </p:cNvPr>
            <p:cNvSpPr/>
            <p:nvPr/>
          </p:nvSpPr>
          <p:spPr>
            <a:xfrm>
              <a:off x="7064074" y="656601"/>
              <a:ext cx="53054" cy="71342"/>
            </a:xfrm>
            <a:custGeom>
              <a:avLst/>
              <a:gdLst>
                <a:gd name="connsiteX0" fmla="*/ 0 w 53054"/>
                <a:gd name="connsiteY0" fmla="*/ 0 h 71342"/>
                <a:gd name="connsiteX1" fmla="*/ 6763 w 53054"/>
                <a:gd name="connsiteY1" fmla="*/ 0 h 71342"/>
                <a:gd name="connsiteX2" fmla="*/ 13621 w 53054"/>
                <a:gd name="connsiteY2" fmla="*/ 0 h 71342"/>
                <a:gd name="connsiteX3" fmla="*/ 13621 w 53054"/>
                <a:gd name="connsiteY3" fmla="*/ 26765 h 71342"/>
                <a:gd name="connsiteX4" fmla="*/ 39338 w 53054"/>
                <a:gd name="connsiteY4" fmla="*/ 26765 h 71342"/>
                <a:gd name="connsiteX5" fmla="*/ 39338 w 53054"/>
                <a:gd name="connsiteY5" fmla="*/ 0 h 71342"/>
                <a:gd name="connsiteX6" fmla="*/ 46196 w 53054"/>
                <a:gd name="connsiteY6" fmla="*/ 0 h 71342"/>
                <a:gd name="connsiteX7" fmla="*/ 53054 w 53054"/>
                <a:gd name="connsiteY7" fmla="*/ 0 h 71342"/>
                <a:gd name="connsiteX8" fmla="*/ 53054 w 53054"/>
                <a:gd name="connsiteY8" fmla="*/ 71342 h 71342"/>
                <a:gd name="connsiteX9" fmla="*/ 46196 w 53054"/>
                <a:gd name="connsiteY9" fmla="*/ 71342 h 71342"/>
                <a:gd name="connsiteX10" fmla="*/ 39338 w 53054"/>
                <a:gd name="connsiteY10" fmla="*/ 71342 h 71342"/>
                <a:gd name="connsiteX11" fmla="*/ 39338 w 53054"/>
                <a:gd name="connsiteY11" fmla="*/ 39053 h 71342"/>
                <a:gd name="connsiteX12" fmla="*/ 13621 w 53054"/>
                <a:gd name="connsiteY12" fmla="*/ 39053 h 71342"/>
                <a:gd name="connsiteX13" fmla="*/ 13621 w 53054"/>
                <a:gd name="connsiteY13" fmla="*/ 71342 h 71342"/>
                <a:gd name="connsiteX14" fmla="*/ 6858 w 53054"/>
                <a:gd name="connsiteY14" fmla="*/ 71342 h 71342"/>
                <a:gd name="connsiteX15" fmla="*/ 0 w 53054"/>
                <a:gd name="connsiteY15" fmla="*/ 71342 h 71342"/>
                <a:gd name="connsiteX16" fmla="*/ 0 w 53054"/>
                <a:gd name="connsiteY1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054" h="71342">
                  <a:moveTo>
                    <a:pt x="0" y="0"/>
                  </a:moveTo>
                  <a:lnTo>
                    <a:pt x="6763" y="0"/>
                  </a:lnTo>
                  <a:lnTo>
                    <a:pt x="13621" y="0"/>
                  </a:lnTo>
                  <a:lnTo>
                    <a:pt x="13621" y="26765"/>
                  </a:lnTo>
                  <a:lnTo>
                    <a:pt x="39338" y="26765"/>
                  </a:lnTo>
                  <a:lnTo>
                    <a:pt x="39338" y="0"/>
                  </a:lnTo>
                  <a:lnTo>
                    <a:pt x="46196" y="0"/>
                  </a:lnTo>
                  <a:lnTo>
                    <a:pt x="53054" y="0"/>
                  </a:lnTo>
                  <a:lnTo>
                    <a:pt x="53054" y="71342"/>
                  </a:lnTo>
                  <a:lnTo>
                    <a:pt x="46196" y="71342"/>
                  </a:lnTo>
                  <a:lnTo>
                    <a:pt x="39338" y="71342"/>
                  </a:lnTo>
                  <a:lnTo>
                    <a:pt x="39338" y="39053"/>
                  </a:lnTo>
                  <a:lnTo>
                    <a:pt x="13621" y="39053"/>
                  </a:lnTo>
                  <a:lnTo>
                    <a:pt x="13621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902A01C5-4276-4C31-A247-57120B11BFBC}"/>
                </a:ext>
              </a:extLst>
            </p:cNvPr>
            <p:cNvSpPr/>
            <p:nvPr/>
          </p:nvSpPr>
          <p:spPr>
            <a:xfrm>
              <a:off x="7133607" y="656601"/>
              <a:ext cx="53530" cy="7134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288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4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2 w 53530"/>
                <a:gd name="connsiteY11" fmla="*/ 71342 h 71342"/>
                <a:gd name="connsiteX12" fmla="*/ 39814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288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4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2" y="71342"/>
                  </a:lnTo>
                  <a:lnTo>
                    <a:pt x="39814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6B8F33A2-52A4-4A94-8952-69E527A9619F}"/>
                </a:ext>
              </a:extLst>
            </p:cNvPr>
            <p:cNvSpPr/>
            <p:nvPr/>
          </p:nvSpPr>
          <p:spPr>
            <a:xfrm>
              <a:off x="7200981" y="654880"/>
              <a:ext cx="63192" cy="75265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7CA21EDC-6BE6-4BF9-8CA6-DC80E8A0EE8D}"/>
                </a:ext>
              </a:extLst>
            </p:cNvPr>
            <p:cNvSpPr/>
            <p:nvPr/>
          </p:nvSpPr>
          <p:spPr>
            <a:xfrm>
              <a:off x="7278768" y="656601"/>
              <a:ext cx="46291" cy="71342"/>
            </a:xfrm>
            <a:custGeom>
              <a:avLst/>
              <a:gdLst>
                <a:gd name="connsiteX0" fmla="*/ 0 w 46291"/>
                <a:gd name="connsiteY0" fmla="*/ 71342 h 71342"/>
                <a:gd name="connsiteX1" fmla="*/ 0 w 46291"/>
                <a:gd name="connsiteY1" fmla="*/ 0 h 71342"/>
                <a:gd name="connsiteX2" fmla="*/ 6858 w 46291"/>
                <a:gd name="connsiteY2" fmla="*/ 0 h 71342"/>
                <a:gd name="connsiteX3" fmla="*/ 13716 w 46291"/>
                <a:gd name="connsiteY3" fmla="*/ 0 h 71342"/>
                <a:gd name="connsiteX4" fmla="*/ 13716 w 46291"/>
                <a:gd name="connsiteY4" fmla="*/ 58674 h 71342"/>
                <a:gd name="connsiteX5" fmla="*/ 46292 w 46291"/>
                <a:gd name="connsiteY5" fmla="*/ 58674 h 71342"/>
                <a:gd name="connsiteX6" fmla="*/ 46292 w 46291"/>
                <a:gd name="connsiteY6" fmla="*/ 65056 h 71342"/>
                <a:gd name="connsiteX7" fmla="*/ 46292 w 46291"/>
                <a:gd name="connsiteY7" fmla="*/ 71342 h 71342"/>
                <a:gd name="connsiteX8" fmla="*/ 0 w 46291"/>
                <a:gd name="connsiteY8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91" h="71342">
                  <a:moveTo>
                    <a:pt x="0" y="71342"/>
                  </a:moveTo>
                  <a:lnTo>
                    <a:pt x="0" y="0"/>
                  </a:lnTo>
                  <a:lnTo>
                    <a:pt x="6858" y="0"/>
                  </a:lnTo>
                  <a:lnTo>
                    <a:pt x="13716" y="0"/>
                  </a:lnTo>
                  <a:lnTo>
                    <a:pt x="13716" y="58674"/>
                  </a:lnTo>
                  <a:lnTo>
                    <a:pt x="46292" y="58674"/>
                  </a:lnTo>
                  <a:lnTo>
                    <a:pt x="46292" y="65056"/>
                  </a:lnTo>
                  <a:lnTo>
                    <a:pt x="46292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2555F4CE-FDBE-4EF4-A907-FE345A175092}"/>
                </a:ext>
              </a:extLst>
            </p:cNvPr>
            <p:cNvSpPr/>
            <p:nvPr/>
          </p:nvSpPr>
          <p:spPr>
            <a:xfrm>
              <a:off x="7335281" y="654885"/>
              <a:ext cx="63282" cy="75253"/>
            </a:xfrm>
            <a:custGeom>
              <a:avLst/>
              <a:gdLst>
                <a:gd name="connsiteX0" fmla="*/ 8273 w 63282"/>
                <a:gd name="connsiteY0" fmla="*/ 65016 h 75253"/>
                <a:gd name="connsiteX1" fmla="*/ -300 w 63282"/>
                <a:gd name="connsiteY1" fmla="*/ 37870 h 75253"/>
                <a:gd name="connsiteX2" fmla="*/ 8273 w 63282"/>
                <a:gd name="connsiteY2" fmla="*/ 10152 h 75253"/>
                <a:gd name="connsiteX3" fmla="*/ 51850 w 63282"/>
                <a:gd name="connsiteY3" fmla="*/ 7722 h 75253"/>
                <a:gd name="connsiteX4" fmla="*/ 54279 w 63282"/>
                <a:gd name="connsiteY4" fmla="*/ 10152 h 75253"/>
                <a:gd name="connsiteX5" fmla="*/ 62852 w 63282"/>
                <a:gd name="connsiteY5" fmla="*/ 37870 h 75253"/>
                <a:gd name="connsiteX6" fmla="*/ 54279 w 63282"/>
                <a:gd name="connsiteY6" fmla="*/ 65016 h 75253"/>
                <a:gd name="connsiteX7" fmla="*/ 10135 w 63282"/>
                <a:gd name="connsiteY7" fmla="*/ 66878 h 75253"/>
                <a:gd name="connsiteX8" fmla="*/ 8273 w 63282"/>
                <a:gd name="connsiteY8" fmla="*/ 65016 h 75253"/>
                <a:gd name="connsiteX9" fmla="*/ 44373 w 63282"/>
                <a:gd name="connsiteY9" fmla="*/ 55491 h 75253"/>
                <a:gd name="connsiteX10" fmla="*/ 49135 w 63282"/>
                <a:gd name="connsiteY10" fmla="*/ 37393 h 75253"/>
                <a:gd name="connsiteX11" fmla="*/ 44373 w 63282"/>
                <a:gd name="connsiteY11" fmla="*/ 18343 h 75253"/>
                <a:gd name="connsiteX12" fmla="*/ 21754 w 63282"/>
                <a:gd name="connsiteY12" fmla="*/ 14769 h 75253"/>
                <a:gd name="connsiteX13" fmla="*/ 18179 w 63282"/>
                <a:gd name="connsiteY13" fmla="*/ 18343 h 75253"/>
                <a:gd name="connsiteX14" fmla="*/ 13416 w 63282"/>
                <a:gd name="connsiteY14" fmla="*/ 37393 h 75253"/>
                <a:gd name="connsiteX15" fmla="*/ 18084 w 63282"/>
                <a:gd name="connsiteY15" fmla="*/ 55491 h 75253"/>
                <a:gd name="connsiteX16" fmla="*/ 41007 w 63282"/>
                <a:gd name="connsiteY16" fmla="*/ 58857 h 75253"/>
                <a:gd name="connsiteX17" fmla="*/ 44372 w 63282"/>
                <a:gd name="connsiteY17" fmla="*/ 55491 h 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282" h="75253">
                  <a:moveTo>
                    <a:pt x="8273" y="65016"/>
                  </a:moveTo>
                  <a:cubicBezTo>
                    <a:pt x="2208" y="57312"/>
                    <a:pt x="-840" y="47660"/>
                    <a:pt x="-300" y="37870"/>
                  </a:cubicBezTo>
                  <a:cubicBezTo>
                    <a:pt x="-859" y="27901"/>
                    <a:pt x="2183" y="18064"/>
                    <a:pt x="8273" y="10152"/>
                  </a:cubicBezTo>
                  <a:cubicBezTo>
                    <a:pt x="19636" y="-2552"/>
                    <a:pt x="39145" y="-3640"/>
                    <a:pt x="51850" y="7722"/>
                  </a:cubicBezTo>
                  <a:cubicBezTo>
                    <a:pt x="52704" y="8487"/>
                    <a:pt x="53515" y="9298"/>
                    <a:pt x="54279" y="10152"/>
                  </a:cubicBezTo>
                  <a:cubicBezTo>
                    <a:pt x="60368" y="18064"/>
                    <a:pt x="63410" y="27901"/>
                    <a:pt x="62852" y="37870"/>
                  </a:cubicBezTo>
                  <a:cubicBezTo>
                    <a:pt x="63392" y="47660"/>
                    <a:pt x="60345" y="57312"/>
                    <a:pt x="54279" y="65016"/>
                  </a:cubicBezTo>
                  <a:cubicBezTo>
                    <a:pt x="42604" y="77720"/>
                    <a:pt x="22840" y="78554"/>
                    <a:pt x="10135" y="66878"/>
                  </a:cubicBezTo>
                  <a:cubicBezTo>
                    <a:pt x="9489" y="66284"/>
                    <a:pt x="8867" y="65663"/>
                    <a:pt x="8273" y="65016"/>
                  </a:cubicBezTo>
                  <a:moveTo>
                    <a:pt x="44373" y="55491"/>
                  </a:moveTo>
                  <a:cubicBezTo>
                    <a:pt x="47818" y="50107"/>
                    <a:pt x="49485" y="43776"/>
                    <a:pt x="49135" y="37393"/>
                  </a:cubicBezTo>
                  <a:cubicBezTo>
                    <a:pt x="49590" y="30701"/>
                    <a:pt x="47923" y="24035"/>
                    <a:pt x="44373" y="18343"/>
                  </a:cubicBezTo>
                  <a:cubicBezTo>
                    <a:pt x="39114" y="11110"/>
                    <a:pt x="28987" y="9510"/>
                    <a:pt x="21754" y="14769"/>
                  </a:cubicBezTo>
                  <a:cubicBezTo>
                    <a:pt x="20382" y="15766"/>
                    <a:pt x="19176" y="16972"/>
                    <a:pt x="18179" y="18343"/>
                  </a:cubicBezTo>
                  <a:cubicBezTo>
                    <a:pt x="14629" y="24035"/>
                    <a:pt x="12962" y="30701"/>
                    <a:pt x="13416" y="37393"/>
                  </a:cubicBezTo>
                  <a:cubicBezTo>
                    <a:pt x="13083" y="43762"/>
                    <a:pt x="14712" y="50078"/>
                    <a:pt x="18084" y="55491"/>
                  </a:cubicBezTo>
                  <a:cubicBezTo>
                    <a:pt x="23484" y="62750"/>
                    <a:pt x="33747" y="64257"/>
                    <a:pt x="41007" y="58857"/>
                  </a:cubicBezTo>
                  <a:cubicBezTo>
                    <a:pt x="42286" y="57904"/>
                    <a:pt x="43420" y="56771"/>
                    <a:pt x="44372" y="55491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306D506A-2FCE-4A4E-A80B-23EB8F5EB42B}"/>
                </a:ext>
              </a:extLst>
            </p:cNvPr>
            <p:cNvSpPr/>
            <p:nvPr/>
          </p:nvSpPr>
          <p:spPr>
            <a:xfrm>
              <a:off x="7409901" y="654856"/>
              <a:ext cx="61652" cy="75288"/>
            </a:xfrm>
            <a:custGeom>
              <a:avLst/>
              <a:gdLst>
                <a:gd name="connsiteX0" fmla="*/ 31189 w 61652"/>
                <a:gd name="connsiteY0" fmla="*/ 74570 h 75288"/>
                <a:gd name="connsiteX1" fmla="*/ 8329 w 61652"/>
                <a:gd name="connsiteY1" fmla="*/ 65045 h 75288"/>
                <a:gd name="connsiteX2" fmla="*/ 8329 w 61652"/>
                <a:gd name="connsiteY2" fmla="*/ 10181 h 75288"/>
                <a:gd name="connsiteX3" fmla="*/ 32046 w 61652"/>
                <a:gd name="connsiteY3" fmla="*/ -106 h 75288"/>
                <a:gd name="connsiteX4" fmla="*/ 51763 w 61652"/>
                <a:gd name="connsiteY4" fmla="*/ 6371 h 75288"/>
                <a:gd name="connsiteX5" fmla="*/ 60812 w 61652"/>
                <a:gd name="connsiteY5" fmla="*/ 23897 h 75288"/>
                <a:gd name="connsiteX6" fmla="*/ 47382 w 61652"/>
                <a:gd name="connsiteY6" fmla="*/ 23897 h 75288"/>
                <a:gd name="connsiteX7" fmla="*/ 42524 w 61652"/>
                <a:gd name="connsiteY7" fmla="*/ 15801 h 75288"/>
                <a:gd name="connsiteX8" fmla="*/ 32999 w 61652"/>
                <a:gd name="connsiteY8" fmla="*/ 12277 h 75288"/>
                <a:gd name="connsiteX9" fmla="*/ 18997 w 61652"/>
                <a:gd name="connsiteY9" fmla="*/ 18944 h 75288"/>
                <a:gd name="connsiteX10" fmla="*/ 18997 w 61652"/>
                <a:gd name="connsiteY10" fmla="*/ 56091 h 75288"/>
                <a:gd name="connsiteX11" fmla="*/ 33190 w 61652"/>
                <a:gd name="connsiteY11" fmla="*/ 62473 h 75288"/>
                <a:gd name="connsiteX12" fmla="*/ 33190 w 61652"/>
                <a:gd name="connsiteY12" fmla="*/ 62473 h 75288"/>
                <a:gd name="connsiteX13" fmla="*/ 45572 w 61652"/>
                <a:gd name="connsiteY13" fmla="*/ 55806 h 75288"/>
                <a:gd name="connsiteX14" fmla="*/ 49191 w 61652"/>
                <a:gd name="connsiteY14" fmla="*/ 47043 h 75288"/>
                <a:gd name="connsiteX15" fmla="*/ 33761 w 61652"/>
                <a:gd name="connsiteY15" fmla="*/ 47043 h 75288"/>
                <a:gd name="connsiteX16" fmla="*/ 33761 w 61652"/>
                <a:gd name="connsiteY16" fmla="*/ 34756 h 75288"/>
                <a:gd name="connsiteX17" fmla="*/ 61288 w 61652"/>
                <a:gd name="connsiteY17" fmla="*/ 34756 h 75288"/>
                <a:gd name="connsiteX18" fmla="*/ 61288 w 61652"/>
                <a:gd name="connsiteY18" fmla="*/ 72856 h 75288"/>
                <a:gd name="connsiteX19" fmla="*/ 51763 w 61652"/>
                <a:gd name="connsiteY19" fmla="*/ 72856 h 75288"/>
                <a:gd name="connsiteX20" fmla="*/ 50430 w 61652"/>
                <a:gd name="connsiteY20" fmla="*/ 63331 h 75288"/>
                <a:gd name="connsiteX21" fmla="*/ 50239 w 61652"/>
                <a:gd name="connsiteY21" fmla="*/ 65045 h 75288"/>
                <a:gd name="connsiteX22" fmla="*/ 31189 w 61652"/>
                <a:gd name="connsiteY22" fmla="*/ 75142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652" h="75288">
                  <a:moveTo>
                    <a:pt x="31189" y="74570"/>
                  </a:moveTo>
                  <a:cubicBezTo>
                    <a:pt x="22517" y="75034"/>
                    <a:pt x="14106" y="71529"/>
                    <a:pt x="8329" y="65045"/>
                  </a:cubicBezTo>
                  <a:cubicBezTo>
                    <a:pt x="-3263" y="48594"/>
                    <a:pt x="-3263" y="26632"/>
                    <a:pt x="8329" y="10181"/>
                  </a:cubicBezTo>
                  <a:cubicBezTo>
                    <a:pt x="14242" y="3301"/>
                    <a:pt x="22982" y="-489"/>
                    <a:pt x="32046" y="-106"/>
                  </a:cubicBezTo>
                  <a:cubicBezTo>
                    <a:pt x="39189" y="-430"/>
                    <a:pt x="46203" y="1874"/>
                    <a:pt x="51763" y="6371"/>
                  </a:cubicBezTo>
                  <a:cubicBezTo>
                    <a:pt x="56972" y="10791"/>
                    <a:pt x="60224" y="17090"/>
                    <a:pt x="60812" y="23897"/>
                  </a:cubicBezTo>
                  <a:lnTo>
                    <a:pt x="47382" y="23897"/>
                  </a:lnTo>
                  <a:cubicBezTo>
                    <a:pt x="46906" y="20659"/>
                    <a:pt x="45157" y="17745"/>
                    <a:pt x="42524" y="15801"/>
                  </a:cubicBezTo>
                  <a:cubicBezTo>
                    <a:pt x="39883" y="13507"/>
                    <a:pt x="36497" y="12254"/>
                    <a:pt x="32999" y="12277"/>
                  </a:cubicBezTo>
                  <a:cubicBezTo>
                    <a:pt x="27508" y="12009"/>
                    <a:pt x="22250" y="14513"/>
                    <a:pt x="18997" y="18944"/>
                  </a:cubicBezTo>
                  <a:cubicBezTo>
                    <a:pt x="12401" y="30448"/>
                    <a:pt x="12401" y="44588"/>
                    <a:pt x="18997" y="56091"/>
                  </a:cubicBezTo>
                  <a:cubicBezTo>
                    <a:pt x="22405" y="60405"/>
                    <a:pt x="27701" y="62787"/>
                    <a:pt x="33190" y="62473"/>
                  </a:cubicBezTo>
                  <a:lnTo>
                    <a:pt x="33190" y="62473"/>
                  </a:lnTo>
                  <a:cubicBezTo>
                    <a:pt x="38219" y="62655"/>
                    <a:pt x="42955" y="60105"/>
                    <a:pt x="45572" y="55806"/>
                  </a:cubicBezTo>
                  <a:cubicBezTo>
                    <a:pt x="47325" y="53142"/>
                    <a:pt x="48554" y="50168"/>
                    <a:pt x="49191" y="47043"/>
                  </a:cubicBezTo>
                  <a:lnTo>
                    <a:pt x="33761" y="47043"/>
                  </a:lnTo>
                  <a:lnTo>
                    <a:pt x="33761" y="34756"/>
                  </a:lnTo>
                  <a:lnTo>
                    <a:pt x="61288" y="34756"/>
                  </a:lnTo>
                  <a:lnTo>
                    <a:pt x="61288" y="72856"/>
                  </a:lnTo>
                  <a:lnTo>
                    <a:pt x="51763" y="72856"/>
                  </a:lnTo>
                  <a:lnTo>
                    <a:pt x="50430" y="63331"/>
                  </a:lnTo>
                  <a:lnTo>
                    <a:pt x="50239" y="65045"/>
                  </a:lnTo>
                  <a:cubicBezTo>
                    <a:pt x="46126" y="71548"/>
                    <a:pt x="38879" y="75388"/>
                    <a:pt x="31189" y="75142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0A2065D2-449E-4579-86F2-98048D1ADDA7}"/>
                </a:ext>
              </a:extLst>
            </p:cNvPr>
            <p:cNvSpPr/>
            <p:nvPr/>
          </p:nvSpPr>
          <p:spPr>
            <a:xfrm>
              <a:off x="7482317" y="656601"/>
              <a:ext cx="58293" cy="71437"/>
            </a:xfrm>
            <a:custGeom>
              <a:avLst/>
              <a:gdLst>
                <a:gd name="connsiteX0" fmla="*/ 22860 w 58293"/>
                <a:gd name="connsiteY0" fmla="*/ 44577 h 71437"/>
                <a:gd name="connsiteX1" fmla="*/ 0 w 58293"/>
                <a:gd name="connsiteY1" fmla="*/ 0 h 71437"/>
                <a:gd name="connsiteX2" fmla="*/ 8096 w 58293"/>
                <a:gd name="connsiteY2" fmla="*/ 0 h 71437"/>
                <a:gd name="connsiteX3" fmla="*/ 16288 w 58293"/>
                <a:gd name="connsiteY3" fmla="*/ 0 h 71437"/>
                <a:gd name="connsiteX4" fmla="*/ 30004 w 58293"/>
                <a:gd name="connsiteY4" fmla="*/ 30956 h 71437"/>
                <a:gd name="connsiteX5" fmla="*/ 29909 w 58293"/>
                <a:gd name="connsiteY5" fmla="*/ 30956 h 71437"/>
                <a:gd name="connsiteX6" fmla="*/ 42767 w 58293"/>
                <a:gd name="connsiteY6" fmla="*/ 0 h 71437"/>
                <a:gd name="connsiteX7" fmla="*/ 50578 w 58293"/>
                <a:gd name="connsiteY7" fmla="*/ 0 h 71437"/>
                <a:gd name="connsiteX8" fmla="*/ 58293 w 58293"/>
                <a:gd name="connsiteY8" fmla="*/ 0 h 71437"/>
                <a:gd name="connsiteX9" fmla="*/ 36576 w 58293"/>
                <a:gd name="connsiteY9" fmla="*/ 44291 h 71437"/>
                <a:gd name="connsiteX10" fmla="*/ 36576 w 58293"/>
                <a:gd name="connsiteY10" fmla="*/ 71438 h 71437"/>
                <a:gd name="connsiteX11" fmla="*/ 29813 w 58293"/>
                <a:gd name="connsiteY11" fmla="*/ 71438 h 71437"/>
                <a:gd name="connsiteX12" fmla="*/ 22860 w 58293"/>
                <a:gd name="connsiteY12" fmla="*/ 71438 h 71437"/>
                <a:gd name="connsiteX13" fmla="*/ 22860 w 58293"/>
                <a:gd name="connsiteY13" fmla="*/ 44577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93" h="71437">
                  <a:moveTo>
                    <a:pt x="22860" y="44577"/>
                  </a:moveTo>
                  <a:lnTo>
                    <a:pt x="0" y="0"/>
                  </a:lnTo>
                  <a:lnTo>
                    <a:pt x="8096" y="0"/>
                  </a:lnTo>
                  <a:lnTo>
                    <a:pt x="16288" y="0"/>
                  </a:lnTo>
                  <a:lnTo>
                    <a:pt x="30004" y="30956"/>
                  </a:lnTo>
                  <a:lnTo>
                    <a:pt x="29909" y="30956"/>
                  </a:lnTo>
                  <a:lnTo>
                    <a:pt x="42767" y="0"/>
                  </a:lnTo>
                  <a:lnTo>
                    <a:pt x="50578" y="0"/>
                  </a:lnTo>
                  <a:lnTo>
                    <a:pt x="58293" y="0"/>
                  </a:lnTo>
                  <a:lnTo>
                    <a:pt x="36576" y="44291"/>
                  </a:lnTo>
                  <a:lnTo>
                    <a:pt x="36576" y="71438"/>
                  </a:lnTo>
                  <a:lnTo>
                    <a:pt x="29813" y="71438"/>
                  </a:lnTo>
                  <a:lnTo>
                    <a:pt x="22860" y="71438"/>
                  </a:lnTo>
                  <a:lnTo>
                    <a:pt x="22860" y="44577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2118D1E4-7743-4EF4-8E58-3FC203AD13F8}"/>
                </a:ext>
              </a:extLst>
            </p:cNvPr>
            <p:cNvSpPr/>
            <p:nvPr/>
          </p:nvSpPr>
          <p:spPr>
            <a:xfrm>
              <a:off x="6477805" y="362469"/>
              <a:ext cx="168121" cy="224293"/>
            </a:xfrm>
            <a:custGeom>
              <a:avLst/>
              <a:gdLst>
                <a:gd name="connsiteX0" fmla="*/ 157088 w 168121"/>
                <a:gd name="connsiteY0" fmla="*/ 5007 h 224293"/>
                <a:gd name="connsiteX1" fmla="*/ 138038 w 168121"/>
                <a:gd name="connsiteY1" fmla="*/ 3579 h 224293"/>
                <a:gd name="connsiteX2" fmla="*/ 128513 w 168121"/>
                <a:gd name="connsiteY2" fmla="*/ -136 h 224293"/>
                <a:gd name="connsiteX3" fmla="*/ 86032 w 168121"/>
                <a:gd name="connsiteY3" fmla="*/ 13675 h 224293"/>
                <a:gd name="connsiteX4" fmla="*/ 71839 w 168121"/>
                <a:gd name="connsiteY4" fmla="*/ 15104 h 224293"/>
                <a:gd name="connsiteX5" fmla="*/ 53933 w 168121"/>
                <a:gd name="connsiteY5" fmla="*/ 22438 h 224293"/>
                <a:gd name="connsiteX6" fmla="*/ 43455 w 168121"/>
                <a:gd name="connsiteY6" fmla="*/ 25772 h 224293"/>
                <a:gd name="connsiteX7" fmla="*/ 35454 w 168121"/>
                <a:gd name="connsiteY7" fmla="*/ 26629 h 224293"/>
                <a:gd name="connsiteX8" fmla="*/ 26977 w 168121"/>
                <a:gd name="connsiteY8" fmla="*/ 21486 h 224293"/>
                <a:gd name="connsiteX9" fmla="*/ 20405 w 168121"/>
                <a:gd name="connsiteY9" fmla="*/ 35011 h 224293"/>
                <a:gd name="connsiteX10" fmla="*/ 17737 w 168121"/>
                <a:gd name="connsiteY10" fmla="*/ 48346 h 224293"/>
                <a:gd name="connsiteX11" fmla="*/ 16499 w 168121"/>
                <a:gd name="connsiteY11" fmla="*/ 56157 h 224293"/>
                <a:gd name="connsiteX12" fmla="*/ 19547 w 168121"/>
                <a:gd name="connsiteY12" fmla="*/ 66444 h 224293"/>
                <a:gd name="connsiteX13" fmla="*/ 22024 w 168121"/>
                <a:gd name="connsiteY13" fmla="*/ 90542 h 224293"/>
                <a:gd name="connsiteX14" fmla="*/ 16880 w 168121"/>
                <a:gd name="connsiteY14" fmla="*/ 105496 h 224293"/>
                <a:gd name="connsiteX15" fmla="*/ 19548 w 168121"/>
                <a:gd name="connsiteY15" fmla="*/ 115021 h 224293"/>
                <a:gd name="connsiteX16" fmla="*/ 24310 w 168121"/>
                <a:gd name="connsiteY16" fmla="*/ 123879 h 224293"/>
                <a:gd name="connsiteX17" fmla="*/ 26405 w 168121"/>
                <a:gd name="connsiteY17" fmla="*/ 129975 h 224293"/>
                <a:gd name="connsiteX18" fmla="*/ 29072 w 168121"/>
                <a:gd name="connsiteY18" fmla="*/ 134166 h 224293"/>
                <a:gd name="connsiteX19" fmla="*/ 34406 w 168121"/>
                <a:gd name="connsiteY19" fmla="*/ 134928 h 224293"/>
                <a:gd name="connsiteX20" fmla="*/ 40978 w 168121"/>
                <a:gd name="connsiteY20" fmla="*/ 133500 h 224293"/>
                <a:gd name="connsiteX21" fmla="*/ 48122 w 168121"/>
                <a:gd name="connsiteY21" fmla="*/ 131499 h 224293"/>
                <a:gd name="connsiteX22" fmla="*/ 53742 w 168121"/>
                <a:gd name="connsiteY22" fmla="*/ 132261 h 224293"/>
                <a:gd name="connsiteX23" fmla="*/ 52695 w 168121"/>
                <a:gd name="connsiteY23" fmla="*/ 141786 h 224293"/>
                <a:gd name="connsiteX24" fmla="*/ 48599 w 168121"/>
                <a:gd name="connsiteY24" fmla="*/ 145501 h 224293"/>
                <a:gd name="connsiteX25" fmla="*/ 44027 w 168121"/>
                <a:gd name="connsiteY25" fmla="*/ 145501 h 224293"/>
                <a:gd name="connsiteX26" fmla="*/ 39359 w 168121"/>
                <a:gd name="connsiteY26" fmla="*/ 146358 h 224293"/>
                <a:gd name="connsiteX27" fmla="*/ 34978 w 168121"/>
                <a:gd name="connsiteY27" fmla="*/ 144930 h 224293"/>
                <a:gd name="connsiteX28" fmla="*/ 30692 w 168121"/>
                <a:gd name="connsiteY28" fmla="*/ 150645 h 224293"/>
                <a:gd name="connsiteX29" fmla="*/ 29834 w 168121"/>
                <a:gd name="connsiteY29" fmla="*/ 158455 h 224293"/>
                <a:gd name="connsiteX30" fmla="*/ 29834 w 168121"/>
                <a:gd name="connsiteY30" fmla="*/ 164837 h 224293"/>
                <a:gd name="connsiteX31" fmla="*/ 36407 w 168121"/>
                <a:gd name="connsiteY31" fmla="*/ 168171 h 224293"/>
                <a:gd name="connsiteX32" fmla="*/ 44217 w 168121"/>
                <a:gd name="connsiteY32" fmla="*/ 169219 h 224293"/>
                <a:gd name="connsiteX33" fmla="*/ 47361 w 168121"/>
                <a:gd name="connsiteY33" fmla="*/ 174553 h 224293"/>
                <a:gd name="connsiteX34" fmla="*/ 28311 w 168121"/>
                <a:gd name="connsiteY34" fmla="*/ 182935 h 224293"/>
                <a:gd name="connsiteX35" fmla="*/ 13261 w 168121"/>
                <a:gd name="connsiteY35" fmla="*/ 188078 h 224293"/>
                <a:gd name="connsiteX36" fmla="*/ 8117 w 168121"/>
                <a:gd name="connsiteY36" fmla="*/ 185602 h 224293"/>
                <a:gd name="connsiteX37" fmla="*/ 4021 w 168121"/>
                <a:gd name="connsiteY37" fmla="*/ 188935 h 224293"/>
                <a:gd name="connsiteX38" fmla="*/ 306 w 168121"/>
                <a:gd name="connsiteY38" fmla="*/ 196746 h 224293"/>
                <a:gd name="connsiteX39" fmla="*/ -264 w 168121"/>
                <a:gd name="connsiteY39" fmla="*/ 203508 h 224293"/>
                <a:gd name="connsiteX40" fmla="*/ 2212 w 168121"/>
                <a:gd name="connsiteY40" fmla="*/ 218272 h 224293"/>
                <a:gd name="connsiteX41" fmla="*/ 13261 w 168121"/>
                <a:gd name="connsiteY41" fmla="*/ 224082 h 224293"/>
                <a:gd name="connsiteX42" fmla="*/ 30787 w 168121"/>
                <a:gd name="connsiteY42" fmla="*/ 218748 h 224293"/>
                <a:gd name="connsiteX43" fmla="*/ 47837 w 168121"/>
                <a:gd name="connsiteY43" fmla="*/ 217034 h 224293"/>
                <a:gd name="connsiteX44" fmla="*/ 64315 w 168121"/>
                <a:gd name="connsiteY44" fmla="*/ 213796 h 224293"/>
                <a:gd name="connsiteX45" fmla="*/ 77840 w 168121"/>
                <a:gd name="connsiteY45" fmla="*/ 211510 h 224293"/>
                <a:gd name="connsiteX46" fmla="*/ 89937 w 168121"/>
                <a:gd name="connsiteY46" fmla="*/ 210271 h 224293"/>
                <a:gd name="connsiteX47" fmla="*/ 103748 w 168121"/>
                <a:gd name="connsiteY47" fmla="*/ 211128 h 224293"/>
                <a:gd name="connsiteX48" fmla="*/ 129085 w 168121"/>
                <a:gd name="connsiteY48" fmla="*/ 210081 h 224293"/>
                <a:gd name="connsiteX49" fmla="*/ 144420 w 168121"/>
                <a:gd name="connsiteY49" fmla="*/ 212748 h 224293"/>
                <a:gd name="connsiteX50" fmla="*/ 161279 w 168121"/>
                <a:gd name="connsiteY50" fmla="*/ 188459 h 224293"/>
                <a:gd name="connsiteX51" fmla="*/ 151754 w 168121"/>
                <a:gd name="connsiteY51" fmla="*/ 173505 h 224293"/>
                <a:gd name="connsiteX52" fmla="*/ 140229 w 168121"/>
                <a:gd name="connsiteY52" fmla="*/ 173505 h 224293"/>
                <a:gd name="connsiteX53" fmla="*/ 127085 w 168121"/>
                <a:gd name="connsiteY53" fmla="*/ 176172 h 224293"/>
                <a:gd name="connsiteX54" fmla="*/ 116417 w 168121"/>
                <a:gd name="connsiteY54" fmla="*/ 176172 h 224293"/>
                <a:gd name="connsiteX55" fmla="*/ 102224 w 168121"/>
                <a:gd name="connsiteY55" fmla="*/ 178839 h 224293"/>
                <a:gd name="connsiteX56" fmla="*/ 97081 w 168121"/>
                <a:gd name="connsiteY56" fmla="*/ 174743 h 224293"/>
                <a:gd name="connsiteX57" fmla="*/ 100414 w 168121"/>
                <a:gd name="connsiteY57" fmla="*/ 168552 h 224293"/>
                <a:gd name="connsiteX58" fmla="*/ 111083 w 168121"/>
                <a:gd name="connsiteY58" fmla="*/ 164646 h 224293"/>
                <a:gd name="connsiteX59" fmla="*/ 120608 w 168121"/>
                <a:gd name="connsiteY59" fmla="*/ 158074 h 224293"/>
                <a:gd name="connsiteX60" fmla="*/ 122227 w 168121"/>
                <a:gd name="connsiteY60" fmla="*/ 152740 h 224293"/>
                <a:gd name="connsiteX61" fmla="*/ 119560 w 168121"/>
                <a:gd name="connsiteY61" fmla="*/ 139786 h 224293"/>
                <a:gd name="connsiteX62" fmla="*/ 115464 w 168121"/>
                <a:gd name="connsiteY62" fmla="*/ 135024 h 224293"/>
                <a:gd name="connsiteX63" fmla="*/ 105177 w 168121"/>
                <a:gd name="connsiteY63" fmla="*/ 131785 h 224293"/>
                <a:gd name="connsiteX64" fmla="*/ 97747 w 168121"/>
                <a:gd name="connsiteY64" fmla="*/ 135214 h 224293"/>
                <a:gd name="connsiteX65" fmla="*/ 88223 w 168121"/>
                <a:gd name="connsiteY65" fmla="*/ 136929 h 224293"/>
                <a:gd name="connsiteX66" fmla="*/ 88223 w 168121"/>
                <a:gd name="connsiteY66" fmla="*/ 127404 h 224293"/>
                <a:gd name="connsiteX67" fmla="*/ 100414 w 168121"/>
                <a:gd name="connsiteY67" fmla="*/ 123689 h 224293"/>
                <a:gd name="connsiteX68" fmla="*/ 108606 w 168121"/>
                <a:gd name="connsiteY68" fmla="*/ 121022 h 224293"/>
                <a:gd name="connsiteX69" fmla="*/ 116417 w 168121"/>
                <a:gd name="connsiteY69" fmla="*/ 121022 h 224293"/>
                <a:gd name="connsiteX70" fmla="*/ 122798 w 168121"/>
                <a:gd name="connsiteY70" fmla="*/ 114640 h 224293"/>
                <a:gd name="connsiteX71" fmla="*/ 141848 w 168121"/>
                <a:gd name="connsiteY71" fmla="*/ 74826 h 224293"/>
                <a:gd name="connsiteX72" fmla="*/ 150421 w 168121"/>
                <a:gd name="connsiteY72" fmla="*/ 65301 h 224293"/>
                <a:gd name="connsiteX73" fmla="*/ 159946 w 168121"/>
                <a:gd name="connsiteY73" fmla="*/ 48441 h 224293"/>
                <a:gd name="connsiteX74" fmla="*/ 162422 w 168121"/>
                <a:gd name="connsiteY74" fmla="*/ 37964 h 224293"/>
                <a:gd name="connsiteX75" fmla="*/ 167756 w 168121"/>
                <a:gd name="connsiteY75" fmla="*/ 26629 h 224293"/>
                <a:gd name="connsiteX76" fmla="*/ 161184 w 168121"/>
                <a:gd name="connsiteY76" fmla="*/ 13294 h 224293"/>
                <a:gd name="connsiteX77" fmla="*/ 157946 w 168121"/>
                <a:gd name="connsiteY77" fmla="*/ 5484 h 224293"/>
                <a:gd name="connsiteX78" fmla="*/ 62696 w 168121"/>
                <a:gd name="connsiteY78" fmla="*/ 96733 h 224293"/>
                <a:gd name="connsiteX79" fmla="*/ 53171 w 168121"/>
                <a:gd name="connsiteY79" fmla="*/ 95686 h 224293"/>
                <a:gd name="connsiteX80" fmla="*/ 52313 w 168121"/>
                <a:gd name="connsiteY80" fmla="*/ 90161 h 224293"/>
                <a:gd name="connsiteX81" fmla="*/ 54980 w 168121"/>
                <a:gd name="connsiteY81" fmla="*/ 84256 h 224293"/>
                <a:gd name="connsiteX82" fmla="*/ 66125 w 168121"/>
                <a:gd name="connsiteY82" fmla="*/ 82351 h 224293"/>
                <a:gd name="connsiteX83" fmla="*/ 69195 w 168121"/>
                <a:gd name="connsiteY83" fmla="*/ 85181 h 224293"/>
                <a:gd name="connsiteX84" fmla="*/ 69173 w 168121"/>
                <a:gd name="connsiteY84" fmla="*/ 85684 h 224293"/>
                <a:gd name="connsiteX85" fmla="*/ 62791 w 168121"/>
                <a:gd name="connsiteY85" fmla="*/ 96733 h 224293"/>
                <a:gd name="connsiteX86" fmla="*/ 69744 w 168121"/>
                <a:gd name="connsiteY86" fmla="*/ 54157 h 224293"/>
                <a:gd name="connsiteX87" fmla="*/ 58885 w 168121"/>
                <a:gd name="connsiteY87" fmla="*/ 64444 h 224293"/>
                <a:gd name="connsiteX88" fmla="*/ 54790 w 168121"/>
                <a:gd name="connsiteY88" fmla="*/ 61967 h 224293"/>
                <a:gd name="connsiteX89" fmla="*/ 53742 w 168121"/>
                <a:gd name="connsiteY89" fmla="*/ 52442 h 224293"/>
                <a:gd name="connsiteX90" fmla="*/ 63267 w 168121"/>
                <a:gd name="connsiteY90" fmla="*/ 45870 h 224293"/>
                <a:gd name="connsiteX91" fmla="*/ 70220 w 168121"/>
                <a:gd name="connsiteY91" fmla="*/ 53871 h 224293"/>
                <a:gd name="connsiteX92" fmla="*/ 104605 w 168121"/>
                <a:gd name="connsiteY92" fmla="*/ 81684 h 224293"/>
                <a:gd name="connsiteX93" fmla="*/ 95080 w 168121"/>
                <a:gd name="connsiteY93" fmla="*/ 88827 h 224293"/>
                <a:gd name="connsiteX94" fmla="*/ 89746 w 168121"/>
                <a:gd name="connsiteY94" fmla="*/ 83970 h 224293"/>
                <a:gd name="connsiteX95" fmla="*/ 90795 w 168121"/>
                <a:gd name="connsiteY95" fmla="*/ 75302 h 224293"/>
                <a:gd name="connsiteX96" fmla="*/ 99462 w 168121"/>
                <a:gd name="connsiteY96" fmla="*/ 72444 h 224293"/>
                <a:gd name="connsiteX97" fmla="*/ 104987 w 168121"/>
                <a:gd name="connsiteY97" fmla="*/ 74445 h 224293"/>
                <a:gd name="connsiteX98" fmla="*/ 104987 w 168121"/>
                <a:gd name="connsiteY98" fmla="*/ 81684 h 224293"/>
                <a:gd name="connsiteX99" fmla="*/ 115559 w 168121"/>
                <a:gd name="connsiteY99" fmla="*/ 40250 h 224293"/>
                <a:gd name="connsiteX100" fmla="*/ 107749 w 168121"/>
                <a:gd name="connsiteY100" fmla="*/ 51394 h 224293"/>
                <a:gd name="connsiteX101" fmla="*/ 96033 w 168121"/>
                <a:gd name="connsiteY101" fmla="*/ 50727 h 224293"/>
                <a:gd name="connsiteX102" fmla="*/ 92890 w 168121"/>
                <a:gd name="connsiteY102" fmla="*/ 40440 h 224293"/>
                <a:gd name="connsiteX103" fmla="*/ 114702 w 168121"/>
                <a:gd name="connsiteY103" fmla="*/ 31868 h 224293"/>
                <a:gd name="connsiteX104" fmla="*/ 115559 w 168121"/>
                <a:gd name="connsiteY104" fmla="*/ 40250 h 2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68121" h="224293">
                  <a:moveTo>
                    <a:pt x="157088" y="5007"/>
                  </a:moveTo>
                  <a:cubicBezTo>
                    <a:pt x="150843" y="3595"/>
                    <a:pt x="144424" y="3114"/>
                    <a:pt x="138038" y="3579"/>
                  </a:cubicBezTo>
                  <a:cubicBezTo>
                    <a:pt x="134895" y="3579"/>
                    <a:pt x="132037" y="-136"/>
                    <a:pt x="128513" y="-136"/>
                  </a:cubicBezTo>
                  <a:cubicBezTo>
                    <a:pt x="124989" y="-136"/>
                    <a:pt x="96319" y="10151"/>
                    <a:pt x="86032" y="13675"/>
                  </a:cubicBezTo>
                  <a:cubicBezTo>
                    <a:pt x="82317" y="14913"/>
                    <a:pt x="76507" y="13675"/>
                    <a:pt x="71839" y="15104"/>
                  </a:cubicBezTo>
                  <a:cubicBezTo>
                    <a:pt x="64886" y="17295"/>
                    <a:pt x="60314" y="20152"/>
                    <a:pt x="53933" y="22438"/>
                  </a:cubicBezTo>
                  <a:cubicBezTo>
                    <a:pt x="51742" y="23295"/>
                    <a:pt x="44408" y="25105"/>
                    <a:pt x="43455" y="25772"/>
                  </a:cubicBezTo>
                  <a:cubicBezTo>
                    <a:pt x="40850" y="26479"/>
                    <a:pt x="38149" y="26768"/>
                    <a:pt x="35454" y="26629"/>
                  </a:cubicBezTo>
                  <a:cubicBezTo>
                    <a:pt x="30977" y="26629"/>
                    <a:pt x="31073" y="21486"/>
                    <a:pt x="26977" y="21486"/>
                  </a:cubicBezTo>
                  <a:cubicBezTo>
                    <a:pt x="22881" y="21486"/>
                    <a:pt x="19833" y="29011"/>
                    <a:pt x="20405" y="35011"/>
                  </a:cubicBezTo>
                  <a:cubicBezTo>
                    <a:pt x="19998" y="39539"/>
                    <a:pt x="19104" y="44010"/>
                    <a:pt x="17737" y="48346"/>
                  </a:cubicBezTo>
                  <a:cubicBezTo>
                    <a:pt x="17055" y="50900"/>
                    <a:pt x="16640" y="53517"/>
                    <a:pt x="16499" y="56157"/>
                  </a:cubicBezTo>
                  <a:cubicBezTo>
                    <a:pt x="16499" y="60538"/>
                    <a:pt x="19833" y="64253"/>
                    <a:pt x="19547" y="66444"/>
                  </a:cubicBezTo>
                  <a:cubicBezTo>
                    <a:pt x="19463" y="74544"/>
                    <a:pt x="20294" y="82628"/>
                    <a:pt x="22024" y="90542"/>
                  </a:cubicBezTo>
                  <a:cubicBezTo>
                    <a:pt x="22691" y="94447"/>
                    <a:pt x="16880" y="99305"/>
                    <a:pt x="16880" y="105496"/>
                  </a:cubicBezTo>
                  <a:cubicBezTo>
                    <a:pt x="17209" y="108802"/>
                    <a:pt x="18112" y="112025"/>
                    <a:pt x="19548" y="115021"/>
                  </a:cubicBezTo>
                  <a:cubicBezTo>
                    <a:pt x="20309" y="116450"/>
                    <a:pt x="24691" y="118450"/>
                    <a:pt x="24310" y="123879"/>
                  </a:cubicBezTo>
                  <a:cubicBezTo>
                    <a:pt x="24617" y="126026"/>
                    <a:pt x="25328" y="128094"/>
                    <a:pt x="26405" y="129975"/>
                  </a:cubicBezTo>
                  <a:cubicBezTo>
                    <a:pt x="27072" y="131881"/>
                    <a:pt x="26405" y="133500"/>
                    <a:pt x="29072" y="134166"/>
                  </a:cubicBezTo>
                  <a:cubicBezTo>
                    <a:pt x="30803" y="134680"/>
                    <a:pt x="32600" y="134936"/>
                    <a:pt x="34406" y="134928"/>
                  </a:cubicBezTo>
                  <a:cubicBezTo>
                    <a:pt x="36621" y="134568"/>
                    <a:pt x="38814" y="134091"/>
                    <a:pt x="40978" y="133500"/>
                  </a:cubicBezTo>
                  <a:cubicBezTo>
                    <a:pt x="43407" y="133016"/>
                    <a:pt x="45796" y="132347"/>
                    <a:pt x="48122" y="131499"/>
                  </a:cubicBezTo>
                  <a:cubicBezTo>
                    <a:pt x="51075" y="130071"/>
                    <a:pt x="53361" y="129690"/>
                    <a:pt x="53742" y="132261"/>
                  </a:cubicBezTo>
                  <a:cubicBezTo>
                    <a:pt x="53906" y="135472"/>
                    <a:pt x="53551" y="138688"/>
                    <a:pt x="52695" y="141786"/>
                  </a:cubicBezTo>
                  <a:cubicBezTo>
                    <a:pt x="51706" y="143385"/>
                    <a:pt x="50286" y="144672"/>
                    <a:pt x="48599" y="145501"/>
                  </a:cubicBezTo>
                  <a:cubicBezTo>
                    <a:pt x="47086" y="145753"/>
                    <a:pt x="45540" y="145753"/>
                    <a:pt x="44027" y="145501"/>
                  </a:cubicBezTo>
                  <a:cubicBezTo>
                    <a:pt x="42121" y="145501"/>
                    <a:pt x="41264" y="146358"/>
                    <a:pt x="39359" y="146358"/>
                  </a:cubicBezTo>
                  <a:cubicBezTo>
                    <a:pt x="37454" y="146358"/>
                    <a:pt x="36978" y="144930"/>
                    <a:pt x="34978" y="144930"/>
                  </a:cubicBezTo>
                  <a:cubicBezTo>
                    <a:pt x="31358" y="144930"/>
                    <a:pt x="31073" y="148359"/>
                    <a:pt x="30692" y="150645"/>
                  </a:cubicBezTo>
                  <a:cubicBezTo>
                    <a:pt x="30310" y="152931"/>
                    <a:pt x="30120" y="155788"/>
                    <a:pt x="29834" y="158455"/>
                  </a:cubicBezTo>
                  <a:cubicBezTo>
                    <a:pt x="29548" y="161122"/>
                    <a:pt x="28787" y="163123"/>
                    <a:pt x="29834" y="164837"/>
                  </a:cubicBezTo>
                  <a:cubicBezTo>
                    <a:pt x="30882" y="166552"/>
                    <a:pt x="32502" y="167504"/>
                    <a:pt x="36407" y="168171"/>
                  </a:cubicBezTo>
                  <a:cubicBezTo>
                    <a:pt x="38764" y="169553"/>
                    <a:pt x="41578" y="169931"/>
                    <a:pt x="44217" y="169219"/>
                  </a:cubicBezTo>
                  <a:cubicBezTo>
                    <a:pt x="45741" y="169219"/>
                    <a:pt x="49837" y="171028"/>
                    <a:pt x="47361" y="174553"/>
                  </a:cubicBezTo>
                  <a:cubicBezTo>
                    <a:pt x="40855" y="176978"/>
                    <a:pt x="34494" y="179776"/>
                    <a:pt x="28311" y="182935"/>
                  </a:cubicBezTo>
                  <a:cubicBezTo>
                    <a:pt x="23510" y="185227"/>
                    <a:pt x="18460" y="186953"/>
                    <a:pt x="13261" y="188078"/>
                  </a:cubicBezTo>
                  <a:cubicBezTo>
                    <a:pt x="10404" y="188078"/>
                    <a:pt x="10022" y="185792"/>
                    <a:pt x="8117" y="185602"/>
                  </a:cubicBezTo>
                  <a:cubicBezTo>
                    <a:pt x="6212" y="185411"/>
                    <a:pt x="4688" y="188745"/>
                    <a:pt x="4021" y="188935"/>
                  </a:cubicBezTo>
                  <a:cubicBezTo>
                    <a:pt x="1685" y="190858"/>
                    <a:pt x="324" y="193720"/>
                    <a:pt x="306" y="196746"/>
                  </a:cubicBezTo>
                  <a:cubicBezTo>
                    <a:pt x="307" y="198270"/>
                    <a:pt x="307" y="201508"/>
                    <a:pt x="-264" y="203508"/>
                  </a:cubicBezTo>
                  <a:cubicBezTo>
                    <a:pt x="-931" y="210271"/>
                    <a:pt x="1926" y="213033"/>
                    <a:pt x="2212" y="218272"/>
                  </a:cubicBezTo>
                  <a:cubicBezTo>
                    <a:pt x="2498" y="223511"/>
                    <a:pt x="10022" y="224463"/>
                    <a:pt x="13261" y="224082"/>
                  </a:cubicBezTo>
                  <a:cubicBezTo>
                    <a:pt x="19277" y="222936"/>
                    <a:pt x="25152" y="221147"/>
                    <a:pt x="30787" y="218748"/>
                  </a:cubicBezTo>
                  <a:cubicBezTo>
                    <a:pt x="36514" y="218755"/>
                    <a:pt x="42226" y="218181"/>
                    <a:pt x="47837" y="217034"/>
                  </a:cubicBezTo>
                  <a:cubicBezTo>
                    <a:pt x="53043" y="214817"/>
                    <a:pt x="58656" y="213714"/>
                    <a:pt x="64315" y="213796"/>
                  </a:cubicBezTo>
                  <a:cubicBezTo>
                    <a:pt x="68880" y="213416"/>
                    <a:pt x="73404" y="212651"/>
                    <a:pt x="77840" y="211510"/>
                  </a:cubicBezTo>
                  <a:cubicBezTo>
                    <a:pt x="81832" y="210771"/>
                    <a:pt x="85878" y="210357"/>
                    <a:pt x="89937" y="210271"/>
                  </a:cubicBezTo>
                  <a:cubicBezTo>
                    <a:pt x="94513" y="210899"/>
                    <a:pt x="99129" y="211186"/>
                    <a:pt x="103748" y="211128"/>
                  </a:cubicBezTo>
                  <a:cubicBezTo>
                    <a:pt x="105748" y="211128"/>
                    <a:pt x="116512" y="210271"/>
                    <a:pt x="129085" y="210081"/>
                  </a:cubicBezTo>
                  <a:cubicBezTo>
                    <a:pt x="143182" y="210081"/>
                    <a:pt x="140419" y="213129"/>
                    <a:pt x="144420" y="212748"/>
                  </a:cubicBezTo>
                  <a:cubicBezTo>
                    <a:pt x="153945" y="211986"/>
                    <a:pt x="161279" y="199508"/>
                    <a:pt x="161279" y="188459"/>
                  </a:cubicBezTo>
                  <a:cubicBezTo>
                    <a:pt x="161279" y="180744"/>
                    <a:pt x="151754" y="178458"/>
                    <a:pt x="151754" y="173505"/>
                  </a:cubicBezTo>
                  <a:cubicBezTo>
                    <a:pt x="149087" y="170647"/>
                    <a:pt x="144420" y="174553"/>
                    <a:pt x="140229" y="173505"/>
                  </a:cubicBezTo>
                  <a:cubicBezTo>
                    <a:pt x="135753" y="173839"/>
                    <a:pt x="131337" y="174735"/>
                    <a:pt x="127085" y="176172"/>
                  </a:cubicBezTo>
                  <a:cubicBezTo>
                    <a:pt x="123531" y="176351"/>
                    <a:pt x="119971" y="176351"/>
                    <a:pt x="116417" y="176172"/>
                  </a:cubicBezTo>
                  <a:cubicBezTo>
                    <a:pt x="112511" y="176172"/>
                    <a:pt x="104225" y="178839"/>
                    <a:pt x="102224" y="178839"/>
                  </a:cubicBezTo>
                  <a:cubicBezTo>
                    <a:pt x="100224" y="178839"/>
                    <a:pt x="97081" y="178839"/>
                    <a:pt x="97081" y="174743"/>
                  </a:cubicBezTo>
                  <a:cubicBezTo>
                    <a:pt x="97231" y="172290"/>
                    <a:pt x="98449" y="170027"/>
                    <a:pt x="100414" y="168552"/>
                  </a:cubicBezTo>
                  <a:cubicBezTo>
                    <a:pt x="103653" y="166456"/>
                    <a:pt x="108796" y="166075"/>
                    <a:pt x="111083" y="164646"/>
                  </a:cubicBezTo>
                  <a:cubicBezTo>
                    <a:pt x="114523" y="162867"/>
                    <a:pt x="117723" y="160659"/>
                    <a:pt x="120608" y="158074"/>
                  </a:cubicBezTo>
                  <a:cubicBezTo>
                    <a:pt x="121733" y="156529"/>
                    <a:pt x="122304" y="154650"/>
                    <a:pt x="122227" y="152740"/>
                  </a:cubicBezTo>
                  <a:cubicBezTo>
                    <a:pt x="120524" y="148631"/>
                    <a:pt x="119619" y="144234"/>
                    <a:pt x="119560" y="139786"/>
                  </a:cubicBezTo>
                  <a:cubicBezTo>
                    <a:pt x="119542" y="137411"/>
                    <a:pt x="117810" y="135396"/>
                    <a:pt x="115464" y="135024"/>
                  </a:cubicBezTo>
                  <a:cubicBezTo>
                    <a:pt x="111929" y="134314"/>
                    <a:pt x="108481" y="133228"/>
                    <a:pt x="105177" y="131785"/>
                  </a:cubicBezTo>
                  <a:cubicBezTo>
                    <a:pt x="102311" y="131752"/>
                    <a:pt x="99582" y="133011"/>
                    <a:pt x="97747" y="135214"/>
                  </a:cubicBezTo>
                  <a:cubicBezTo>
                    <a:pt x="96605" y="136929"/>
                    <a:pt x="90985" y="140167"/>
                    <a:pt x="88223" y="136929"/>
                  </a:cubicBezTo>
                  <a:cubicBezTo>
                    <a:pt x="86984" y="133875"/>
                    <a:pt x="86984" y="130458"/>
                    <a:pt x="88223" y="127404"/>
                  </a:cubicBezTo>
                  <a:cubicBezTo>
                    <a:pt x="89937" y="124070"/>
                    <a:pt x="98700" y="125403"/>
                    <a:pt x="100414" y="123689"/>
                  </a:cubicBezTo>
                  <a:cubicBezTo>
                    <a:pt x="102129" y="121974"/>
                    <a:pt x="107368" y="122070"/>
                    <a:pt x="108606" y="121022"/>
                  </a:cubicBezTo>
                  <a:cubicBezTo>
                    <a:pt x="111090" y="119905"/>
                    <a:pt x="113933" y="119905"/>
                    <a:pt x="116417" y="121022"/>
                  </a:cubicBezTo>
                  <a:cubicBezTo>
                    <a:pt x="118227" y="121879"/>
                    <a:pt x="121941" y="117021"/>
                    <a:pt x="122798" y="114640"/>
                  </a:cubicBezTo>
                  <a:cubicBezTo>
                    <a:pt x="128132" y="99877"/>
                    <a:pt x="135371" y="89590"/>
                    <a:pt x="141848" y="74826"/>
                  </a:cubicBezTo>
                  <a:cubicBezTo>
                    <a:pt x="142896" y="72444"/>
                    <a:pt x="149373" y="67301"/>
                    <a:pt x="150421" y="65301"/>
                  </a:cubicBezTo>
                  <a:cubicBezTo>
                    <a:pt x="152918" y="59324"/>
                    <a:pt x="156115" y="53665"/>
                    <a:pt x="159946" y="48441"/>
                  </a:cubicBezTo>
                  <a:cubicBezTo>
                    <a:pt x="161838" y="45290"/>
                    <a:pt x="162704" y="41629"/>
                    <a:pt x="162422" y="37964"/>
                  </a:cubicBezTo>
                  <a:cubicBezTo>
                    <a:pt x="162422" y="36535"/>
                    <a:pt x="167471" y="30439"/>
                    <a:pt x="167756" y="26629"/>
                  </a:cubicBezTo>
                  <a:cubicBezTo>
                    <a:pt x="167243" y="21538"/>
                    <a:pt x="164909" y="16802"/>
                    <a:pt x="161184" y="13294"/>
                  </a:cubicBezTo>
                  <a:cubicBezTo>
                    <a:pt x="159851" y="12056"/>
                    <a:pt x="159089" y="6436"/>
                    <a:pt x="157946" y="5484"/>
                  </a:cubicBezTo>
                  <a:moveTo>
                    <a:pt x="62696" y="96733"/>
                  </a:moveTo>
                  <a:cubicBezTo>
                    <a:pt x="60791" y="97781"/>
                    <a:pt x="56314" y="96733"/>
                    <a:pt x="53171" y="95686"/>
                  </a:cubicBezTo>
                  <a:cubicBezTo>
                    <a:pt x="52339" y="93971"/>
                    <a:pt x="52040" y="92047"/>
                    <a:pt x="52313" y="90161"/>
                  </a:cubicBezTo>
                  <a:cubicBezTo>
                    <a:pt x="52485" y="87941"/>
                    <a:pt x="53428" y="85852"/>
                    <a:pt x="54980" y="84256"/>
                  </a:cubicBezTo>
                  <a:cubicBezTo>
                    <a:pt x="58640" y="83332"/>
                    <a:pt x="62366" y="82695"/>
                    <a:pt x="66125" y="82351"/>
                  </a:cubicBezTo>
                  <a:cubicBezTo>
                    <a:pt x="67754" y="82284"/>
                    <a:pt x="69128" y="83551"/>
                    <a:pt x="69195" y="85181"/>
                  </a:cubicBezTo>
                  <a:cubicBezTo>
                    <a:pt x="69202" y="85349"/>
                    <a:pt x="69195" y="85517"/>
                    <a:pt x="69173" y="85684"/>
                  </a:cubicBezTo>
                  <a:cubicBezTo>
                    <a:pt x="68816" y="90140"/>
                    <a:pt x="66472" y="94198"/>
                    <a:pt x="62791" y="96733"/>
                  </a:cubicBezTo>
                  <a:moveTo>
                    <a:pt x="69744" y="54157"/>
                  </a:moveTo>
                  <a:cubicBezTo>
                    <a:pt x="69173" y="59586"/>
                    <a:pt x="63458" y="61015"/>
                    <a:pt x="58885" y="64444"/>
                  </a:cubicBezTo>
                  <a:cubicBezTo>
                    <a:pt x="56600" y="66253"/>
                    <a:pt x="54790" y="61967"/>
                    <a:pt x="54790" y="61967"/>
                  </a:cubicBezTo>
                  <a:cubicBezTo>
                    <a:pt x="52504" y="59967"/>
                    <a:pt x="53837" y="55681"/>
                    <a:pt x="53742" y="52442"/>
                  </a:cubicBezTo>
                  <a:cubicBezTo>
                    <a:pt x="53742" y="45870"/>
                    <a:pt x="60981" y="48156"/>
                    <a:pt x="63267" y="45870"/>
                  </a:cubicBezTo>
                  <a:cubicBezTo>
                    <a:pt x="69268" y="44441"/>
                    <a:pt x="71078" y="46536"/>
                    <a:pt x="70220" y="53871"/>
                  </a:cubicBezTo>
                  <a:moveTo>
                    <a:pt x="104605" y="81684"/>
                  </a:moveTo>
                  <a:cubicBezTo>
                    <a:pt x="102753" y="85449"/>
                    <a:pt x="99214" y="88103"/>
                    <a:pt x="95080" y="88827"/>
                  </a:cubicBezTo>
                  <a:cubicBezTo>
                    <a:pt x="93842" y="88827"/>
                    <a:pt x="89842" y="85970"/>
                    <a:pt x="89746" y="83970"/>
                  </a:cubicBezTo>
                  <a:cubicBezTo>
                    <a:pt x="89652" y="81969"/>
                    <a:pt x="88794" y="77588"/>
                    <a:pt x="90795" y="75302"/>
                  </a:cubicBezTo>
                  <a:cubicBezTo>
                    <a:pt x="94890" y="75302"/>
                    <a:pt x="96795" y="73207"/>
                    <a:pt x="99462" y="72444"/>
                  </a:cubicBezTo>
                  <a:cubicBezTo>
                    <a:pt x="102129" y="71682"/>
                    <a:pt x="104605" y="71968"/>
                    <a:pt x="104987" y="74445"/>
                  </a:cubicBezTo>
                  <a:cubicBezTo>
                    <a:pt x="105230" y="76851"/>
                    <a:pt x="105230" y="79277"/>
                    <a:pt x="104987" y="81684"/>
                  </a:cubicBezTo>
                  <a:moveTo>
                    <a:pt x="115559" y="40250"/>
                  </a:moveTo>
                  <a:cubicBezTo>
                    <a:pt x="114181" y="44688"/>
                    <a:pt x="111450" y="48584"/>
                    <a:pt x="107749" y="51394"/>
                  </a:cubicBezTo>
                  <a:cubicBezTo>
                    <a:pt x="103837" y="51916"/>
                    <a:pt x="99861" y="51690"/>
                    <a:pt x="96033" y="50727"/>
                  </a:cubicBezTo>
                  <a:cubicBezTo>
                    <a:pt x="92604" y="49489"/>
                    <a:pt x="92604" y="43774"/>
                    <a:pt x="92890" y="40440"/>
                  </a:cubicBezTo>
                  <a:cubicBezTo>
                    <a:pt x="93557" y="34059"/>
                    <a:pt x="106606" y="34440"/>
                    <a:pt x="114702" y="31868"/>
                  </a:cubicBezTo>
                  <a:cubicBezTo>
                    <a:pt x="115655" y="32725"/>
                    <a:pt x="115559" y="38250"/>
                    <a:pt x="115559" y="40250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4689F721-0431-437C-B165-3DE884071794}"/>
                </a:ext>
              </a:extLst>
            </p:cNvPr>
            <p:cNvSpPr/>
            <p:nvPr/>
          </p:nvSpPr>
          <p:spPr>
            <a:xfrm>
              <a:off x="6374048" y="380768"/>
              <a:ext cx="117462" cy="207549"/>
            </a:xfrm>
            <a:custGeom>
              <a:avLst/>
              <a:gdLst>
                <a:gd name="connsiteX0" fmla="*/ 92444 w 117462"/>
                <a:gd name="connsiteY0" fmla="*/ 134632 h 207549"/>
                <a:gd name="connsiteX1" fmla="*/ 84062 w 117462"/>
                <a:gd name="connsiteY1" fmla="*/ 134632 h 207549"/>
                <a:gd name="connsiteX2" fmla="*/ 83014 w 117462"/>
                <a:gd name="connsiteY2" fmla="*/ 125964 h 207549"/>
                <a:gd name="connsiteX3" fmla="*/ 105017 w 117462"/>
                <a:gd name="connsiteY3" fmla="*/ 104818 h 207549"/>
                <a:gd name="connsiteX4" fmla="*/ 106636 w 117462"/>
                <a:gd name="connsiteY4" fmla="*/ 100342 h 207549"/>
                <a:gd name="connsiteX5" fmla="*/ 101969 w 117462"/>
                <a:gd name="connsiteY5" fmla="*/ 89197 h 207549"/>
                <a:gd name="connsiteX6" fmla="*/ 99492 w 117462"/>
                <a:gd name="connsiteY6" fmla="*/ 82244 h 207549"/>
                <a:gd name="connsiteX7" fmla="*/ 91872 w 117462"/>
                <a:gd name="connsiteY7" fmla="*/ 82244 h 207549"/>
                <a:gd name="connsiteX8" fmla="*/ 91015 w 117462"/>
                <a:gd name="connsiteY8" fmla="*/ 72719 h 207549"/>
                <a:gd name="connsiteX9" fmla="*/ 92254 w 117462"/>
                <a:gd name="connsiteY9" fmla="*/ 58336 h 207549"/>
                <a:gd name="connsiteX10" fmla="*/ 103969 w 117462"/>
                <a:gd name="connsiteY10" fmla="*/ 45382 h 207549"/>
                <a:gd name="connsiteX11" fmla="*/ 111017 w 117462"/>
                <a:gd name="connsiteY11" fmla="*/ 35857 h 207549"/>
                <a:gd name="connsiteX12" fmla="*/ 114922 w 117462"/>
                <a:gd name="connsiteY12" fmla="*/ 22903 h 207549"/>
                <a:gd name="connsiteX13" fmla="*/ 116923 w 117462"/>
                <a:gd name="connsiteY13" fmla="*/ 11569 h 207549"/>
                <a:gd name="connsiteX14" fmla="*/ 108350 w 117462"/>
                <a:gd name="connsiteY14" fmla="*/ 329 h 207549"/>
                <a:gd name="connsiteX15" fmla="*/ 94920 w 117462"/>
                <a:gd name="connsiteY15" fmla="*/ 1282 h 207549"/>
                <a:gd name="connsiteX16" fmla="*/ 47867 w 117462"/>
                <a:gd name="connsiteY16" fmla="*/ 23761 h 207549"/>
                <a:gd name="connsiteX17" fmla="*/ 37008 w 117462"/>
                <a:gd name="connsiteY17" fmla="*/ 24999 h 207549"/>
                <a:gd name="connsiteX18" fmla="*/ 28721 w 117462"/>
                <a:gd name="connsiteY18" fmla="*/ 29857 h 207549"/>
                <a:gd name="connsiteX19" fmla="*/ 24816 w 117462"/>
                <a:gd name="connsiteY19" fmla="*/ 35857 h 207549"/>
                <a:gd name="connsiteX20" fmla="*/ 19672 w 117462"/>
                <a:gd name="connsiteY20" fmla="*/ 39096 h 207549"/>
                <a:gd name="connsiteX21" fmla="*/ 22340 w 117462"/>
                <a:gd name="connsiteY21" fmla="*/ 50240 h 207549"/>
                <a:gd name="connsiteX22" fmla="*/ 27293 w 117462"/>
                <a:gd name="connsiteY22" fmla="*/ 53574 h 207549"/>
                <a:gd name="connsiteX23" fmla="*/ 33293 w 117462"/>
                <a:gd name="connsiteY23" fmla="*/ 60146 h 207549"/>
                <a:gd name="connsiteX24" fmla="*/ 42818 w 117462"/>
                <a:gd name="connsiteY24" fmla="*/ 63575 h 207549"/>
                <a:gd name="connsiteX25" fmla="*/ 50819 w 117462"/>
                <a:gd name="connsiteY25" fmla="*/ 71005 h 207549"/>
                <a:gd name="connsiteX26" fmla="*/ 48534 w 117462"/>
                <a:gd name="connsiteY26" fmla="*/ 86626 h 207549"/>
                <a:gd name="connsiteX27" fmla="*/ 38246 w 117462"/>
                <a:gd name="connsiteY27" fmla="*/ 95103 h 207549"/>
                <a:gd name="connsiteX28" fmla="*/ 30912 w 117462"/>
                <a:gd name="connsiteY28" fmla="*/ 95103 h 207549"/>
                <a:gd name="connsiteX29" fmla="*/ 19958 w 117462"/>
                <a:gd name="connsiteY29" fmla="*/ 106438 h 207549"/>
                <a:gd name="connsiteX30" fmla="*/ 26816 w 117462"/>
                <a:gd name="connsiteY30" fmla="*/ 118344 h 207549"/>
                <a:gd name="connsiteX31" fmla="*/ 30245 w 117462"/>
                <a:gd name="connsiteY31" fmla="*/ 123869 h 207549"/>
                <a:gd name="connsiteX32" fmla="*/ 33102 w 117462"/>
                <a:gd name="connsiteY32" fmla="*/ 130250 h 207549"/>
                <a:gd name="connsiteX33" fmla="*/ 31293 w 117462"/>
                <a:gd name="connsiteY33" fmla="*/ 138251 h 207549"/>
                <a:gd name="connsiteX34" fmla="*/ 29674 w 117462"/>
                <a:gd name="connsiteY34" fmla="*/ 144442 h 207549"/>
                <a:gd name="connsiteX35" fmla="*/ 23483 w 117462"/>
                <a:gd name="connsiteY35" fmla="*/ 150824 h 207549"/>
                <a:gd name="connsiteX36" fmla="*/ 14815 w 117462"/>
                <a:gd name="connsiteY36" fmla="*/ 157206 h 207549"/>
                <a:gd name="connsiteX37" fmla="*/ -330 w 117462"/>
                <a:gd name="connsiteY37" fmla="*/ 171779 h 207549"/>
                <a:gd name="connsiteX38" fmla="*/ 2337 w 117462"/>
                <a:gd name="connsiteY38" fmla="*/ 187210 h 207549"/>
                <a:gd name="connsiteX39" fmla="*/ 8243 w 117462"/>
                <a:gd name="connsiteY39" fmla="*/ 195687 h 207549"/>
                <a:gd name="connsiteX40" fmla="*/ 12339 w 117462"/>
                <a:gd name="connsiteY40" fmla="*/ 204069 h 207549"/>
                <a:gd name="connsiteX41" fmla="*/ 21864 w 117462"/>
                <a:gd name="connsiteY41" fmla="*/ 206736 h 207549"/>
                <a:gd name="connsiteX42" fmla="*/ 28626 w 117462"/>
                <a:gd name="connsiteY42" fmla="*/ 206736 h 207549"/>
                <a:gd name="connsiteX43" fmla="*/ 45676 w 117462"/>
                <a:gd name="connsiteY43" fmla="*/ 191496 h 207549"/>
                <a:gd name="connsiteX44" fmla="*/ 80633 w 117462"/>
                <a:gd name="connsiteY44" fmla="*/ 174065 h 207549"/>
                <a:gd name="connsiteX45" fmla="*/ 102064 w 117462"/>
                <a:gd name="connsiteY45" fmla="*/ 148348 h 207549"/>
                <a:gd name="connsiteX46" fmla="*/ 99778 w 117462"/>
                <a:gd name="connsiteY46" fmla="*/ 140156 h 207549"/>
                <a:gd name="connsiteX47" fmla="*/ 92158 w 117462"/>
                <a:gd name="connsiteY47" fmla="*/ 135203 h 20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7462" h="207549">
                  <a:moveTo>
                    <a:pt x="92444" y="134632"/>
                  </a:moveTo>
                  <a:cubicBezTo>
                    <a:pt x="90443" y="134632"/>
                    <a:pt x="85871" y="134632"/>
                    <a:pt x="84062" y="134632"/>
                  </a:cubicBezTo>
                  <a:cubicBezTo>
                    <a:pt x="82757" y="131940"/>
                    <a:pt x="82388" y="128889"/>
                    <a:pt x="83014" y="125964"/>
                  </a:cubicBezTo>
                  <a:cubicBezTo>
                    <a:pt x="88677" y="117361"/>
                    <a:pt x="96195" y="110135"/>
                    <a:pt x="105017" y="104818"/>
                  </a:cubicBezTo>
                  <a:cubicBezTo>
                    <a:pt x="106540" y="103866"/>
                    <a:pt x="106540" y="102247"/>
                    <a:pt x="106636" y="100342"/>
                  </a:cubicBezTo>
                  <a:cubicBezTo>
                    <a:pt x="106636" y="97008"/>
                    <a:pt x="105493" y="95960"/>
                    <a:pt x="101969" y="89197"/>
                  </a:cubicBezTo>
                  <a:cubicBezTo>
                    <a:pt x="100064" y="85673"/>
                    <a:pt x="101112" y="82435"/>
                    <a:pt x="99492" y="82244"/>
                  </a:cubicBezTo>
                  <a:cubicBezTo>
                    <a:pt x="97873" y="82054"/>
                    <a:pt x="94730" y="85007"/>
                    <a:pt x="91872" y="82244"/>
                  </a:cubicBezTo>
                  <a:cubicBezTo>
                    <a:pt x="89015" y="79482"/>
                    <a:pt x="91015" y="74338"/>
                    <a:pt x="91015" y="72719"/>
                  </a:cubicBezTo>
                  <a:cubicBezTo>
                    <a:pt x="89911" y="67914"/>
                    <a:pt x="90344" y="62882"/>
                    <a:pt x="92254" y="58336"/>
                  </a:cubicBezTo>
                  <a:cubicBezTo>
                    <a:pt x="95866" y="53762"/>
                    <a:pt x="99779" y="49434"/>
                    <a:pt x="103969" y="45382"/>
                  </a:cubicBezTo>
                  <a:cubicBezTo>
                    <a:pt x="108065" y="41668"/>
                    <a:pt x="111113" y="39191"/>
                    <a:pt x="111017" y="35857"/>
                  </a:cubicBezTo>
                  <a:cubicBezTo>
                    <a:pt x="111017" y="28428"/>
                    <a:pt x="114637" y="25380"/>
                    <a:pt x="114922" y="22903"/>
                  </a:cubicBezTo>
                  <a:cubicBezTo>
                    <a:pt x="115209" y="20427"/>
                    <a:pt x="117780" y="13378"/>
                    <a:pt x="116923" y="11569"/>
                  </a:cubicBezTo>
                  <a:cubicBezTo>
                    <a:pt x="115399" y="7854"/>
                    <a:pt x="113018" y="-2433"/>
                    <a:pt x="108350" y="329"/>
                  </a:cubicBezTo>
                  <a:cubicBezTo>
                    <a:pt x="105397" y="1949"/>
                    <a:pt x="102349" y="1758"/>
                    <a:pt x="94920" y="1282"/>
                  </a:cubicBezTo>
                  <a:cubicBezTo>
                    <a:pt x="80347" y="520"/>
                    <a:pt x="63106" y="17570"/>
                    <a:pt x="47867" y="23761"/>
                  </a:cubicBezTo>
                  <a:cubicBezTo>
                    <a:pt x="44273" y="24371"/>
                    <a:pt x="40647" y="24785"/>
                    <a:pt x="37008" y="24999"/>
                  </a:cubicBezTo>
                  <a:cubicBezTo>
                    <a:pt x="33770" y="25856"/>
                    <a:pt x="30246" y="26618"/>
                    <a:pt x="28721" y="29857"/>
                  </a:cubicBezTo>
                  <a:cubicBezTo>
                    <a:pt x="27198" y="33095"/>
                    <a:pt x="27198" y="34810"/>
                    <a:pt x="24816" y="35857"/>
                  </a:cubicBezTo>
                  <a:cubicBezTo>
                    <a:pt x="22435" y="36905"/>
                    <a:pt x="19672" y="38048"/>
                    <a:pt x="19672" y="39096"/>
                  </a:cubicBezTo>
                  <a:cubicBezTo>
                    <a:pt x="19672" y="40144"/>
                    <a:pt x="19672" y="49192"/>
                    <a:pt x="22340" y="50240"/>
                  </a:cubicBezTo>
                  <a:cubicBezTo>
                    <a:pt x="25006" y="51288"/>
                    <a:pt x="26055" y="50240"/>
                    <a:pt x="27293" y="53574"/>
                  </a:cubicBezTo>
                  <a:cubicBezTo>
                    <a:pt x="28531" y="56908"/>
                    <a:pt x="30722" y="59956"/>
                    <a:pt x="33293" y="60146"/>
                  </a:cubicBezTo>
                  <a:cubicBezTo>
                    <a:pt x="36596" y="60898"/>
                    <a:pt x="39795" y="62049"/>
                    <a:pt x="42818" y="63575"/>
                  </a:cubicBezTo>
                  <a:cubicBezTo>
                    <a:pt x="45962" y="64813"/>
                    <a:pt x="52343" y="65671"/>
                    <a:pt x="50819" y="71005"/>
                  </a:cubicBezTo>
                  <a:cubicBezTo>
                    <a:pt x="50623" y="76279"/>
                    <a:pt x="49857" y="81516"/>
                    <a:pt x="48534" y="86626"/>
                  </a:cubicBezTo>
                  <a:cubicBezTo>
                    <a:pt x="46057" y="90340"/>
                    <a:pt x="42818" y="94722"/>
                    <a:pt x="38246" y="95103"/>
                  </a:cubicBezTo>
                  <a:cubicBezTo>
                    <a:pt x="36341" y="95103"/>
                    <a:pt x="32817" y="94341"/>
                    <a:pt x="30912" y="95103"/>
                  </a:cubicBezTo>
                  <a:cubicBezTo>
                    <a:pt x="24905" y="95536"/>
                    <a:pt x="20185" y="100419"/>
                    <a:pt x="19958" y="106438"/>
                  </a:cubicBezTo>
                  <a:cubicBezTo>
                    <a:pt x="19959" y="110343"/>
                    <a:pt x="26816" y="118249"/>
                    <a:pt x="26816" y="118344"/>
                  </a:cubicBezTo>
                  <a:cubicBezTo>
                    <a:pt x="27534" y="120417"/>
                    <a:pt x="28706" y="122305"/>
                    <a:pt x="30245" y="123869"/>
                  </a:cubicBezTo>
                  <a:cubicBezTo>
                    <a:pt x="31841" y="125645"/>
                    <a:pt x="32840" y="127877"/>
                    <a:pt x="33102" y="130250"/>
                  </a:cubicBezTo>
                  <a:cubicBezTo>
                    <a:pt x="33103" y="132632"/>
                    <a:pt x="31484" y="135013"/>
                    <a:pt x="31293" y="138251"/>
                  </a:cubicBezTo>
                  <a:cubicBezTo>
                    <a:pt x="31047" y="140381"/>
                    <a:pt x="30501" y="142465"/>
                    <a:pt x="29674" y="144442"/>
                  </a:cubicBezTo>
                  <a:cubicBezTo>
                    <a:pt x="28286" y="147134"/>
                    <a:pt x="26131" y="149355"/>
                    <a:pt x="23483" y="150824"/>
                  </a:cubicBezTo>
                  <a:cubicBezTo>
                    <a:pt x="20716" y="153113"/>
                    <a:pt x="17822" y="155244"/>
                    <a:pt x="14815" y="157206"/>
                  </a:cubicBezTo>
                  <a:cubicBezTo>
                    <a:pt x="7985" y="159786"/>
                    <a:pt x="2511" y="165053"/>
                    <a:pt x="-330" y="171779"/>
                  </a:cubicBezTo>
                  <a:cubicBezTo>
                    <a:pt x="-562" y="177055"/>
                    <a:pt x="348" y="182318"/>
                    <a:pt x="2337" y="187210"/>
                  </a:cubicBezTo>
                  <a:cubicBezTo>
                    <a:pt x="3749" y="190385"/>
                    <a:pt x="5754" y="193262"/>
                    <a:pt x="8243" y="195687"/>
                  </a:cubicBezTo>
                  <a:cubicBezTo>
                    <a:pt x="10624" y="198449"/>
                    <a:pt x="9100" y="203021"/>
                    <a:pt x="12339" y="204069"/>
                  </a:cubicBezTo>
                  <a:cubicBezTo>
                    <a:pt x="15574" y="204723"/>
                    <a:pt x="18759" y="205615"/>
                    <a:pt x="21864" y="206736"/>
                  </a:cubicBezTo>
                  <a:cubicBezTo>
                    <a:pt x="23959" y="208260"/>
                    <a:pt x="28626" y="206736"/>
                    <a:pt x="28626" y="206736"/>
                  </a:cubicBezTo>
                  <a:cubicBezTo>
                    <a:pt x="32532" y="205117"/>
                    <a:pt x="38913" y="195401"/>
                    <a:pt x="45676" y="191496"/>
                  </a:cubicBezTo>
                  <a:cubicBezTo>
                    <a:pt x="53867" y="186829"/>
                    <a:pt x="71108" y="180161"/>
                    <a:pt x="80633" y="174065"/>
                  </a:cubicBezTo>
                  <a:cubicBezTo>
                    <a:pt x="90158" y="167969"/>
                    <a:pt x="100635" y="160445"/>
                    <a:pt x="102064" y="148348"/>
                  </a:cubicBezTo>
                  <a:cubicBezTo>
                    <a:pt x="101929" y="145480"/>
                    <a:pt x="101148" y="142680"/>
                    <a:pt x="99778" y="140156"/>
                  </a:cubicBezTo>
                  <a:cubicBezTo>
                    <a:pt x="97809" y="137759"/>
                    <a:pt x="95148" y="136029"/>
                    <a:pt x="92158" y="13520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2ED3A281-67A8-447B-8448-8B161016A365}"/>
                </a:ext>
              </a:extLst>
            </p:cNvPr>
            <p:cNvSpPr/>
            <p:nvPr/>
          </p:nvSpPr>
          <p:spPr>
            <a:xfrm>
              <a:off x="6130529" y="424055"/>
              <a:ext cx="134365" cy="191873"/>
            </a:xfrm>
            <a:custGeom>
              <a:avLst/>
              <a:gdLst>
                <a:gd name="connsiteX0" fmla="*/ 121936 w 134365"/>
                <a:gd name="connsiteY0" fmla="*/ 43148 h 191873"/>
                <a:gd name="connsiteX1" fmla="*/ 133271 w 134365"/>
                <a:gd name="connsiteY1" fmla="*/ 31623 h 191873"/>
                <a:gd name="connsiteX2" fmla="*/ 133271 w 134365"/>
                <a:gd name="connsiteY2" fmla="*/ 22955 h 191873"/>
                <a:gd name="connsiteX3" fmla="*/ 129556 w 134365"/>
                <a:gd name="connsiteY3" fmla="*/ 11811 h 191873"/>
                <a:gd name="connsiteX4" fmla="*/ 116126 w 134365"/>
                <a:gd name="connsiteY4" fmla="*/ 3048 h 191873"/>
                <a:gd name="connsiteX5" fmla="*/ 106601 w 134365"/>
                <a:gd name="connsiteY5" fmla="*/ 3048 h 191873"/>
                <a:gd name="connsiteX6" fmla="*/ 98410 w 134365"/>
                <a:gd name="connsiteY6" fmla="*/ -96 h 191873"/>
                <a:gd name="connsiteX7" fmla="*/ 92980 w 134365"/>
                <a:gd name="connsiteY7" fmla="*/ 1714 h 191873"/>
                <a:gd name="connsiteX8" fmla="*/ 88218 w 134365"/>
                <a:gd name="connsiteY8" fmla="*/ 4191 h 191873"/>
                <a:gd name="connsiteX9" fmla="*/ 82788 w 134365"/>
                <a:gd name="connsiteY9" fmla="*/ 7715 h 191873"/>
                <a:gd name="connsiteX10" fmla="*/ 73263 w 134365"/>
                <a:gd name="connsiteY10" fmla="*/ 11430 h 191873"/>
                <a:gd name="connsiteX11" fmla="*/ 66405 w 134365"/>
                <a:gd name="connsiteY11" fmla="*/ 13430 h 191873"/>
                <a:gd name="connsiteX12" fmla="*/ 57642 w 134365"/>
                <a:gd name="connsiteY12" fmla="*/ 16573 h 191873"/>
                <a:gd name="connsiteX13" fmla="*/ 45641 w 134365"/>
                <a:gd name="connsiteY13" fmla="*/ 19812 h 191873"/>
                <a:gd name="connsiteX14" fmla="*/ 29448 w 134365"/>
                <a:gd name="connsiteY14" fmla="*/ 24574 h 191873"/>
                <a:gd name="connsiteX15" fmla="*/ 25733 w 134365"/>
                <a:gd name="connsiteY15" fmla="*/ 19621 h 191873"/>
                <a:gd name="connsiteX16" fmla="*/ 17923 w 134365"/>
                <a:gd name="connsiteY16" fmla="*/ 15526 h 191873"/>
                <a:gd name="connsiteX17" fmla="*/ 9160 w 134365"/>
                <a:gd name="connsiteY17" fmla="*/ 19431 h 191873"/>
                <a:gd name="connsiteX18" fmla="*/ -365 w 134365"/>
                <a:gd name="connsiteY18" fmla="*/ 36671 h 191873"/>
                <a:gd name="connsiteX19" fmla="*/ 397 w 134365"/>
                <a:gd name="connsiteY19" fmla="*/ 51911 h 191873"/>
                <a:gd name="connsiteX20" fmla="*/ 2873 w 134365"/>
                <a:gd name="connsiteY20" fmla="*/ 66961 h 191873"/>
                <a:gd name="connsiteX21" fmla="*/ 5445 w 134365"/>
                <a:gd name="connsiteY21" fmla="*/ 78676 h 191873"/>
                <a:gd name="connsiteX22" fmla="*/ 6398 w 134365"/>
                <a:gd name="connsiteY22" fmla="*/ 86677 h 191873"/>
                <a:gd name="connsiteX23" fmla="*/ 8207 w 134365"/>
                <a:gd name="connsiteY23" fmla="*/ 90773 h 191873"/>
                <a:gd name="connsiteX24" fmla="*/ 10303 w 134365"/>
                <a:gd name="connsiteY24" fmla="*/ 98393 h 191873"/>
                <a:gd name="connsiteX25" fmla="*/ 14018 w 134365"/>
                <a:gd name="connsiteY25" fmla="*/ 101727 h 191873"/>
                <a:gd name="connsiteX26" fmla="*/ 24400 w 134365"/>
                <a:gd name="connsiteY26" fmla="*/ 102679 h 191873"/>
                <a:gd name="connsiteX27" fmla="*/ 30877 w 134365"/>
                <a:gd name="connsiteY27" fmla="*/ 101536 h 191873"/>
                <a:gd name="connsiteX28" fmla="*/ 39069 w 134365"/>
                <a:gd name="connsiteY28" fmla="*/ 103822 h 191873"/>
                <a:gd name="connsiteX29" fmla="*/ 41831 w 134365"/>
                <a:gd name="connsiteY29" fmla="*/ 108966 h 191873"/>
                <a:gd name="connsiteX30" fmla="*/ 40021 w 134365"/>
                <a:gd name="connsiteY30" fmla="*/ 124111 h 191873"/>
                <a:gd name="connsiteX31" fmla="*/ 40021 w 134365"/>
                <a:gd name="connsiteY31" fmla="*/ 135445 h 191873"/>
                <a:gd name="connsiteX32" fmla="*/ 40021 w 134365"/>
                <a:gd name="connsiteY32" fmla="*/ 143732 h 191873"/>
                <a:gd name="connsiteX33" fmla="*/ 29829 w 134365"/>
                <a:gd name="connsiteY33" fmla="*/ 155638 h 191873"/>
                <a:gd name="connsiteX34" fmla="*/ 17161 w 134365"/>
                <a:gd name="connsiteY34" fmla="*/ 151257 h 191873"/>
                <a:gd name="connsiteX35" fmla="*/ 8589 w 134365"/>
                <a:gd name="connsiteY35" fmla="*/ 154781 h 191873"/>
                <a:gd name="connsiteX36" fmla="*/ 22019 w 134365"/>
                <a:gd name="connsiteY36" fmla="*/ 168497 h 191873"/>
                <a:gd name="connsiteX37" fmla="*/ 26781 w 134365"/>
                <a:gd name="connsiteY37" fmla="*/ 177451 h 191873"/>
                <a:gd name="connsiteX38" fmla="*/ 35544 w 134365"/>
                <a:gd name="connsiteY38" fmla="*/ 181737 h 191873"/>
                <a:gd name="connsiteX39" fmla="*/ 40783 w 134365"/>
                <a:gd name="connsiteY39" fmla="*/ 185833 h 191873"/>
                <a:gd name="connsiteX40" fmla="*/ 47451 w 134365"/>
                <a:gd name="connsiteY40" fmla="*/ 188785 h 191873"/>
                <a:gd name="connsiteX41" fmla="*/ 51737 w 134365"/>
                <a:gd name="connsiteY41" fmla="*/ 191738 h 191873"/>
                <a:gd name="connsiteX42" fmla="*/ 61262 w 134365"/>
                <a:gd name="connsiteY42" fmla="*/ 186880 h 191873"/>
                <a:gd name="connsiteX43" fmla="*/ 71454 w 134365"/>
                <a:gd name="connsiteY43" fmla="*/ 176689 h 191873"/>
                <a:gd name="connsiteX44" fmla="*/ 80979 w 134365"/>
                <a:gd name="connsiteY44" fmla="*/ 162401 h 191873"/>
                <a:gd name="connsiteX45" fmla="*/ 80979 w 134365"/>
                <a:gd name="connsiteY45" fmla="*/ 112014 h 191873"/>
                <a:gd name="connsiteX46" fmla="*/ 79169 w 134365"/>
                <a:gd name="connsiteY46" fmla="*/ 100679 h 191873"/>
                <a:gd name="connsiteX47" fmla="*/ 84693 w 134365"/>
                <a:gd name="connsiteY47" fmla="*/ 94488 h 191873"/>
                <a:gd name="connsiteX48" fmla="*/ 90503 w 134365"/>
                <a:gd name="connsiteY48" fmla="*/ 93726 h 191873"/>
                <a:gd name="connsiteX49" fmla="*/ 98314 w 134365"/>
                <a:gd name="connsiteY49" fmla="*/ 83725 h 191873"/>
                <a:gd name="connsiteX50" fmla="*/ 116126 w 134365"/>
                <a:gd name="connsiteY50" fmla="*/ 52673 h 191873"/>
                <a:gd name="connsiteX51" fmla="*/ 121555 w 134365"/>
                <a:gd name="connsiteY51" fmla="*/ 43148 h 191873"/>
                <a:gd name="connsiteX52" fmla="*/ 76026 w 134365"/>
                <a:gd name="connsiteY52" fmla="*/ 43720 h 191873"/>
                <a:gd name="connsiteX53" fmla="*/ 67644 w 134365"/>
                <a:gd name="connsiteY53" fmla="*/ 51149 h 191873"/>
                <a:gd name="connsiteX54" fmla="*/ 57547 w 134365"/>
                <a:gd name="connsiteY54" fmla="*/ 58960 h 191873"/>
                <a:gd name="connsiteX55" fmla="*/ 46784 w 134365"/>
                <a:gd name="connsiteY55" fmla="*/ 62293 h 191873"/>
                <a:gd name="connsiteX56" fmla="*/ 40688 w 134365"/>
                <a:gd name="connsiteY56" fmla="*/ 56197 h 191873"/>
                <a:gd name="connsiteX57" fmla="*/ 44974 w 134365"/>
                <a:gd name="connsiteY57" fmla="*/ 48958 h 191873"/>
                <a:gd name="connsiteX58" fmla="*/ 59071 w 134365"/>
                <a:gd name="connsiteY58" fmla="*/ 42862 h 191873"/>
                <a:gd name="connsiteX59" fmla="*/ 64501 w 134365"/>
                <a:gd name="connsiteY59" fmla="*/ 39433 h 191873"/>
                <a:gd name="connsiteX60" fmla="*/ 71739 w 134365"/>
                <a:gd name="connsiteY60" fmla="*/ 37052 h 191873"/>
                <a:gd name="connsiteX61" fmla="*/ 78788 w 134365"/>
                <a:gd name="connsiteY61" fmla="*/ 36100 h 191873"/>
                <a:gd name="connsiteX62" fmla="*/ 76026 w 134365"/>
                <a:gd name="connsiteY62" fmla="*/ 43720 h 19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34365" h="191873">
                  <a:moveTo>
                    <a:pt x="121936" y="43148"/>
                  </a:moveTo>
                  <a:cubicBezTo>
                    <a:pt x="125500" y="39101"/>
                    <a:pt x="129284" y="35254"/>
                    <a:pt x="133271" y="31623"/>
                  </a:cubicBezTo>
                  <a:cubicBezTo>
                    <a:pt x="134243" y="28815"/>
                    <a:pt x="134243" y="25762"/>
                    <a:pt x="133271" y="22955"/>
                  </a:cubicBezTo>
                  <a:cubicBezTo>
                    <a:pt x="132352" y="19141"/>
                    <a:pt x="131110" y="15413"/>
                    <a:pt x="129556" y="11811"/>
                  </a:cubicBezTo>
                  <a:cubicBezTo>
                    <a:pt x="125384" y="8447"/>
                    <a:pt x="120885" y="5512"/>
                    <a:pt x="116126" y="3048"/>
                  </a:cubicBezTo>
                  <a:cubicBezTo>
                    <a:pt x="114221" y="1810"/>
                    <a:pt x="108506" y="3048"/>
                    <a:pt x="106601" y="3048"/>
                  </a:cubicBezTo>
                  <a:cubicBezTo>
                    <a:pt x="104011" y="1666"/>
                    <a:pt x="101259" y="610"/>
                    <a:pt x="98410" y="-96"/>
                  </a:cubicBezTo>
                  <a:cubicBezTo>
                    <a:pt x="96422" y="-312"/>
                    <a:pt x="94440" y="349"/>
                    <a:pt x="92980" y="1714"/>
                  </a:cubicBezTo>
                  <a:cubicBezTo>
                    <a:pt x="91336" y="2427"/>
                    <a:pt x="89745" y="3254"/>
                    <a:pt x="88218" y="4191"/>
                  </a:cubicBezTo>
                  <a:cubicBezTo>
                    <a:pt x="86598" y="5143"/>
                    <a:pt x="84789" y="6286"/>
                    <a:pt x="82788" y="7715"/>
                  </a:cubicBezTo>
                  <a:cubicBezTo>
                    <a:pt x="79928" y="9645"/>
                    <a:pt x="76675" y="10914"/>
                    <a:pt x="73263" y="11430"/>
                  </a:cubicBezTo>
                  <a:cubicBezTo>
                    <a:pt x="68882" y="12668"/>
                    <a:pt x="68310" y="13430"/>
                    <a:pt x="66405" y="13430"/>
                  </a:cubicBezTo>
                  <a:cubicBezTo>
                    <a:pt x="63346" y="14041"/>
                    <a:pt x="60393" y="15100"/>
                    <a:pt x="57642" y="16573"/>
                  </a:cubicBezTo>
                  <a:cubicBezTo>
                    <a:pt x="53451" y="18478"/>
                    <a:pt x="48117" y="18478"/>
                    <a:pt x="45641" y="19812"/>
                  </a:cubicBezTo>
                  <a:cubicBezTo>
                    <a:pt x="40645" y="22536"/>
                    <a:pt x="35124" y="24159"/>
                    <a:pt x="29448" y="24574"/>
                  </a:cubicBezTo>
                  <a:cubicBezTo>
                    <a:pt x="28303" y="22855"/>
                    <a:pt x="27063" y="21202"/>
                    <a:pt x="25733" y="19621"/>
                  </a:cubicBezTo>
                  <a:cubicBezTo>
                    <a:pt x="22209" y="17145"/>
                    <a:pt x="21257" y="15907"/>
                    <a:pt x="17923" y="15526"/>
                  </a:cubicBezTo>
                  <a:cubicBezTo>
                    <a:pt x="14589" y="15145"/>
                    <a:pt x="11922" y="17907"/>
                    <a:pt x="9160" y="19431"/>
                  </a:cubicBezTo>
                  <a:cubicBezTo>
                    <a:pt x="6588" y="23527"/>
                    <a:pt x="206" y="25908"/>
                    <a:pt x="-365" y="36671"/>
                  </a:cubicBezTo>
                  <a:cubicBezTo>
                    <a:pt x="-365" y="38481"/>
                    <a:pt x="-365" y="42862"/>
                    <a:pt x="397" y="51911"/>
                  </a:cubicBezTo>
                  <a:cubicBezTo>
                    <a:pt x="397" y="57912"/>
                    <a:pt x="2207" y="61436"/>
                    <a:pt x="2873" y="66961"/>
                  </a:cubicBezTo>
                  <a:cubicBezTo>
                    <a:pt x="3540" y="72485"/>
                    <a:pt x="5445" y="76486"/>
                    <a:pt x="5445" y="78676"/>
                  </a:cubicBezTo>
                  <a:cubicBezTo>
                    <a:pt x="5445" y="80867"/>
                    <a:pt x="6207" y="84487"/>
                    <a:pt x="6398" y="86677"/>
                  </a:cubicBezTo>
                  <a:cubicBezTo>
                    <a:pt x="7160" y="86677"/>
                    <a:pt x="7731" y="90106"/>
                    <a:pt x="8207" y="90773"/>
                  </a:cubicBezTo>
                  <a:cubicBezTo>
                    <a:pt x="8601" y="93387"/>
                    <a:pt x="9305" y="95945"/>
                    <a:pt x="10303" y="98393"/>
                  </a:cubicBezTo>
                  <a:cubicBezTo>
                    <a:pt x="11308" y="99740"/>
                    <a:pt x="12571" y="100873"/>
                    <a:pt x="14018" y="101727"/>
                  </a:cubicBezTo>
                  <a:cubicBezTo>
                    <a:pt x="17432" y="102434"/>
                    <a:pt x="20915" y="102753"/>
                    <a:pt x="24400" y="102679"/>
                  </a:cubicBezTo>
                  <a:cubicBezTo>
                    <a:pt x="26305" y="102679"/>
                    <a:pt x="28972" y="101536"/>
                    <a:pt x="30877" y="101536"/>
                  </a:cubicBezTo>
                  <a:cubicBezTo>
                    <a:pt x="32782" y="101536"/>
                    <a:pt x="35925" y="104584"/>
                    <a:pt x="39069" y="103822"/>
                  </a:cubicBezTo>
                  <a:cubicBezTo>
                    <a:pt x="40402" y="103822"/>
                    <a:pt x="41831" y="107442"/>
                    <a:pt x="41831" y="108966"/>
                  </a:cubicBezTo>
                  <a:cubicBezTo>
                    <a:pt x="40808" y="113955"/>
                    <a:pt x="40203" y="119021"/>
                    <a:pt x="40021" y="124111"/>
                  </a:cubicBezTo>
                  <a:cubicBezTo>
                    <a:pt x="39634" y="127879"/>
                    <a:pt x="39634" y="131677"/>
                    <a:pt x="40021" y="135445"/>
                  </a:cubicBezTo>
                  <a:cubicBezTo>
                    <a:pt x="40021" y="137350"/>
                    <a:pt x="40021" y="141827"/>
                    <a:pt x="40021" y="143732"/>
                  </a:cubicBezTo>
                  <a:cubicBezTo>
                    <a:pt x="39449" y="153257"/>
                    <a:pt x="36306" y="155638"/>
                    <a:pt x="29829" y="155638"/>
                  </a:cubicBezTo>
                  <a:cubicBezTo>
                    <a:pt x="28020" y="155638"/>
                    <a:pt x="23638" y="151066"/>
                    <a:pt x="17161" y="151257"/>
                  </a:cubicBezTo>
                  <a:cubicBezTo>
                    <a:pt x="16208" y="151257"/>
                    <a:pt x="8398" y="151733"/>
                    <a:pt x="8589" y="154781"/>
                  </a:cubicBezTo>
                  <a:cubicBezTo>
                    <a:pt x="8779" y="157829"/>
                    <a:pt x="18971" y="163068"/>
                    <a:pt x="22019" y="168497"/>
                  </a:cubicBezTo>
                  <a:cubicBezTo>
                    <a:pt x="24210" y="172307"/>
                    <a:pt x="24590" y="175355"/>
                    <a:pt x="26781" y="177451"/>
                  </a:cubicBezTo>
                  <a:cubicBezTo>
                    <a:pt x="29390" y="179444"/>
                    <a:pt x="32369" y="180901"/>
                    <a:pt x="35544" y="181737"/>
                  </a:cubicBezTo>
                  <a:cubicBezTo>
                    <a:pt x="37735" y="182880"/>
                    <a:pt x="38688" y="184594"/>
                    <a:pt x="40783" y="185833"/>
                  </a:cubicBezTo>
                  <a:cubicBezTo>
                    <a:pt x="42879" y="187071"/>
                    <a:pt x="46593" y="187642"/>
                    <a:pt x="47451" y="188785"/>
                  </a:cubicBezTo>
                  <a:cubicBezTo>
                    <a:pt x="48284" y="190435"/>
                    <a:pt x="49899" y="191547"/>
                    <a:pt x="51737" y="191738"/>
                  </a:cubicBezTo>
                  <a:cubicBezTo>
                    <a:pt x="53642" y="191738"/>
                    <a:pt x="57738" y="188500"/>
                    <a:pt x="61262" y="186880"/>
                  </a:cubicBezTo>
                  <a:cubicBezTo>
                    <a:pt x="64786" y="185261"/>
                    <a:pt x="68691" y="178022"/>
                    <a:pt x="71454" y="176689"/>
                  </a:cubicBezTo>
                  <a:cubicBezTo>
                    <a:pt x="76645" y="173631"/>
                    <a:pt x="80153" y="168369"/>
                    <a:pt x="80979" y="162401"/>
                  </a:cubicBezTo>
                  <a:cubicBezTo>
                    <a:pt x="82123" y="145625"/>
                    <a:pt x="82123" y="128790"/>
                    <a:pt x="80979" y="112014"/>
                  </a:cubicBezTo>
                  <a:cubicBezTo>
                    <a:pt x="79615" y="108397"/>
                    <a:pt x="78999" y="104541"/>
                    <a:pt x="79169" y="100679"/>
                  </a:cubicBezTo>
                  <a:cubicBezTo>
                    <a:pt x="79169" y="96774"/>
                    <a:pt x="83265" y="93916"/>
                    <a:pt x="84693" y="94488"/>
                  </a:cubicBezTo>
                  <a:cubicBezTo>
                    <a:pt x="86623" y="95322"/>
                    <a:pt x="88854" y="95029"/>
                    <a:pt x="90503" y="93726"/>
                  </a:cubicBezTo>
                  <a:cubicBezTo>
                    <a:pt x="93308" y="90554"/>
                    <a:pt x="95917" y="87214"/>
                    <a:pt x="98314" y="83725"/>
                  </a:cubicBezTo>
                  <a:cubicBezTo>
                    <a:pt x="103662" y="73047"/>
                    <a:pt x="109609" y="62680"/>
                    <a:pt x="116126" y="52673"/>
                  </a:cubicBezTo>
                  <a:cubicBezTo>
                    <a:pt x="118137" y="49617"/>
                    <a:pt x="119950" y="46436"/>
                    <a:pt x="121555" y="43148"/>
                  </a:cubicBezTo>
                  <a:moveTo>
                    <a:pt x="76026" y="43720"/>
                  </a:moveTo>
                  <a:cubicBezTo>
                    <a:pt x="73613" y="46595"/>
                    <a:pt x="70789" y="49099"/>
                    <a:pt x="67644" y="51149"/>
                  </a:cubicBezTo>
                  <a:cubicBezTo>
                    <a:pt x="62976" y="54007"/>
                    <a:pt x="61166" y="56769"/>
                    <a:pt x="57547" y="58960"/>
                  </a:cubicBezTo>
                  <a:cubicBezTo>
                    <a:pt x="54163" y="60646"/>
                    <a:pt x="50528" y="61772"/>
                    <a:pt x="46784" y="62293"/>
                  </a:cubicBezTo>
                  <a:cubicBezTo>
                    <a:pt x="43459" y="62194"/>
                    <a:pt x="40787" y="59522"/>
                    <a:pt x="40688" y="56197"/>
                  </a:cubicBezTo>
                  <a:cubicBezTo>
                    <a:pt x="40584" y="53155"/>
                    <a:pt x="42257" y="50330"/>
                    <a:pt x="44974" y="48958"/>
                  </a:cubicBezTo>
                  <a:cubicBezTo>
                    <a:pt x="49527" y="46605"/>
                    <a:pt x="54237" y="44568"/>
                    <a:pt x="59071" y="42862"/>
                  </a:cubicBezTo>
                  <a:cubicBezTo>
                    <a:pt x="61022" y="41960"/>
                    <a:pt x="62847" y="40807"/>
                    <a:pt x="64501" y="39433"/>
                  </a:cubicBezTo>
                  <a:cubicBezTo>
                    <a:pt x="66310" y="37814"/>
                    <a:pt x="68977" y="38767"/>
                    <a:pt x="71739" y="37052"/>
                  </a:cubicBezTo>
                  <a:cubicBezTo>
                    <a:pt x="73998" y="36253"/>
                    <a:pt x="76398" y="35929"/>
                    <a:pt x="78788" y="36100"/>
                  </a:cubicBezTo>
                  <a:cubicBezTo>
                    <a:pt x="80216" y="36100"/>
                    <a:pt x="77835" y="40576"/>
                    <a:pt x="76026" y="43720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4DFB4C7E-88EC-48C8-9A02-2278F988F6FA}"/>
                </a:ext>
              </a:extLst>
            </p:cNvPr>
            <p:cNvSpPr/>
            <p:nvPr/>
          </p:nvSpPr>
          <p:spPr>
            <a:xfrm>
              <a:off x="6233487" y="515499"/>
              <a:ext cx="60051" cy="64711"/>
            </a:xfrm>
            <a:custGeom>
              <a:avLst/>
              <a:gdLst>
                <a:gd name="connsiteX0" fmla="*/ 56030 w 60051"/>
                <a:gd name="connsiteY0" fmla="*/ 21427 h 64711"/>
                <a:gd name="connsiteX1" fmla="*/ 40409 w 60051"/>
                <a:gd name="connsiteY1" fmla="*/ 7616 h 64711"/>
                <a:gd name="connsiteX2" fmla="*/ 33837 w 60051"/>
                <a:gd name="connsiteY2" fmla="*/ 8663 h 64711"/>
                <a:gd name="connsiteX3" fmla="*/ 26217 w 60051"/>
                <a:gd name="connsiteY3" fmla="*/ 6282 h 64711"/>
                <a:gd name="connsiteX4" fmla="*/ 18502 w 60051"/>
                <a:gd name="connsiteY4" fmla="*/ 5615 h 64711"/>
                <a:gd name="connsiteX5" fmla="*/ 10787 w 60051"/>
                <a:gd name="connsiteY5" fmla="*/ 1615 h 64711"/>
                <a:gd name="connsiteX6" fmla="*/ 3166 w 60051"/>
                <a:gd name="connsiteY6" fmla="*/ -100 h 64711"/>
                <a:gd name="connsiteX7" fmla="*/ 595 w 60051"/>
                <a:gd name="connsiteY7" fmla="*/ 9997 h 64711"/>
                <a:gd name="connsiteX8" fmla="*/ 23 w 60051"/>
                <a:gd name="connsiteY8" fmla="*/ 16855 h 64711"/>
                <a:gd name="connsiteX9" fmla="*/ 2976 w 60051"/>
                <a:gd name="connsiteY9" fmla="*/ 27999 h 64711"/>
                <a:gd name="connsiteX10" fmla="*/ 8024 w 60051"/>
                <a:gd name="connsiteY10" fmla="*/ 38000 h 64711"/>
                <a:gd name="connsiteX11" fmla="*/ 14311 w 60051"/>
                <a:gd name="connsiteY11" fmla="*/ 49526 h 64711"/>
                <a:gd name="connsiteX12" fmla="*/ 14311 w 60051"/>
                <a:gd name="connsiteY12" fmla="*/ 58098 h 64711"/>
                <a:gd name="connsiteX13" fmla="*/ 20407 w 60051"/>
                <a:gd name="connsiteY13" fmla="*/ 64575 h 64711"/>
                <a:gd name="connsiteX14" fmla="*/ 28217 w 60051"/>
                <a:gd name="connsiteY14" fmla="*/ 60860 h 64711"/>
                <a:gd name="connsiteX15" fmla="*/ 35647 w 60051"/>
                <a:gd name="connsiteY15" fmla="*/ 60860 h 64711"/>
                <a:gd name="connsiteX16" fmla="*/ 44410 w 60051"/>
                <a:gd name="connsiteY16" fmla="*/ 57336 h 64711"/>
                <a:gd name="connsiteX17" fmla="*/ 49458 w 60051"/>
                <a:gd name="connsiteY17" fmla="*/ 51431 h 64711"/>
                <a:gd name="connsiteX18" fmla="*/ 53744 w 60051"/>
                <a:gd name="connsiteY18" fmla="*/ 42668 h 64711"/>
                <a:gd name="connsiteX19" fmla="*/ 59269 w 60051"/>
                <a:gd name="connsiteY19" fmla="*/ 35428 h 64711"/>
                <a:gd name="connsiteX20" fmla="*/ 59269 w 60051"/>
                <a:gd name="connsiteY20" fmla="*/ 27618 h 64711"/>
                <a:gd name="connsiteX21" fmla="*/ 55173 w 60051"/>
                <a:gd name="connsiteY21" fmla="*/ 21617 h 6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051" h="64711">
                  <a:moveTo>
                    <a:pt x="56030" y="21427"/>
                  </a:moveTo>
                  <a:cubicBezTo>
                    <a:pt x="53078" y="17426"/>
                    <a:pt x="44314" y="6853"/>
                    <a:pt x="40409" y="7616"/>
                  </a:cubicBezTo>
                  <a:cubicBezTo>
                    <a:pt x="38252" y="8150"/>
                    <a:pt x="36053" y="8500"/>
                    <a:pt x="33837" y="8663"/>
                  </a:cubicBezTo>
                  <a:cubicBezTo>
                    <a:pt x="32027" y="8663"/>
                    <a:pt x="28503" y="5996"/>
                    <a:pt x="26217" y="6282"/>
                  </a:cubicBezTo>
                  <a:cubicBezTo>
                    <a:pt x="23626" y="6562"/>
                    <a:pt x="21006" y="6335"/>
                    <a:pt x="18502" y="5615"/>
                  </a:cubicBezTo>
                  <a:cubicBezTo>
                    <a:pt x="16692" y="5615"/>
                    <a:pt x="12025" y="1520"/>
                    <a:pt x="10787" y="1615"/>
                  </a:cubicBezTo>
                  <a:cubicBezTo>
                    <a:pt x="6881" y="2282"/>
                    <a:pt x="5643" y="-481"/>
                    <a:pt x="3166" y="-100"/>
                  </a:cubicBezTo>
                  <a:cubicBezTo>
                    <a:pt x="23" y="2282"/>
                    <a:pt x="2119" y="7901"/>
                    <a:pt x="595" y="9997"/>
                  </a:cubicBezTo>
                  <a:cubicBezTo>
                    <a:pt x="-444" y="12132"/>
                    <a:pt x="-648" y="14577"/>
                    <a:pt x="23" y="16855"/>
                  </a:cubicBezTo>
                  <a:cubicBezTo>
                    <a:pt x="1972" y="20245"/>
                    <a:pt x="2990" y="24089"/>
                    <a:pt x="2976" y="27999"/>
                  </a:cubicBezTo>
                  <a:cubicBezTo>
                    <a:pt x="2976" y="31047"/>
                    <a:pt x="7834" y="33333"/>
                    <a:pt x="8024" y="38000"/>
                  </a:cubicBezTo>
                  <a:cubicBezTo>
                    <a:pt x="9902" y="41957"/>
                    <a:pt x="12001" y="45805"/>
                    <a:pt x="14311" y="49526"/>
                  </a:cubicBezTo>
                  <a:cubicBezTo>
                    <a:pt x="15358" y="52097"/>
                    <a:pt x="14311" y="56003"/>
                    <a:pt x="14311" y="58098"/>
                  </a:cubicBezTo>
                  <a:cubicBezTo>
                    <a:pt x="15263" y="62194"/>
                    <a:pt x="17835" y="64575"/>
                    <a:pt x="20407" y="64575"/>
                  </a:cubicBezTo>
                  <a:cubicBezTo>
                    <a:pt x="22979" y="64575"/>
                    <a:pt x="24598" y="61813"/>
                    <a:pt x="28217" y="60860"/>
                  </a:cubicBezTo>
                  <a:cubicBezTo>
                    <a:pt x="30313" y="60289"/>
                    <a:pt x="33551" y="60860"/>
                    <a:pt x="35647" y="60860"/>
                  </a:cubicBezTo>
                  <a:cubicBezTo>
                    <a:pt x="38791" y="60343"/>
                    <a:pt x="41783" y="59139"/>
                    <a:pt x="44410" y="57336"/>
                  </a:cubicBezTo>
                  <a:cubicBezTo>
                    <a:pt x="46298" y="55553"/>
                    <a:pt x="47990" y="53573"/>
                    <a:pt x="49458" y="51431"/>
                  </a:cubicBezTo>
                  <a:cubicBezTo>
                    <a:pt x="51363" y="49145"/>
                    <a:pt x="52030" y="44573"/>
                    <a:pt x="53744" y="42668"/>
                  </a:cubicBezTo>
                  <a:cubicBezTo>
                    <a:pt x="55459" y="40763"/>
                    <a:pt x="57935" y="39620"/>
                    <a:pt x="59269" y="35428"/>
                  </a:cubicBezTo>
                  <a:cubicBezTo>
                    <a:pt x="59825" y="32855"/>
                    <a:pt x="59825" y="30192"/>
                    <a:pt x="59269" y="27618"/>
                  </a:cubicBezTo>
                  <a:cubicBezTo>
                    <a:pt x="58124" y="25476"/>
                    <a:pt x="56751" y="23464"/>
                    <a:pt x="55173" y="2161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DD3C25EE-F34B-48ED-A01B-6B278FC1D6AA}"/>
                </a:ext>
              </a:extLst>
            </p:cNvPr>
            <p:cNvSpPr/>
            <p:nvPr/>
          </p:nvSpPr>
          <p:spPr>
            <a:xfrm>
              <a:off x="6087857" y="538967"/>
              <a:ext cx="57685" cy="55911"/>
            </a:xfrm>
            <a:custGeom>
              <a:avLst/>
              <a:gdLst>
                <a:gd name="connsiteX0" fmla="*/ 55070 w 57685"/>
                <a:gd name="connsiteY0" fmla="*/ 25296 h 55911"/>
                <a:gd name="connsiteX1" fmla="*/ 56213 w 57685"/>
                <a:gd name="connsiteY1" fmla="*/ 17866 h 55911"/>
                <a:gd name="connsiteX2" fmla="*/ 57166 w 57685"/>
                <a:gd name="connsiteY2" fmla="*/ 11199 h 55911"/>
                <a:gd name="connsiteX3" fmla="*/ 53070 w 57685"/>
                <a:gd name="connsiteY3" fmla="*/ 9294 h 55911"/>
                <a:gd name="connsiteX4" fmla="*/ 41354 w 57685"/>
                <a:gd name="connsiteY4" fmla="*/ 9294 h 55911"/>
                <a:gd name="connsiteX5" fmla="*/ 31258 w 57685"/>
                <a:gd name="connsiteY5" fmla="*/ 11770 h 55911"/>
                <a:gd name="connsiteX6" fmla="*/ 21733 w 57685"/>
                <a:gd name="connsiteY6" fmla="*/ -136 h 55911"/>
                <a:gd name="connsiteX7" fmla="*/ 14113 w 57685"/>
                <a:gd name="connsiteY7" fmla="*/ 3960 h 55911"/>
                <a:gd name="connsiteX8" fmla="*/ 3731 w 57685"/>
                <a:gd name="connsiteY8" fmla="*/ 21771 h 55911"/>
                <a:gd name="connsiteX9" fmla="*/ -365 w 57685"/>
                <a:gd name="connsiteY9" fmla="*/ 29582 h 55911"/>
                <a:gd name="connsiteX10" fmla="*/ 1635 w 57685"/>
                <a:gd name="connsiteY10" fmla="*/ 36249 h 55911"/>
                <a:gd name="connsiteX11" fmla="*/ 206 w 57685"/>
                <a:gd name="connsiteY11" fmla="*/ 44632 h 55911"/>
                <a:gd name="connsiteX12" fmla="*/ 13732 w 57685"/>
                <a:gd name="connsiteY12" fmla="*/ 55776 h 55911"/>
                <a:gd name="connsiteX13" fmla="*/ 25067 w 57685"/>
                <a:gd name="connsiteY13" fmla="*/ 51013 h 55911"/>
                <a:gd name="connsiteX14" fmla="*/ 33639 w 57685"/>
                <a:gd name="connsiteY14" fmla="*/ 50251 h 55911"/>
                <a:gd name="connsiteX15" fmla="*/ 41069 w 57685"/>
                <a:gd name="connsiteY15" fmla="*/ 45203 h 55911"/>
                <a:gd name="connsiteX16" fmla="*/ 44783 w 57685"/>
                <a:gd name="connsiteY16" fmla="*/ 34630 h 55911"/>
                <a:gd name="connsiteX17" fmla="*/ 50022 w 57685"/>
                <a:gd name="connsiteY17" fmla="*/ 30725 h 55911"/>
                <a:gd name="connsiteX18" fmla="*/ 55166 w 57685"/>
                <a:gd name="connsiteY18" fmla="*/ 25105 h 5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685" h="55911">
                  <a:moveTo>
                    <a:pt x="55070" y="25296"/>
                  </a:moveTo>
                  <a:cubicBezTo>
                    <a:pt x="55973" y="22928"/>
                    <a:pt x="56362" y="20396"/>
                    <a:pt x="56213" y="17866"/>
                  </a:cubicBezTo>
                  <a:cubicBezTo>
                    <a:pt x="57217" y="15797"/>
                    <a:pt x="57550" y="13466"/>
                    <a:pt x="57166" y="11199"/>
                  </a:cubicBezTo>
                  <a:cubicBezTo>
                    <a:pt x="57166" y="9675"/>
                    <a:pt x="54975" y="9294"/>
                    <a:pt x="53070" y="9294"/>
                  </a:cubicBezTo>
                  <a:cubicBezTo>
                    <a:pt x="49168" y="9063"/>
                    <a:pt x="45256" y="9063"/>
                    <a:pt x="41354" y="9294"/>
                  </a:cubicBezTo>
                  <a:cubicBezTo>
                    <a:pt x="38143" y="10653"/>
                    <a:pt x="34734" y="11489"/>
                    <a:pt x="31258" y="11770"/>
                  </a:cubicBezTo>
                  <a:cubicBezTo>
                    <a:pt x="28877" y="11770"/>
                    <a:pt x="28496" y="-136"/>
                    <a:pt x="21733" y="-136"/>
                  </a:cubicBezTo>
                  <a:cubicBezTo>
                    <a:pt x="19828" y="-136"/>
                    <a:pt x="16685" y="2626"/>
                    <a:pt x="14113" y="3960"/>
                  </a:cubicBezTo>
                  <a:cubicBezTo>
                    <a:pt x="8556" y="8398"/>
                    <a:pt x="4854" y="14749"/>
                    <a:pt x="3731" y="21771"/>
                  </a:cubicBezTo>
                  <a:cubicBezTo>
                    <a:pt x="3159" y="24057"/>
                    <a:pt x="-365" y="27677"/>
                    <a:pt x="-365" y="29582"/>
                  </a:cubicBezTo>
                  <a:cubicBezTo>
                    <a:pt x="-365" y="31487"/>
                    <a:pt x="1635" y="34344"/>
                    <a:pt x="1635" y="36249"/>
                  </a:cubicBezTo>
                  <a:cubicBezTo>
                    <a:pt x="1635" y="38154"/>
                    <a:pt x="206" y="42727"/>
                    <a:pt x="206" y="44632"/>
                  </a:cubicBezTo>
                  <a:cubicBezTo>
                    <a:pt x="206" y="52632"/>
                    <a:pt x="6779" y="55776"/>
                    <a:pt x="13732" y="55776"/>
                  </a:cubicBezTo>
                  <a:cubicBezTo>
                    <a:pt x="17710" y="54714"/>
                    <a:pt x="21524" y="53111"/>
                    <a:pt x="25067" y="51013"/>
                  </a:cubicBezTo>
                  <a:cubicBezTo>
                    <a:pt x="27162" y="50442"/>
                    <a:pt x="30496" y="52252"/>
                    <a:pt x="33639" y="50251"/>
                  </a:cubicBezTo>
                  <a:cubicBezTo>
                    <a:pt x="36782" y="48251"/>
                    <a:pt x="39068" y="47584"/>
                    <a:pt x="41069" y="45203"/>
                  </a:cubicBezTo>
                  <a:cubicBezTo>
                    <a:pt x="43069" y="42822"/>
                    <a:pt x="43069" y="38916"/>
                    <a:pt x="44783" y="34630"/>
                  </a:cubicBezTo>
                  <a:cubicBezTo>
                    <a:pt x="45545" y="32820"/>
                    <a:pt x="49260" y="31963"/>
                    <a:pt x="50022" y="30725"/>
                  </a:cubicBezTo>
                  <a:cubicBezTo>
                    <a:pt x="51626" y="28754"/>
                    <a:pt x="53344" y="26877"/>
                    <a:pt x="55166" y="25105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78D0E197-EA2B-45C4-8331-D58CFF76DF9C}"/>
                </a:ext>
              </a:extLst>
            </p:cNvPr>
            <p:cNvSpPr/>
            <p:nvPr/>
          </p:nvSpPr>
          <p:spPr>
            <a:xfrm>
              <a:off x="6084119" y="321797"/>
              <a:ext cx="224051" cy="119221"/>
            </a:xfrm>
            <a:custGeom>
              <a:avLst/>
              <a:gdLst>
                <a:gd name="connsiteX0" fmla="*/ 219971 w 224051"/>
                <a:gd name="connsiteY0" fmla="*/ 52823 h 119221"/>
                <a:gd name="connsiteX1" fmla="*/ 211304 w 224051"/>
                <a:gd name="connsiteY1" fmla="*/ 45203 h 119221"/>
                <a:gd name="connsiteX2" fmla="*/ 204065 w 224051"/>
                <a:gd name="connsiteY2" fmla="*/ 42822 h 119221"/>
                <a:gd name="connsiteX3" fmla="*/ 197112 w 224051"/>
                <a:gd name="connsiteY3" fmla="*/ 39869 h 119221"/>
                <a:gd name="connsiteX4" fmla="*/ 180824 w 224051"/>
                <a:gd name="connsiteY4" fmla="*/ 43584 h 119221"/>
                <a:gd name="connsiteX5" fmla="*/ 152249 w 224051"/>
                <a:gd name="connsiteY5" fmla="*/ 50251 h 119221"/>
                <a:gd name="connsiteX6" fmla="*/ 150725 w 224051"/>
                <a:gd name="connsiteY6" fmla="*/ 45394 h 119221"/>
                <a:gd name="connsiteX7" fmla="*/ 158726 w 224051"/>
                <a:gd name="connsiteY7" fmla="*/ 30725 h 119221"/>
                <a:gd name="connsiteX8" fmla="*/ 152249 w 224051"/>
                <a:gd name="connsiteY8" fmla="*/ 16437 h 119221"/>
                <a:gd name="connsiteX9" fmla="*/ 149487 w 224051"/>
                <a:gd name="connsiteY9" fmla="*/ 6912 h 119221"/>
                <a:gd name="connsiteX10" fmla="*/ 141104 w 224051"/>
                <a:gd name="connsiteY10" fmla="*/ 4341 h 119221"/>
                <a:gd name="connsiteX11" fmla="*/ 136437 w 224051"/>
                <a:gd name="connsiteY11" fmla="*/ 626 h 119221"/>
                <a:gd name="connsiteX12" fmla="*/ 127484 w 224051"/>
                <a:gd name="connsiteY12" fmla="*/ 626 h 119221"/>
                <a:gd name="connsiteX13" fmla="*/ 120244 w 224051"/>
                <a:gd name="connsiteY13" fmla="*/ -136 h 119221"/>
                <a:gd name="connsiteX14" fmla="*/ 114149 w 224051"/>
                <a:gd name="connsiteY14" fmla="*/ 2150 h 119221"/>
                <a:gd name="connsiteX15" fmla="*/ 108148 w 224051"/>
                <a:gd name="connsiteY15" fmla="*/ 2817 h 119221"/>
                <a:gd name="connsiteX16" fmla="*/ 101862 w 224051"/>
                <a:gd name="connsiteY16" fmla="*/ 5293 h 119221"/>
                <a:gd name="connsiteX17" fmla="*/ 91098 w 224051"/>
                <a:gd name="connsiteY17" fmla="*/ 7103 h 119221"/>
                <a:gd name="connsiteX18" fmla="*/ 89003 w 224051"/>
                <a:gd name="connsiteY18" fmla="*/ 13104 h 119221"/>
                <a:gd name="connsiteX19" fmla="*/ 96146 w 224051"/>
                <a:gd name="connsiteY19" fmla="*/ 30725 h 119221"/>
                <a:gd name="connsiteX20" fmla="*/ 93861 w 224051"/>
                <a:gd name="connsiteY20" fmla="*/ 37773 h 119221"/>
                <a:gd name="connsiteX21" fmla="*/ 91670 w 224051"/>
                <a:gd name="connsiteY21" fmla="*/ 43393 h 119221"/>
                <a:gd name="connsiteX22" fmla="*/ 90336 w 224051"/>
                <a:gd name="connsiteY22" fmla="*/ 49299 h 119221"/>
                <a:gd name="connsiteX23" fmla="*/ 95956 w 224051"/>
                <a:gd name="connsiteY23" fmla="*/ 53585 h 119221"/>
                <a:gd name="connsiteX24" fmla="*/ 101862 w 224051"/>
                <a:gd name="connsiteY24" fmla="*/ 55490 h 119221"/>
                <a:gd name="connsiteX25" fmla="*/ 102814 w 224051"/>
                <a:gd name="connsiteY25" fmla="*/ 61205 h 119221"/>
                <a:gd name="connsiteX26" fmla="*/ 94432 w 224051"/>
                <a:gd name="connsiteY26" fmla="*/ 66063 h 119221"/>
                <a:gd name="connsiteX27" fmla="*/ 73953 w 224051"/>
                <a:gd name="connsiteY27" fmla="*/ 72349 h 119221"/>
                <a:gd name="connsiteX28" fmla="*/ 62809 w 224051"/>
                <a:gd name="connsiteY28" fmla="*/ 73873 h 119221"/>
                <a:gd name="connsiteX29" fmla="*/ 36615 w 224051"/>
                <a:gd name="connsiteY29" fmla="*/ 79112 h 119221"/>
                <a:gd name="connsiteX30" fmla="*/ 25662 w 224051"/>
                <a:gd name="connsiteY30" fmla="*/ 82827 h 119221"/>
                <a:gd name="connsiteX31" fmla="*/ 20613 w 224051"/>
                <a:gd name="connsiteY31" fmla="*/ 79969 h 119221"/>
                <a:gd name="connsiteX32" fmla="*/ 1563 w 224051"/>
                <a:gd name="connsiteY32" fmla="*/ 89494 h 119221"/>
                <a:gd name="connsiteX33" fmla="*/ -246 w 224051"/>
                <a:gd name="connsiteY33" fmla="*/ 96162 h 119221"/>
                <a:gd name="connsiteX34" fmla="*/ 230 w 224051"/>
                <a:gd name="connsiteY34" fmla="*/ 104544 h 119221"/>
                <a:gd name="connsiteX35" fmla="*/ 2706 w 224051"/>
                <a:gd name="connsiteY35" fmla="*/ 114736 h 119221"/>
                <a:gd name="connsiteX36" fmla="*/ 12231 w 224051"/>
                <a:gd name="connsiteY36" fmla="*/ 115307 h 119221"/>
                <a:gd name="connsiteX37" fmla="*/ 17470 w 224051"/>
                <a:gd name="connsiteY37" fmla="*/ 119022 h 119221"/>
                <a:gd name="connsiteX38" fmla="*/ 23947 w 224051"/>
                <a:gd name="connsiteY38" fmla="*/ 115307 h 119221"/>
                <a:gd name="connsiteX39" fmla="*/ 31376 w 224051"/>
                <a:gd name="connsiteY39" fmla="*/ 112735 h 119221"/>
                <a:gd name="connsiteX40" fmla="*/ 40139 w 224051"/>
                <a:gd name="connsiteY40" fmla="*/ 110354 h 119221"/>
                <a:gd name="connsiteX41" fmla="*/ 45569 w 224051"/>
                <a:gd name="connsiteY41" fmla="*/ 110354 h 119221"/>
                <a:gd name="connsiteX42" fmla="*/ 52427 w 224051"/>
                <a:gd name="connsiteY42" fmla="*/ 110354 h 119221"/>
                <a:gd name="connsiteX43" fmla="*/ 60237 w 224051"/>
                <a:gd name="connsiteY43" fmla="*/ 108258 h 119221"/>
                <a:gd name="connsiteX44" fmla="*/ 67476 w 224051"/>
                <a:gd name="connsiteY44" fmla="*/ 107306 h 119221"/>
                <a:gd name="connsiteX45" fmla="*/ 76049 w 224051"/>
                <a:gd name="connsiteY45" fmla="*/ 105115 h 119221"/>
                <a:gd name="connsiteX46" fmla="*/ 85574 w 224051"/>
                <a:gd name="connsiteY46" fmla="*/ 102734 h 119221"/>
                <a:gd name="connsiteX47" fmla="*/ 95099 w 224051"/>
                <a:gd name="connsiteY47" fmla="*/ 100257 h 119221"/>
                <a:gd name="connsiteX48" fmla="*/ 128912 w 224051"/>
                <a:gd name="connsiteY48" fmla="*/ 91875 h 119221"/>
                <a:gd name="connsiteX49" fmla="*/ 143390 w 224051"/>
                <a:gd name="connsiteY49" fmla="*/ 85780 h 119221"/>
                <a:gd name="connsiteX50" fmla="*/ 152915 w 224051"/>
                <a:gd name="connsiteY50" fmla="*/ 85780 h 119221"/>
                <a:gd name="connsiteX51" fmla="*/ 163298 w 224051"/>
                <a:gd name="connsiteY51" fmla="*/ 82065 h 119221"/>
                <a:gd name="connsiteX52" fmla="*/ 173680 w 224051"/>
                <a:gd name="connsiteY52" fmla="*/ 78922 h 119221"/>
                <a:gd name="connsiteX53" fmla="*/ 185015 w 224051"/>
                <a:gd name="connsiteY53" fmla="*/ 77588 h 119221"/>
                <a:gd name="connsiteX54" fmla="*/ 199207 w 224051"/>
                <a:gd name="connsiteY54" fmla="*/ 76636 h 119221"/>
                <a:gd name="connsiteX55" fmla="*/ 207589 w 224051"/>
                <a:gd name="connsiteY55" fmla="*/ 79112 h 119221"/>
                <a:gd name="connsiteX56" fmla="*/ 223210 w 224051"/>
                <a:gd name="connsiteY56" fmla="*/ 65872 h 119221"/>
                <a:gd name="connsiteX57" fmla="*/ 223686 w 224051"/>
                <a:gd name="connsiteY57" fmla="*/ 57109 h 119221"/>
                <a:gd name="connsiteX58" fmla="*/ 219781 w 224051"/>
                <a:gd name="connsiteY58" fmla="*/ 52823 h 11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24051" h="119221">
                  <a:moveTo>
                    <a:pt x="219971" y="52823"/>
                  </a:moveTo>
                  <a:cubicBezTo>
                    <a:pt x="216018" y="51837"/>
                    <a:pt x="212788" y="48997"/>
                    <a:pt x="211304" y="45203"/>
                  </a:cubicBezTo>
                  <a:cubicBezTo>
                    <a:pt x="210542" y="43203"/>
                    <a:pt x="206255" y="43393"/>
                    <a:pt x="204065" y="42822"/>
                  </a:cubicBezTo>
                  <a:cubicBezTo>
                    <a:pt x="201874" y="42250"/>
                    <a:pt x="198921" y="39678"/>
                    <a:pt x="197112" y="39869"/>
                  </a:cubicBezTo>
                  <a:cubicBezTo>
                    <a:pt x="191592" y="40674"/>
                    <a:pt x="186146" y="41916"/>
                    <a:pt x="180824" y="43584"/>
                  </a:cubicBezTo>
                  <a:cubicBezTo>
                    <a:pt x="176347" y="45012"/>
                    <a:pt x="157488" y="49203"/>
                    <a:pt x="152249" y="50251"/>
                  </a:cubicBezTo>
                  <a:cubicBezTo>
                    <a:pt x="149296" y="50823"/>
                    <a:pt x="149105" y="47489"/>
                    <a:pt x="150725" y="45394"/>
                  </a:cubicBezTo>
                  <a:cubicBezTo>
                    <a:pt x="156535" y="40440"/>
                    <a:pt x="159107" y="40250"/>
                    <a:pt x="158726" y="30725"/>
                  </a:cubicBezTo>
                  <a:cubicBezTo>
                    <a:pt x="158345" y="21200"/>
                    <a:pt x="153773" y="19581"/>
                    <a:pt x="152249" y="16437"/>
                  </a:cubicBezTo>
                  <a:cubicBezTo>
                    <a:pt x="150725" y="13294"/>
                    <a:pt x="150915" y="8436"/>
                    <a:pt x="149487" y="6912"/>
                  </a:cubicBezTo>
                  <a:cubicBezTo>
                    <a:pt x="148058" y="5389"/>
                    <a:pt x="142057" y="5103"/>
                    <a:pt x="141104" y="4341"/>
                  </a:cubicBezTo>
                  <a:cubicBezTo>
                    <a:pt x="140152" y="3579"/>
                    <a:pt x="138723" y="626"/>
                    <a:pt x="136437" y="626"/>
                  </a:cubicBezTo>
                  <a:cubicBezTo>
                    <a:pt x="133456" y="818"/>
                    <a:pt x="130465" y="818"/>
                    <a:pt x="127484" y="626"/>
                  </a:cubicBezTo>
                  <a:cubicBezTo>
                    <a:pt x="125091" y="208"/>
                    <a:pt x="122672" y="-46"/>
                    <a:pt x="120244" y="-136"/>
                  </a:cubicBezTo>
                  <a:cubicBezTo>
                    <a:pt x="116911" y="-136"/>
                    <a:pt x="116911" y="1198"/>
                    <a:pt x="114149" y="2150"/>
                  </a:cubicBezTo>
                  <a:cubicBezTo>
                    <a:pt x="111387" y="3102"/>
                    <a:pt x="109386" y="2150"/>
                    <a:pt x="108148" y="2817"/>
                  </a:cubicBezTo>
                  <a:cubicBezTo>
                    <a:pt x="106242" y="4060"/>
                    <a:pt x="104104" y="4903"/>
                    <a:pt x="101862" y="5293"/>
                  </a:cubicBezTo>
                  <a:cubicBezTo>
                    <a:pt x="98051" y="5293"/>
                    <a:pt x="94337" y="3769"/>
                    <a:pt x="91098" y="7103"/>
                  </a:cubicBezTo>
                  <a:cubicBezTo>
                    <a:pt x="89348" y="8565"/>
                    <a:pt x="88543" y="10870"/>
                    <a:pt x="89003" y="13104"/>
                  </a:cubicBezTo>
                  <a:cubicBezTo>
                    <a:pt x="89955" y="16057"/>
                    <a:pt x="97385" y="26820"/>
                    <a:pt x="96146" y="30725"/>
                  </a:cubicBezTo>
                  <a:cubicBezTo>
                    <a:pt x="95511" y="33114"/>
                    <a:pt x="94748" y="35467"/>
                    <a:pt x="93861" y="37773"/>
                  </a:cubicBezTo>
                  <a:cubicBezTo>
                    <a:pt x="92908" y="40440"/>
                    <a:pt x="92432" y="41298"/>
                    <a:pt x="91670" y="43393"/>
                  </a:cubicBezTo>
                  <a:cubicBezTo>
                    <a:pt x="90679" y="45197"/>
                    <a:pt x="90217" y="47244"/>
                    <a:pt x="90336" y="49299"/>
                  </a:cubicBezTo>
                  <a:cubicBezTo>
                    <a:pt x="91590" y="51395"/>
                    <a:pt x="93602" y="52930"/>
                    <a:pt x="95956" y="53585"/>
                  </a:cubicBezTo>
                  <a:cubicBezTo>
                    <a:pt x="98432" y="53585"/>
                    <a:pt x="100718" y="52537"/>
                    <a:pt x="101862" y="55490"/>
                  </a:cubicBezTo>
                  <a:cubicBezTo>
                    <a:pt x="102630" y="57292"/>
                    <a:pt x="102957" y="59251"/>
                    <a:pt x="102814" y="61205"/>
                  </a:cubicBezTo>
                  <a:cubicBezTo>
                    <a:pt x="101480" y="64253"/>
                    <a:pt x="96908" y="65491"/>
                    <a:pt x="94432" y="66063"/>
                  </a:cubicBezTo>
                  <a:cubicBezTo>
                    <a:pt x="87493" y="67771"/>
                    <a:pt x="80656" y="69870"/>
                    <a:pt x="73953" y="72349"/>
                  </a:cubicBezTo>
                  <a:cubicBezTo>
                    <a:pt x="71381" y="74445"/>
                    <a:pt x="67286" y="72349"/>
                    <a:pt x="62809" y="73873"/>
                  </a:cubicBezTo>
                  <a:cubicBezTo>
                    <a:pt x="54226" y="76295"/>
                    <a:pt x="45469" y="78046"/>
                    <a:pt x="36615" y="79112"/>
                  </a:cubicBezTo>
                  <a:cubicBezTo>
                    <a:pt x="33758" y="79112"/>
                    <a:pt x="27090" y="82827"/>
                    <a:pt x="25662" y="82827"/>
                  </a:cubicBezTo>
                  <a:cubicBezTo>
                    <a:pt x="24233" y="82827"/>
                    <a:pt x="22423" y="79588"/>
                    <a:pt x="20613" y="79969"/>
                  </a:cubicBezTo>
                  <a:cubicBezTo>
                    <a:pt x="13758" y="82013"/>
                    <a:pt x="7311" y="85236"/>
                    <a:pt x="1563" y="89494"/>
                  </a:cubicBezTo>
                  <a:cubicBezTo>
                    <a:pt x="6" y="91341"/>
                    <a:pt x="-656" y="93781"/>
                    <a:pt x="-246" y="96162"/>
                  </a:cubicBezTo>
                  <a:cubicBezTo>
                    <a:pt x="-246" y="100067"/>
                    <a:pt x="325" y="103686"/>
                    <a:pt x="230" y="104544"/>
                  </a:cubicBezTo>
                  <a:cubicBezTo>
                    <a:pt x="-437" y="108449"/>
                    <a:pt x="-628" y="113116"/>
                    <a:pt x="2706" y="114736"/>
                  </a:cubicBezTo>
                  <a:cubicBezTo>
                    <a:pt x="6040" y="116355"/>
                    <a:pt x="10326" y="114736"/>
                    <a:pt x="12231" y="115307"/>
                  </a:cubicBezTo>
                  <a:cubicBezTo>
                    <a:pt x="16327" y="117212"/>
                    <a:pt x="14613" y="119498"/>
                    <a:pt x="17470" y="119022"/>
                  </a:cubicBezTo>
                  <a:cubicBezTo>
                    <a:pt x="20328" y="118545"/>
                    <a:pt x="23375" y="117022"/>
                    <a:pt x="23947" y="115307"/>
                  </a:cubicBezTo>
                  <a:cubicBezTo>
                    <a:pt x="26290" y="114105"/>
                    <a:pt x="28791" y="113239"/>
                    <a:pt x="31376" y="112735"/>
                  </a:cubicBezTo>
                  <a:cubicBezTo>
                    <a:pt x="34901" y="112735"/>
                    <a:pt x="38330" y="112735"/>
                    <a:pt x="40139" y="110354"/>
                  </a:cubicBezTo>
                  <a:cubicBezTo>
                    <a:pt x="41939" y="110087"/>
                    <a:pt x="43769" y="110087"/>
                    <a:pt x="45569" y="110354"/>
                  </a:cubicBezTo>
                  <a:cubicBezTo>
                    <a:pt x="47825" y="110875"/>
                    <a:pt x="50171" y="110875"/>
                    <a:pt x="52427" y="110354"/>
                  </a:cubicBezTo>
                  <a:cubicBezTo>
                    <a:pt x="54982" y="109486"/>
                    <a:pt x="57591" y="108786"/>
                    <a:pt x="60237" y="108258"/>
                  </a:cubicBezTo>
                  <a:cubicBezTo>
                    <a:pt x="62691" y="108493"/>
                    <a:pt x="65166" y="108167"/>
                    <a:pt x="67476" y="107306"/>
                  </a:cubicBezTo>
                  <a:cubicBezTo>
                    <a:pt x="69857" y="106068"/>
                    <a:pt x="71763" y="107306"/>
                    <a:pt x="76049" y="105115"/>
                  </a:cubicBezTo>
                  <a:cubicBezTo>
                    <a:pt x="78621" y="103782"/>
                    <a:pt x="83669" y="103782"/>
                    <a:pt x="85574" y="102734"/>
                  </a:cubicBezTo>
                  <a:cubicBezTo>
                    <a:pt x="87479" y="101686"/>
                    <a:pt x="92622" y="102734"/>
                    <a:pt x="95099" y="100257"/>
                  </a:cubicBezTo>
                  <a:cubicBezTo>
                    <a:pt x="106161" y="96680"/>
                    <a:pt x="117460" y="93879"/>
                    <a:pt x="128912" y="91875"/>
                  </a:cubicBezTo>
                  <a:cubicBezTo>
                    <a:pt x="134723" y="90256"/>
                    <a:pt x="141486" y="86161"/>
                    <a:pt x="143390" y="85780"/>
                  </a:cubicBezTo>
                  <a:cubicBezTo>
                    <a:pt x="147677" y="85018"/>
                    <a:pt x="151391" y="86732"/>
                    <a:pt x="152915" y="85780"/>
                  </a:cubicBezTo>
                  <a:cubicBezTo>
                    <a:pt x="156287" y="84305"/>
                    <a:pt x="159756" y="83063"/>
                    <a:pt x="163298" y="82065"/>
                  </a:cubicBezTo>
                  <a:cubicBezTo>
                    <a:pt x="165774" y="81303"/>
                    <a:pt x="171108" y="79493"/>
                    <a:pt x="173680" y="78922"/>
                  </a:cubicBezTo>
                  <a:lnTo>
                    <a:pt x="185015" y="77588"/>
                  </a:lnTo>
                  <a:cubicBezTo>
                    <a:pt x="186824" y="77588"/>
                    <a:pt x="197397" y="76731"/>
                    <a:pt x="199207" y="76636"/>
                  </a:cubicBezTo>
                  <a:cubicBezTo>
                    <a:pt x="204541" y="76636"/>
                    <a:pt x="206065" y="80160"/>
                    <a:pt x="207589" y="79112"/>
                  </a:cubicBezTo>
                  <a:cubicBezTo>
                    <a:pt x="212161" y="76255"/>
                    <a:pt x="222638" y="71968"/>
                    <a:pt x="223210" y="65872"/>
                  </a:cubicBezTo>
                  <a:cubicBezTo>
                    <a:pt x="223210" y="61967"/>
                    <a:pt x="223686" y="58919"/>
                    <a:pt x="223686" y="57109"/>
                  </a:cubicBezTo>
                  <a:cubicBezTo>
                    <a:pt x="223366" y="55025"/>
                    <a:pt x="221827" y="53335"/>
                    <a:pt x="219781" y="5282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9C1E3EC5-308A-4DDB-9441-8FC0B5F1B875}"/>
                </a:ext>
              </a:extLst>
            </p:cNvPr>
            <p:cNvSpPr/>
            <p:nvPr/>
          </p:nvSpPr>
          <p:spPr>
            <a:xfrm>
              <a:off x="7329418" y="320074"/>
              <a:ext cx="216435" cy="298001"/>
            </a:xfrm>
            <a:custGeom>
              <a:avLst/>
              <a:gdLst>
                <a:gd name="connsiteX0" fmla="*/ 211303 w 216435"/>
                <a:gd name="connsiteY0" fmla="*/ 97027 h 298001"/>
                <a:gd name="connsiteX1" fmla="*/ 203588 w 216435"/>
                <a:gd name="connsiteY1" fmla="*/ 94265 h 298001"/>
                <a:gd name="connsiteX2" fmla="*/ 196825 w 216435"/>
                <a:gd name="connsiteY2" fmla="*/ 92265 h 298001"/>
                <a:gd name="connsiteX3" fmla="*/ 190824 w 216435"/>
                <a:gd name="connsiteY3" fmla="*/ 87883 h 298001"/>
                <a:gd name="connsiteX4" fmla="*/ 183395 w 216435"/>
                <a:gd name="connsiteY4" fmla="*/ 87883 h 298001"/>
                <a:gd name="connsiteX5" fmla="*/ 172631 w 216435"/>
                <a:gd name="connsiteY5" fmla="*/ 93789 h 298001"/>
                <a:gd name="connsiteX6" fmla="*/ 167107 w 216435"/>
                <a:gd name="connsiteY6" fmla="*/ 92074 h 298001"/>
                <a:gd name="connsiteX7" fmla="*/ 169012 w 216435"/>
                <a:gd name="connsiteY7" fmla="*/ 80073 h 298001"/>
                <a:gd name="connsiteX8" fmla="*/ 171393 w 216435"/>
                <a:gd name="connsiteY8" fmla="*/ 70548 h 298001"/>
                <a:gd name="connsiteX9" fmla="*/ 174251 w 216435"/>
                <a:gd name="connsiteY9" fmla="*/ 62547 h 298001"/>
                <a:gd name="connsiteX10" fmla="*/ 183776 w 216435"/>
                <a:gd name="connsiteY10" fmla="*/ 39496 h 298001"/>
                <a:gd name="connsiteX11" fmla="*/ 195968 w 216435"/>
                <a:gd name="connsiteY11" fmla="*/ 29971 h 298001"/>
                <a:gd name="connsiteX12" fmla="*/ 197016 w 216435"/>
                <a:gd name="connsiteY12" fmla="*/ 18446 h 298001"/>
                <a:gd name="connsiteX13" fmla="*/ 194730 w 216435"/>
                <a:gd name="connsiteY13" fmla="*/ 11874 h 298001"/>
                <a:gd name="connsiteX14" fmla="*/ 185776 w 216435"/>
                <a:gd name="connsiteY14" fmla="*/ 6254 h 298001"/>
                <a:gd name="connsiteX15" fmla="*/ 177490 w 216435"/>
                <a:gd name="connsiteY15" fmla="*/ 7207 h 298001"/>
                <a:gd name="connsiteX16" fmla="*/ 175013 w 216435"/>
                <a:gd name="connsiteY16" fmla="*/ 10731 h 298001"/>
                <a:gd name="connsiteX17" fmla="*/ 147295 w 216435"/>
                <a:gd name="connsiteY17" fmla="*/ 25399 h 298001"/>
                <a:gd name="connsiteX18" fmla="*/ 152820 w 216435"/>
                <a:gd name="connsiteY18" fmla="*/ 38734 h 298001"/>
                <a:gd name="connsiteX19" fmla="*/ 150819 w 216435"/>
                <a:gd name="connsiteY19" fmla="*/ 45973 h 298001"/>
                <a:gd name="connsiteX20" fmla="*/ 146438 w 216435"/>
                <a:gd name="connsiteY20" fmla="*/ 52545 h 298001"/>
                <a:gd name="connsiteX21" fmla="*/ 138723 w 216435"/>
                <a:gd name="connsiteY21" fmla="*/ 56451 h 298001"/>
                <a:gd name="connsiteX22" fmla="*/ 139484 w 216435"/>
                <a:gd name="connsiteY22" fmla="*/ 65499 h 298001"/>
                <a:gd name="connsiteX23" fmla="*/ 135103 w 216435"/>
                <a:gd name="connsiteY23" fmla="*/ 70643 h 298001"/>
                <a:gd name="connsiteX24" fmla="*/ 129674 w 216435"/>
                <a:gd name="connsiteY24" fmla="*/ 74929 h 298001"/>
                <a:gd name="connsiteX25" fmla="*/ 131579 w 216435"/>
                <a:gd name="connsiteY25" fmla="*/ 84454 h 298001"/>
                <a:gd name="connsiteX26" fmla="*/ 139866 w 216435"/>
                <a:gd name="connsiteY26" fmla="*/ 87216 h 298001"/>
                <a:gd name="connsiteX27" fmla="*/ 130341 w 216435"/>
                <a:gd name="connsiteY27" fmla="*/ 96741 h 298001"/>
                <a:gd name="connsiteX28" fmla="*/ 125292 w 216435"/>
                <a:gd name="connsiteY28" fmla="*/ 88645 h 298001"/>
                <a:gd name="connsiteX29" fmla="*/ 115005 w 216435"/>
                <a:gd name="connsiteY29" fmla="*/ 83216 h 298001"/>
                <a:gd name="connsiteX30" fmla="*/ 123482 w 216435"/>
                <a:gd name="connsiteY30" fmla="*/ 70929 h 298001"/>
                <a:gd name="connsiteX31" fmla="*/ 134722 w 216435"/>
                <a:gd name="connsiteY31" fmla="*/ 48164 h 298001"/>
                <a:gd name="connsiteX32" fmla="*/ 129579 w 216435"/>
                <a:gd name="connsiteY32" fmla="*/ 40449 h 298001"/>
                <a:gd name="connsiteX33" fmla="*/ 129579 w 216435"/>
                <a:gd name="connsiteY33" fmla="*/ 30924 h 298001"/>
                <a:gd name="connsiteX34" fmla="*/ 137865 w 216435"/>
                <a:gd name="connsiteY34" fmla="*/ 20065 h 298001"/>
                <a:gd name="connsiteX35" fmla="*/ 142152 w 216435"/>
                <a:gd name="connsiteY35" fmla="*/ 7683 h 298001"/>
                <a:gd name="connsiteX36" fmla="*/ 132055 w 216435"/>
                <a:gd name="connsiteY36" fmla="*/ -128 h 298001"/>
                <a:gd name="connsiteX37" fmla="*/ 126721 w 216435"/>
                <a:gd name="connsiteY37" fmla="*/ 1015 h 298001"/>
                <a:gd name="connsiteX38" fmla="*/ 121387 w 216435"/>
                <a:gd name="connsiteY38" fmla="*/ 1015 h 298001"/>
                <a:gd name="connsiteX39" fmla="*/ 114815 w 216435"/>
                <a:gd name="connsiteY39" fmla="*/ 13207 h 298001"/>
                <a:gd name="connsiteX40" fmla="*/ 105957 w 216435"/>
                <a:gd name="connsiteY40" fmla="*/ 24923 h 298001"/>
                <a:gd name="connsiteX41" fmla="*/ 98622 w 216435"/>
                <a:gd name="connsiteY41" fmla="*/ 18922 h 298001"/>
                <a:gd name="connsiteX42" fmla="*/ 91955 w 216435"/>
                <a:gd name="connsiteY42" fmla="*/ 25590 h 298001"/>
                <a:gd name="connsiteX43" fmla="*/ 95955 w 216435"/>
                <a:gd name="connsiteY43" fmla="*/ 36163 h 298001"/>
                <a:gd name="connsiteX44" fmla="*/ 92336 w 216435"/>
                <a:gd name="connsiteY44" fmla="*/ 45688 h 298001"/>
                <a:gd name="connsiteX45" fmla="*/ 92336 w 216435"/>
                <a:gd name="connsiteY45" fmla="*/ 57594 h 298001"/>
                <a:gd name="connsiteX46" fmla="*/ 98242 w 216435"/>
                <a:gd name="connsiteY46" fmla="*/ 54831 h 298001"/>
                <a:gd name="connsiteX47" fmla="*/ 106623 w 216435"/>
                <a:gd name="connsiteY47" fmla="*/ 51593 h 298001"/>
                <a:gd name="connsiteX48" fmla="*/ 111672 w 216435"/>
                <a:gd name="connsiteY48" fmla="*/ 63594 h 298001"/>
                <a:gd name="connsiteX49" fmla="*/ 102147 w 216435"/>
                <a:gd name="connsiteY49" fmla="*/ 72453 h 298001"/>
                <a:gd name="connsiteX50" fmla="*/ 98242 w 216435"/>
                <a:gd name="connsiteY50" fmla="*/ 67500 h 298001"/>
                <a:gd name="connsiteX51" fmla="*/ 87859 w 216435"/>
                <a:gd name="connsiteY51" fmla="*/ 67500 h 298001"/>
                <a:gd name="connsiteX52" fmla="*/ 85192 w 216435"/>
                <a:gd name="connsiteY52" fmla="*/ 62832 h 298001"/>
                <a:gd name="connsiteX53" fmla="*/ 82334 w 216435"/>
                <a:gd name="connsiteY53" fmla="*/ 42735 h 298001"/>
                <a:gd name="connsiteX54" fmla="*/ 80334 w 216435"/>
                <a:gd name="connsiteY54" fmla="*/ 36734 h 298001"/>
                <a:gd name="connsiteX55" fmla="*/ 77382 w 216435"/>
                <a:gd name="connsiteY55" fmla="*/ 27209 h 298001"/>
                <a:gd name="connsiteX56" fmla="*/ 71286 w 216435"/>
                <a:gd name="connsiteY56" fmla="*/ 30638 h 298001"/>
                <a:gd name="connsiteX57" fmla="*/ 67666 w 216435"/>
                <a:gd name="connsiteY57" fmla="*/ 39306 h 298001"/>
                <a:gd name="connsiteX58" fmla="*/ 69000 w 216435"/>
                <a:gd name="connsiteY58" fmla="*/ 45307 h 298001"/>
                <a:gd name="connsiteX59" fmla="*/ 69000 w 216435"/>
                <a:gd name="connsiteY59" fmla="*/ 63118 h 298001"/>
                <a:gd name="connsiteX60" fmla="*/ 71095 w 216435"/>
                <a:gd name="connsiteY60" fmla="*/ 75691 h 298001"/>
                <a:gd name="connsiteX61" fmla="*/ 70428 w 216435"/>
                <a:gd name="connsiteY61" fmla="*/ 94170 h 298001"/>
                <a:gd name="connsiteX62" fmla="*/ 75191 w 216435"/>
                <a:gd name="connsiteY62" fmla="*/ 103123 h 298001"/>
                <a:gd name="connsiteX63" fmla="*/ 79858 w 216435"/>
                <a:gd name="connsiteY63" fmla="*/ 100647 h 298001"/>
                <a:gd name="connsiteX64" fmla="*/ 83192 w 216435"/>
                <a:gd name="connsiteY64" fmla="*/ 95980 h 298001"/>
                <a:gd name="connsiteX65" fmla="*/ 85954 w 216435"/>
                <a:gd name="connsiteY65" fmla="*/ 88169 h 298001"/>
                <a:gd name="connsiteX66" fmla="*/ 90145 w 216435"/>
                <a:gd name="connsiteY66" fmla="*/ 93408 h 298001"/>
                <a:gd name="connsiteX67" fmla="*/ 92145 w 216435"/>
                <a:gd name="connsiteY67" fmla="*/ 99789 h 298001"/>
                <a:gd name="connsiteX68" fmla="*/ 99098 w 216435"/>
                <a:gd name="connsiteY68" fmla="*/ 96932 h 298001"/>
                <a:gd name="connsiteX69" fmla="*/ 106718 w 216435"/>
                <a:gd name="connsiteY69" fmla="*/ 97694 h 298001"/>
                <a:gd name="connsiteX70" fmla="*/ 105956 w 216435"/>
                <a:gd name="connsiteY70" fmla="*/ 101790 h 298001"/>
                <a:gd name="connsiteX71" fmla="*/ 100527 w 216435"/>
                <a:gd name="connsiteY71" fmla="*/ 105409 h 298001"/>
                <a:gd name="connsiteX72" fmla="*/ 93574 w 216435"/>
                <a:gd name="connsiteY72" fmla="*/ 107790 h 298001"/>
                <a:gd name="connsiteX73" fmla="*/ 80810 w 216435"/>
                <a:gd name="connsiteY73" fmla="*/ 110076 h 298001"/>
                <a:gd name="connsiteX74" fmla="*/ 72999 w 216435"/>
                <a:gd name="connsiteY74" fmla="*/ 110553 h 298001"/>
                <a:gd name="connsiteX75" fmla="*/ 63951 w 216435"/>
                <a:gd name="connsiteY75" fmla="*/ 113029 h 298001"/>
                <a:gd name="connsiteX76" fmla="*/ 59379 w 216435"/>
                <a:gd name="connsiteY76" fmla="*/ 108362 h 298001"/>
                <a:gd name="connsiteX77" fmla="*/ 62618 w 216435"/>
                <a:gd name="connsiteY77" fmla="*/ 98837 h 298001"/>
                <a:gd name="connsiteX78" fmla="*/ 62618 w 216435"/>
                <a:gd name="connsiteY78" fmla="*/ 90836 h 298001"/>
                <a:gd name="connsiteX79" fmla="*/ 60522 w 216435"/>
                <a:gd name="connsiteY79" fmla="*/ 79977 h 298001"/>
                <a:gd name="connsiteX80" fmla="*/ 59570 w 216435"/>
                <a:gd name="connsiteY80" fmla="*/ 63785 h 298001"/>
                <a:gd name="connsiteX81" fmla="*/ 59570 w 216435"/>
                <a:gd name="connsiteY81" fmla="*/ 55498 h 298001"/>
                <a:gd name="connsiteX82" fmla="*/ 59570 w 216435"/>
                <a:gd name="connsiteY82" fmla="*/ 48926 h 298001"/>
                <a:gd name="connsiteX83" fmla="*/ 59570 w 216435"/>
                <a:gd name="connsiteY83" fmla="*/ 42925 h 298001"/>
                <a:gd name="connsiteX84" fmla="*/ 58713 w 216435"/>
                <a:gd name="connsiteY84" fmla="*/ 33400 h 298001"/>
                <a:gd name="connsiteX85" fmla="*/ 57570 w 216435"/>
                <a:gd name="connsiteY85" fmla="*/ 25590 h 298001"/>
                <a:gd name="connsiteX86" fmla="*/ 54712 w 216435"/>
                <a:gd name="connsiteY86" fmla="*/ 21303 h 298001"/>
                <a:gd name="connsiteX87" fmla="*/ 51378 w 216435"/>
                <a:gd name="connsiteY87" fmla="*/ 23494 h 298001"/>
                <a:gd name="connsiteX88" fmla="*/ 44806 w 216435"/>
                <a:gd name="connsiteY88" fmla="*/ 23494 h 298001"/>
                <a:gd name="connsiteX89" fmla="*/ 40234 w 216435"/>
                <a:gd name="connsiteY89" fmla="*/ 31400 h 298001"/>
                <a:gd name="connsiteX90" fmla="*/ 42425 w 216435"/>
                <a:gd name="connsiteY90" fmla="*/ 45116 h 298001"/>
                <a:gd name="connsiteX91" fmla="*/ 44044 w 216435"/>
                <a:gd name="connsiteY91" fmla="*/ 69119 h 298001"/>
                <a:gd name="connsiteX92" fmla="*/ 42329 w 216435"/>
                <a:gd name="connsiteY92" fmla="*/ 91788 h 298001"/>
                <a:gd name="connsiteX93" fmla="*/ 44234 w 216435"/>
                <a:gd name="connsiteY93" fmla="*/ 102838 h 298001"/>
                <a:gd name="connsiteX94" fmla="*/ 47092 w 216435"/>
                <a:gd name="connsiteY94" fmla="*/ 110458 h 298001"/>
                <a:gd name="connsiteX95" fmla="*/ 43377 w 216435"/>
                <a:gd name="connsiteY95" fmla="*/ 114172 h 298001"/>
                <a:gd name="connsiteX96" fmla="*/ 32423 w 216435"/>
                <a:gd name="connsiteY96" fmla="*/ 118458 h 298001"/>
                <a:gd name="connsiteX97" fmla="*/ 27050 w 216435"/>
                <a:gd name="connsiteY97" fmla="*/ 115958 h 298001"/>
                <a:gd name="connsiteX98" fmla="*/ 26804 w 216435"/>
                <a:gd name="connsiteY98" fmla="*/ 114267 h 298001"/>
                <a:gd name="connsiteX99" fmla="*/ 24232 w 216435"/>
                <a:gd name="connsiteY99" fmla="*/ 97884 h 298001"/>
                <a:gd name="connsiteX100" fmla="*/ 20613 w 216435"/>
                <a:gd name="connsiteY100" fmla="*/ 97884 h 298001"/>
                <a:gd name="connsiteX101" fmla="*/ 7849 w 216435"/>
                <a:gd name="connsiteY101" fmla="*/ 119030 h 298001"/>
                <a:gd name="connsiteX102" fmla="*/ 2610 w 216435"/>
                <a:gd name="connsiteY102" fmla="*/ 122459 h 298001"/>
                <a:gd name="connsiteX103" fmla="*/ -247 w 216435"/>
                <a:gd name="connsiteY103" fmla="*/ 129888 h 298001"/>
                <a:gd name="connsiteX104" fmla="*/ -247 w 216435"/>
                <a:gd name="connsiteY104" fmla="*/ 148176 h 298001"/>
                <a:gd name="connsiteX105" fmla="*/ 5563 w 216435"/>
                <a:gd name="connsiteY105" fmla="*/ 166369 h 298001"/>
                <a:gd name="connsiteX106" fmla="*/ 13278 w 216435"/>
                <a:gd name="connsiteY106" fmla="*/ 169513 h 298001"/>
                <a:gd name="connsiteX107" fmla="*/ 33090 w 216435"/>
                <a:gd name="connsiteY107" fmla="*/ 154368 h 298001"/>
                <a:gd name="connsiteX108" fmla="*/ 37662 w 216435"/>
                <a:gd name="connsiteY108" fmla="*/ 148938 h 298001"/>
                <a:gd name="connsiteX109" fmla="*/ 47187 w 216435"/>
                <a:gd name="connsiteY109" fmla="*/ 136270 h 298001"/>
                <a:gd name="connsiteX110" fmla="*/ 62713 w 216435"/>
                <a:gd name="connsiteY110" fmla="*/ 129984 h 298001"/>
                <a:gd name="connsiteX111" fmla="*/ 75857 w 216435"/>
                <a:gd name="connsiteY111" fmla="*/ 127317 h 298001"/>
                <a:gd name="connsiteX112" fmla="*/ 93002 w 216435"/>
                <a:gd name="connsiteY112" fmla="*/ 125126 h 298001"/>
                <a:gd name="connsiteX113" fmla="*/ 103575 w 216435"/>
                <a:gd name="connsiteY113" fmla="*/ 122935 h 298001"/>
                <a:gd name="connsiteX114" fmla="*/ 114148 w 216435"/>
                <a:gd name="connsiteY114" fmla="*/ 120459 h 298001"/>
                <a:gd name="connsiteX115" fmla="*/ 135103 w 216435"/>
                <a:gd name="connsiteY115" fmla="*/ 118268 h 298001"/>
                <a:gd name="connsiteX116" fmla="*/ 148438 w 216435"/>
                <a:gd name="connsiteY116" fmla="*/ 116363 h 298001"/>
                <a:gd name="connsiteX117" fmla="*/ 161106 w 216435"/>
                <a:gd name="connsiteY117" fmla="*/ 114934 h 298001"/>
                <a:gd name="connsiteX118" fmla="*/ 155772 w 216435"/>
                <a:gd name="connsiteY118" fmla="*/ 125126 h 298001"/>
                <a:gd name="connsiteX119" fmla="*/ 146247 w 216435"/>
                <a:gd name="connsiteY119" fmla="*/ 129793 h 298001"/>
                <a:gd name="connsiteX120" fmla="*/ 137485 w 216435"/>
                <a:gd name="connsiteY120" fmla="*/ 127698 h 298001"/>
                <a:gd name="connsiteX121" fmla="*/ 129007 w 216435"/>
                <a:gd name="connsiteY121" fmla="*/ 127698 h 298001"/>
                <a:gd name="connsiteX122" fmla="*/ 118625 w 216435"/>
                <a:gd name="connsiteY122" fmla="*/ 127698 h 298001"/>
                <a:gd name="connsiteX123" fmla="*/ 114243 w 216435"/>
                <a:gd name="connsiteY123" fmla="*/ 130841 h 298001"/>
                <a:gd name="connsiteX124" fmla="*/ 106814 w 216435"/>
                <a:gd name="connsiteY124" fmla="*/ 133508 h 298001"/>
                <a:gd name="connsiteX125" fmla="*/ 97956 w 216435"/>
                <a:gd name="connsiteY125" fmla="*/ 135032 h 298001"/>
                <a:gd name="connsiteX126" fmla="*/ 86145 w 216435"/>
                <a:gd name="connsiteY126" fmla="*/ 137985 h 298001"/>
                <a:gd name="connsiteX127" fmla="*/ 75762 w 216435"/>
                <a:gd name="connsiteY127" fmla="*/ 138937 h 298001"/>
                <a:gd name="connsiteX128" fmla="*/ 71571 w 216435"/>
                <a:gd name="connsiteY128" fmla="*/ 141699 h 298001"/>
                <a:gd name="connsiteX129" fmla="*/ 60332 w 216435"/>
                <a:gd name="connsiteY129" fmla="*/ 142461 h 298001"/>
                <a:gd name="connsiteX130" fmla="*/ 52331 w 216435"/>
                <a:gd name="connsiteY130" fmla="*/ 161511 h 298001"/>
                <a:gd name="connsiteX131" fmla="*/ 50236 w 216435"/>
                <a:gd name="connsiteY131" fmla="*/ 171894 h 298001"/>
                <a:gd name="connsiteX132" fmla="*/ 53093 w 216435"/>
                <a:gd name="connsiteY132" fmla="*/ 178847 h 298001"/>
                <a:gd name="connsiteX133" fmla="*/ 60712 w 216435"/>
                <a:gd name="connsiteY133" fmla="*/ 178847 h 298001"/>
                <a:gd name="connsiteX134" fmla="*/ 69761 w 216435"/>
                <a:gd name="connsiteY134" fmla="*/ 174180 h 298001"/>
                <a:gd name="connsiteX135" fmla="*/ 77763 w 216435"/>
                <a:gd name="connsiteY135" fmla="*/ 168941 h 298001"/>
                <a:gd name="connsiteX136" fmla="*/ 85002 w 216435"/>
                <a:gd name="connsiteY136" fmla="*/ 169608 h 298001"/>
                <a:gd name="connsiteX137" fmla="*/ 81477 w 216435"/>
                <a:gd name="connsiteY137" fmla="*/ 179133 h 298001"/>
                <a:gd name="connsiteX138" fmla="*/ 80144 w 216435"/>
                <a:gd name="connsiteY138" fmla="*/ 188658 h 298001"/>
                <a:gd name="connsiteX139" fmla="*/ 77477 w 216435"/>
                <a:gd name="connsiteY139" fmla="*/ 193039 h 298001"/>
                <a:gd name="connsiteX140" fmla="*/ 69952 w 216435"/>
                <a:gd name="connsiteY140" fmla="*/ 196849 h 298001"/>
                <a:gd name="connsiteX141" fmla="*/ 57474 w 216435"/>
                <a:gd name="connsiteY141" fmla="*/ 200183 h 298001"/>
                <a:gd name="connsiteX142" fmla="*/ 47378 w 216435"/>
                <a:gd name="connsiteY142" fmla="*/ 206469 h 298001"/>
                <a:gd name="connsiteX143" fmla="*/ 36995 w 216435"/>
                <a:gd name="connsiteY143" fmla="*/ 203802 h 298001"/>
                <a:gd name="connsiteX144" fmla="*/ 22708 w 216435"/>
                <a:gd name="connsiteY144" fmla="*/ 212661 h 298001"/>
                <a:gd name="connsiteX145" fmla="*/ 20327 w 216435"/>
                <a:gd name="connsiteY145" fmla="*/ 224472 h 298001"/>
                <a:gd name="connsiteX146" fmla="*/ 21565 w 216435"/>
                <a:gd name="connsiteY146" fmla="*/ 233044 h 298001"/>
                <a:gd name="connsiteX147" fmla="*/ 26899 w 216435"/>
                <a:gd name="connsiteY147" fmla="*/ 235426 h 298001"/>
                <a:gd name="connsiteX148" fmla="*/ 38615 w 216435"/>
                <a:gd name="connsiteY148" fmla="*/ 238283 h 298001"/>
                <a:gd name="connsiteX149" fmla="*/ 51664 w 216435"/>
                <a:gd name="connsiteY149" fmla="*/ 233616 h 298001"/>
                <a:gd name="connsiteX150" fmla="*/ 67571 w 216435"/>
                <a:gd name="connsiteY150" fmla="*/ 230854 h 298001"/>
                <a:gd name="connsiteX151" fmla="*/ 83001 w 216435"/>
                <a:gd name="connsiteY151" fmla="*/ 228091 h 298001"/>
                <a:gd name="connsiteX152" fmla="*/ 87573 w 216435"/>
                <a:gd name="connsiteY152" fmla="*/ 234568 h 298001"/>
                <a:gd name="connsiteX153" fmla="*/ 71095 w 216435"/>
                <a:gd name="connsiteY153" fmla="*/ 263143 h 298001"/>
                <a:gd name="connsiteX154" fmla="*/ 50140 w 216435"/>
                <a:gd name="connsiteY154" fmla="*/ 266953 h 298001"/>
                <a:gd name="connsiteX155" fmla="*/ 41472 w 216435"/>
                <a:gd name="connsiteY155" fmla="*/ 271239 h 298001"/>
                <a:gd name="connsiteX156" fmla="*/ 57665 w 216435"/>
                <a:gd name="connsiteY156" fmla="*/ 286575 h 298001"/>
                <a:gd name="connsiteX157" fmla="*/ 58713 w 216435"/>
                <a:gd name="connsiteY157" fmla="*/ 296671 h 298001"/>
                <a:gd name="connsiteX158" fmla="*/ 75477 w 216435"/>
                <a:gd name="connsiteY158" fmla="*/ 296671 h 298001"/>
                <a:gd name="connsiteX159" fmla="*/ 86621 w 216435"/>
                <a:gd name="connsiteY159" fmla="*/ 293623 h 298001"/>
                <a:gd name="connsiteX160" fmla="*/ 100527 w 216435"/>
                <a:gd name="connsiteY160" fmla="*/ 288670 h 298001"/>
                <a:gd name="connsiteX161" fmla="*/ 110052 w 216435"/>
                <a:gd name="connsiteY161" fmla="*/ 270192 h 298001"/>
                <a:gd name="connsiteX162" fmla="*/ 115005 w 216435"/>
                <a:gd name="connsiteY162" fmla="*/ 261619 h 298001"/>
                <a:gd name="connsiteX163" fmla="*/ 117672 w 216435"/>
                <a:gd name="connsiteY163" fmla="*/ 248760 h 298001"/>
                <a:gd name="connsiteX164" fmla="*/ 119101 w 216435"/>
                <a:gd name="connsiteY164" fmla="*/ 237521 h 298001"/>
                <a:gd name="connsiteX165" fmla="*/ 118244 w 216435"/>
                <a:gd name="connsiteY165" fmla="*/ 224376 h 298001"/>
                <a:gd name="connsiteX166" fmla="*/ 137294 w 216435"/>
                <a:gd name="connsiteY166" fmla="*/ 215804 h 298001"/>
                <a:gd name="connsiteX167" fmla="*/ 145485 w 216435"/>
                <a:gd name="connsiteY167" fmla="*/ 213042 h 298001"/>
                <a:gd name="connsiteX168" fmla="*/ 157582 w 216435"/>
                <a:gd name="connsiteY168" fmla="*/ 210756 h 298001"/>
                <a:gd name="connsiteX169" fmla="*/ 164440 w 216435"/>
                <a:gd name="connsiteY169" fmla="*/ 204850 h 298001"/>
                <a:gd name="connsiteX170" fmla="*/ 167393 w 216435"/>
                <a:gd name="connsiteY170" fmla="*/ 192849 h 298001"/>
                <a:gd name="connsiteX171" fmla="*/ 162916 w 216435"/>
                <a:gd name="connsiteY171" fmla="*/ 188277 h 298001"/>
                <a:gd name="connsiteX172" fmla="*/ 151391 w 216435"/>
                <a:gd name="connsiteY172" fmla="*/ 183514 h 298001"/>
                <a:gd name="connsiteX173" fmla="*/ 139580 w 216435"/>
                <a:gd name="connsiteY173" fmla="*/ 177513 h 298001"/>
                <a:gd name="connsiteX174" fmla="*/ 132817 w 216435"/>
                <a:gd name="connsiteY174" fmla="*/ 181133 h 298001"/>
                <a:gd name="connsiteX175" fmla="*/ 122530 w 216435"/>
                <a:gd name="connsiteY175" fmla="*/ 185229 h 298001"/>
                <a:gd name="connsiteX176" fmla="*/ 116815 w 216435"/>
                <a:gd name="connsiteY176" fmla="*/ 184086 h 298001"/>
                <a:gd name="connsiteX177" fmla="*/ 118720 w 216435"/>
                <a:gd name="connsiteY177" fmla="*/ 172751 h 298001"/>
                <a:gd name="connsiteX178" fmla="*/ 130722 w 216435"/>
                <a:gd name="connsiteY178" fmla="*/ 161702 h 298001"/>
                <a:gd name="connsiteX179" fmla="*/ 138246 w 216435"/>
                <a:gd name="connsiteY179" fmla="*/ 153701 h 298001"/>
                <a:gd name="connsiteX180" fmla="*/ 158725 w 216435"/>
                <a:gd name="connsiteY180" fmla="*/ 139128 h 298001"/>
                <a:gd name="connsiteX181" fmla="*/ 170631 w 216435"/>
                <a:gd name="connsiteY181" fmla="*/ 139128 h 298001"/>
                <a:gd name="connsiteX182" fmla="*/ 180156 w 216435"/>
                <a:gd name="connsiteY182" fmla="*/ 139985 h 298001"/>
                <a:gd name="connsiteX183" fmla="*/ 187586 w 216435"/>
                <a:gd name="connsiteY183" fmla="*/ 136842 h 298001"/>
                <a:gd name="connsiteX184" fmla="*/ 211589 w 216435"/>
                <a:gd name="connsiteY184" fmla="*/ 130460 h 298001"/>
                <a:gd name="connsiteX185" fmla="*/ 215971 w 216435"/>
                <a:gd name="connsiteY185" fmla="*/ 114553 h 298001"/>
                <a:gd name="connsiteX186" fmla="*/ 211875 w 216435"/>
                <a:gd name="connsiteY186" fmla="*/ 96932 h 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16435" h="298001">
                  <a:moveTo>
                    <a:pt x="211303" y="97027"/>
                  </a:moveTo>
                  <a:cubicBezTo>
                    <a:pt x="209017" y="94265"/>
                    <a:pt x="205302" y="95408"/>
                    <a:pt x="203588" y="94265"/>
                  </a:cubicBezTo>
                  <a:cubicBezTo>
                    <a:pt x="201873" y="93122"/>
                    <a:pt x="198920" y="92931"/>
                    <a:pt x="196825" y="92265"/>
                  </a:cubicBezTo>
                  <a:cubicBezTo>
                    <a:pt x="194729" y="91598"/>
                    <a:pt x="192729" y="88455"/>
                    <a:pt x="190824" y="87883"/>
                  </a:cubicBezTo>
                  <a:cubicBezTo>
                    <a:pt x="188365" y="87469"/>
                    <a:pt x="185854" y="87469"/>
                    <a:pt x="183395" y="87883"/>
                  </a:cubicBezTo>
                  <a:cubicBezTo>
                    <a:pt x="180427" y="90816"/>
                    <a:pt x="176699" y="92862"/>
                    <a:pt x="172631" y="93789"/>
                  </a:cubicBezTo>
                  <a:cubicBezTo>
                    <a:pt x="170631" y="93789"/>
                    <a:pt x="167393" y="94455"/>
                    <a:pt x="167107" y="92074"/>
                  </a:cubicBezTo>
                  <a:cubicBezTo>
                    <a:pt x="167063" y="87995"/>
                    <a:pt x="167707" y="83938"/>
                    <a:pt x="169012" y="80073"/>
                  </a:cubicBezTo>
                  <a:cubicBezTo>
                    <a:pt x="170060" y="76358"/>
                    <a:pt x="171107" y="72072"/>
                    <a:pt x="171393" y="70548"/>
                  </a:cubicBezTo>
                  <a:cubicBezTo>
                    <a:pt x="171679" y="69024"/>
                    <a:pt x="174060" y="63309"/>
                    <a:pt x="174251" y="62547"/>
                  </a:cubicBezTo>
                  <a:cubicBezTo>
                    <a:pt x="175286" y="54144"/>
                    <a:pt x="178577" y="46178"/>
                    <a:pt x="183776" y="39496"/>
                  </a:cubicBezTo>
                  <a:cubicBezTo>
                    <a:pt x="187872" y="35496"/>
                    <a:pt x="196825" y="30638"/>
                    <a:pt x="195968" y="29971"/>
                  </a:cubicBezTo>
                  <a:cubicBezTo>
                    <a:pt x="195111" y="29305"/>
                    <a:pt x="196634" y="21303"/>
                    <a:pt x="197016" y="18446"/>
                  </a:cubicBezTo>
                  <a:cubicBezTo>
                    <a:pt x="197408" y="16010"/>
                    <a:pt x="196549" y="13541"/>
                    <a:pt x="194730" y="11874"/>
                  </a:cubicBezTo>
                  <a:cubicBezTo>
                    <a:pt x="191940" y="9706"/>
                    <a:pt x="188941" y="7823"/>
                    <a:pt x="185776" y="6254"/>
                  </a:cubicBezTo>
                  <a:cubicBezTo>
                    <a:pt x="183047" y="5036"/>
                    <a:pt x="179871" y="5401"/>
                    <a:pt x="177490" y="7207"/>
                  </a:cubicBezTo>
                  <a:cubicBezTo>
                    <a:pt x="176251" y="8159"/>
                    <a:pt x="175679" y="10255"/>
                    <a:pt x="175013" y="10731"/>
                  </a:cubicBezTo>
                  <a:cubicBezTo>
                    <a:pt x="172632" y="12350"/>
                    <a:pt x="149676" y="15969"/>
                    <a:pt x="147295" y="25399"/>
                  </a:cubicBezTo>
                  <a:cubicBezTo>
                    <a:pt x="146152" y="30066"/>
                    <a:pt x="152915" y="32734"/>
                    <a:pt x="152820" y="38734"/>
                  </a:cubicBezTo>
                  <a:cubicBezTo>
                    <a:pt x="152584" y="41246"/>
                    <a:pt x="151907" y="43697"/>
                    <a:pt x="150819" y="45973"/>
                  </a:cubicBezTo>
                  <a:cubicBezTo>
                    <a:pt x="149867" y="48069"/>
                    <a:pt x="148152" y="52164"/>
                    <a:pt x="146438" y="52545"/>
                  </a:cubicBezTo>
                  <a:cubicBezTo>
                    <a:pt x="144723" y="52926"/>
                    <a:pt x="141390" y="52545"/>
                    <a:pt x="138723" y="56451"/>
                  </a:cubicBezTo>
                  <a:cubicBezTo>
                    <a:pt x="134532" y="62547"/>
                    <a:pt x="139484" y="63785"/>
                    <a:pt x="139484" y="65499"/>
                  </a:cubicBezTo>
                  <a:cubicBezTo>
                    <a:pt x="139484" y="67214"/>
                    <a:pt x="136151" y="69595"/>
                    <a:pt x="135103" y="70643"/>
                  </a:cubicBezTo>
                  <a:cubicBezTo>
                    <a:pt x="133762" y="72582"/>
                    <a:pt x="131871" y="74074"/>
                    <a:pt x="129674" y="74929"/>
                  </a:cubicBezTo>
                  <a:cubicBezTo>
                    <a:pt x="128436" y="74929"/>
                    <a:pt x="128340" y="81692"/>
                    <a:pt x="131579" y="84454"/>
                  </a:cubicBezTo>
                  <a:cubicBezTo>
                    <a:pt x="134817" y="87216"/>
                    <a:pt x="138151" y="85597"/>
                    <a:pt x="139866" y="87216"/>
                  </a:cubicBezTo>
                  <a:cubicBezTo>
                    <a:pt x="141866" y="92074"/>
                    <a:pt x="135579" y="96741"/>
                    <a:pt x="130341" y="96741"/>
                  </a:cubicBezTo>
                  <a:cubicBezTo>
                    <a:pt x="123482" y="96741"/>
                    <a:pt x="128340" y="87788"/>
                    <a:pt x="125292" y="88645"/>
                  </a:cubicBezTo>
                  <a:cubicBezTo>
                    <a:pt x="119577" y="90169"/>
                    <a:pt x="113195" y="85788"/>
                    <a:pt x="115005" y="83216"/>
                  </a:cubicBezTo>
                  <a:cubicBezTo>
                    <a:pt x="116815" y="80644"/>
                    <a:pt x="123768" y="71119"/>
                    <a:pt x="123482" y="70929"/>
                  </a:cubicBezTo>
                  <a:cubicBezTo>
                    <a:pt x="130912" y="55784"/>
                    <a:pt x="135008" y="52450"/>
                    <a:pt x="134722" y="48164"/>
                  </a:cubicBezTo>
                  <a:cubicBezTo>
                    <a:pt x="134436" y="43878"/>
                    <a:pt x="130150" y="40925"/>
                    <a:pt x="129579" y="40449"/>
                  </a:cubicBezTo>
                  <a:cubicBezTo>
                    <a:pt x="129007" y="39972"/>
                    <a:pt x="129007" y="32162"/>
                    <a:pt x="129579" y="30924"/>
                  </a:cubicBezTo>
                  <a:cubicBezTo>
                    <a:pt x="131478" y="26721"/>
                    <a:pt x="134313" y="23007"/>
                    <a:pt x="137865" y="20065"/>
                  </a:cubicBezTo>
                  <a:cubicBezTo>
                    <a:pt x="141199" y="17113"/>
                    <a:pt x="144723" y="11112"/>
                    <a:pt x="142152" y="7683"/>
                  </a:cubicBezTo>
                  <a:cubicBezTo>
                    <a:pt x="139580" y="4254"/>
                    <a:pt x="136436" y="158"/>
                    <a:pt x="132055" y="-128"/>
                  </a:cubicBezTo>
                  <a:cubicBezTo>
                    <a:pt x="130209" y="-199"/>
                    <a:pt x="128376" y="194"/>
                    <a:pt x="126721" y="1015"/>
                  </a:cubicBezTo>
                  <a:cubicBezTo>
                    <a:pt x="125483" y="1872"/>
                    <a:pt x="123102" y="1015"/>
                    <a:pt x="121387" y="1015"/>
                  </a:cubicBezTo>
                  <a:cubicBezTo>
                    <a:pt x="117101" y="2920"/>
                    <a:pt x="116243" y="10540"/>
                    <a:pt x="114815" y="13207"/>
                  </a:cubicBezTo>
                  <a:cubicBezTo>
                    <a:pt x="112624" y="17493"/>
                    <a:pt x="107861" y="24923"/>
                    <a:pt x="105957" y="24923"/>
                  </a:cubicBezTo>
                  <a:cubicBezTo>
                    <a:pt x="104052" y="24923"/>
                    <a:pt x="100623" y="18827"/>
                    <a:pt x="98622" y="18922"/>
                  </a:cubicBezTo>
                  <a:cubicBezTo>
                    <a:pt x="96622" y="19017"/>
                    <a:pt x="91955" y="24066"/>
                    <a:pt x="91955" y="25590"/>
                  </a:cubicBezTo>
                  <a:cubicBezTo>
                    <a:pt x="91955" y="27114"/>
                    <a:pt x="95574" y="32067"/>
                    <a:pt x="95955" y="36163"/>
                  </a:cubicBezTo>
                  <a:cubicBezTo>
                    <a:pt x="95517" y="39579"/>
                    <a:pt x="94277" y="42843"/>
                    <a:pt x="92336" y="45688"/>
                  </a:cubicBezTo>
                  <a:cubicBezTo>
                    <a:pt x="90431" y="49116"/>
                    <a:pt x="88907" y="56641"/>
                    <a:pt x="92336" y="57594"/>
                  </a:cubicBezTo>
                  <a:cubicBezTo>
                    <a:pt x="95765" y="58546"/>
                    <a:pt x="93955" y="55498"/>
                    <a:pt x="98242" y="54831"/>
                  </a:cubicBezTo>
                  <a:cubicBezTo>
                    <a:pt x="102527" y="54165"/>
                    <a:pt x="105575" y="51402"/>
                    <a:pt x="106623" y="51593"/>
                  </a:cubicBezTo>
                  <a:cubicBezTo>
                    <a:pt x="107671" y="51784"/>
                    <a:pt x="115196" y="58641"/>
                    <a:pt x="111672" y="63594"/>
                  </a:cubicBezTo>
                  <a:cubicBezTo>
                    <a:pt x="110338" y="65499"/>
                    <a:pt x="107004" y="73119"/>
                    <a:pt x="102147" y="72453"/>
                  </a:cubicBezTo>
                  <a:cubicBezTo>
                    <a:pt x="100623" y="72453"/>
                    <a:pt x="99861" y="68833"/>
                    <a:pt x="98242" y="67500"/>
                  </a:cubicBezTo>
                  <a:cubicBezTo>
                    <a:pt x="96622" y="66166"/>
                    <a:pt x="90050" y="68928"/>
                    <a:pt x="87859" y="67500"/>
                  </a:cubicBezTo>
                  <a:cubicBezTo>
                    <a:pt x="85668" y="66071"/>
                    <a:pt x="85097" y="66547"/>
                    <a:pt x="85192" y="62832"/>
                  </a:cubicBezTo>
                  <a:cubicBezTo>
                    <a:pt x="85096" y="56039"/>
                    <a:pt x="84136" y="49285"/>
                    <a:pt x="82334" y="42735"/>
                  </a:cubicBezTo>
                  <a:cubicBezTo>
                    <a:pt x="80959" y="41044"/>
                    <a:pt x="80248" y="38911"/>
                    <a:pt x="80334" y="36734"/>
                  </a:cubicBezTo>
                  <a:cubicBezTo>
                    <a:pt x="80335" y="32638"/>
                    <a:pt x="79668" y="26733"/>
                    <a:pt x="77382" y="27209"/>
                  </a:cubicBezTo>
                  <a:cubicBezTo>
                    <a:pt x="75006" y="27589"/>
                    <a:pt x="72844" y="28805"/>
                    <a:pt x="71286" y="30638"/>
                  </a:cubicBezTo>
                  <a:cubicBezTo>
                    <a:pt x="69213" y="33084"/>
                    <a:pt x="67949" y="36112"/>
                    <a:pt x="67666" y="39306"/>
                  </a:cubicBezTo>
                  <a:cubicBezTo>
                    <a:pt x="68228" y="41278"/>
                    <a:pt x="68672" y="43282"/>
                    <a:pt x="69000" y="45307"/>
                  </a:cubicBezTo>
                  <a:cubicBezTo>
                    <a:pt x="69313" y="51240"/>
                    <a:pt x="69313" y="57185"/>
                    <a:pt x="69000" y="63118"/>
                  </a:cubicBezTo>
                  <a:cubicBezTo>
                    <a:pt x="69000" y="66452"/>
                    <a:pt x="71476" y="71786"/>
                    <a:pt x="71095" y="75691"/>
                  </a:cubicBezTo>
                  <a:cubicBezTo>
                    <a:pt x="71095" y="77596"/>
                    <a:pt x="70333" y="92169"/>
                    <a:pt x="70428" y="94170"/>
                  </a:cubicBezTo>
                  <a:cubicBezTo>
                    <a:pt x="70163" y="97822"/>
                    <a:pt x="72014" y="101302"/>
                    <a:pt x="75191" y="103123"/>
                  </a:cubicBezTo>
                  <a:cubicBezTo>
                    <a:pt x="77286" y="103980"/>
                    <a:pt x="78525" y="101694"/>
                    <a:pt x="79858" y="100647"/>
                  </a:cubicBezTo>
                  <a:cubicBezTo>
                    <a:pt x="81191" y="99599"/>
                    <a:pt x="83383" y="98932"/>
                    <a:pt x="83192" y="95980"/>
                  </a:cubicBezTo>
                  <a:cubicBezTo>
                    <a:pt x="83001" y="93027"/>
                    <a:pt x="83192" y="89026"/>
                    <a:pt x="85954" y="88169"/>
                  </a:cubicBezTo>
                  <a:cubicBezTo>
                    <a:pt x="88717" y="87312"/>
                    <a:pt x="90621" y="91312"/>
                    <a:pt x="90145" y="93408"/>
                  </a:cubicBezTo>
                  <a:cubicBezTo>
                    <a:pt x="89105" y="95735"/>
                    <a:pt x="89963" y="98472"/>
                    <a:pt x="92145" y="99789"/>
                  </a:cubicBezTo>
                  <a:cubicBezTo>
                    <a:pt x="93384" y="101028"/>
                    <a:pt x="97193" y="97694"/>
                    <a:pt x="99098" y="96932"/>
                  </a:cubicBezTo>
                  <a:cubicBezTo>
                    <a:pt x="102623" y="95694"/>
                    <a:pt x="105385" y="94360"/>
                    <a:pt x="106718" y="97694"/>
                  </a:cubicBezTo>
                  <a:cubicBezTo>
                    <a:pt x="107418" y="99075"/>
                    <a:pt x="107106" y="100753"/>
                    <a:pt x="105956" y="101790"/>
                  </a:cubicBezTo>
                  <a:cubicBezTo>
                    <a:pt x="104382" y="103317"/>
                    <a:pt x="102542" y="104543"/>
                    <a:pt x="100527" y="105409"/>
                  </a:cubicBezTo>
                  <a:cubicBezTo>
                    <a:pt x="98813" y="105409"/>
                    <a:pt x="95479" y="107695"/>
                    <a:pt x="93574" y="107790"/>
                  </a:cubicBezTo>
                  <a:cubicBezTo>
                    <a:pt x="89248" y="108078"/>
                    <a:pt x="84967" y="108844"/>
                    <a:pt x="80810" y="110076"/>
                  </a:cubicBezTo>
                  <a:cubicBezTo>
                    <a:pt x="78225" y="110461"/>
                    <a:pt x="75612" y="110620"/>
                    <a:pt x="72999" y="110553"/>
                  </a:cubicBezTo>
                  <a:cubicBezTo>
                    <a:pt x="70904" y="110553"/>
                    <a:pt x="66523" y="113601"/>
                    <a:pt x="63951" y="113029"/>
                  </a:cubicBezTo>
                  <a:cubicBezTo>
                    <a:pt x="61859" y="112156"/>
                    <a:pt x="60209" y="110472"/>
                    <a:pt x="59379" y="108362"/>
                  </a:cubicBezTo>
                  <a:cubicBezTo>
                    <a:pt x="58522" y="106076"/>
                    <a:pt x="62046" y="102933"/>
                    <a:pt x="62618" y="98837"/>
                  </a:cubicBezTo>
                  <a:cubicBezTo>
                    <a:pt x="62618" y="96932"/>
                    <a:pt x="62618" y="92836"/>
                    <a:pt x="62618" y="90836"/>
                  </a:cubicBezTo>
                  <a:cubicBezTo>
                    <a:pt x="63189" y="85883"/>
                    <a:pt x="60522" y="82263"/>
                    <a:pt x="60522" y="79977"/>
                  </a:cubicBezTo>
                  <a:cubicBezTo>
                    <a:pt x="60522" y="77691"/>
                    <a:pt x="59856" y="67023"/>
                    <a:pt x="59570" y="63785"/>
                  </a:cubicBezTo>
                  <a:cubicBezTo>
                    <a:pt x="59284" y="60546"/>
                    <a:pt x="60332" y="57975"/>
                    <a:pt x="59570" y="55498"/>
                  </a:cubicBezTo>
                  <a:cubicBezTo>
                    <a:pt x="59173" y="53325"/>
                    <a:pt x="59173" y="51099"/>
                    <a:pt x="59570" y="48926"/>
                  </a:cubicBezTo>
                  <a:cubicBezTo>
                    <a:pt x="60402" y="47012"/>
                    <a:pt x="60402" y="44839"/>
                    <a:pt x="59570" y="42925"/>
                  </a:cubicBezTo>
                  <a:cubicBezTo>
                    <a:pt x="58236" y="41115"/>
                    <a:pt x="59570" y="36543"/>
                    <a:pt x="58713" y="33400"/>
                  </a:cubicBezTo>
                  <a:cubicBezTo>
                    <a:pt x="57855" y="30257"/>
                    <a:pt x="58713" y="28638"/>
                    <a:pt x="57570" y="25590"/>
                  </a:cubicBezTo>
                  <a:cubicBezTo>
                    <a:pt x="56427" y="22542"/>
                    <a:pt x="56807" y="22161"/>
                    <a:pt x="54712" y="21303"/>
                  </a:cubicBezTo>
                  <a:cubicBezTo>
                    <a:pt x="52616" y="20446"/>
                    <a:pt x="52807" y="23399"/>
                    <a:pt x="51378" y="23494"/>
                  </a:cubicBezTo>
                  <a:cubicBezTo>
                    <a:pt x="49192" y="23305"/>
                    <a:pt x="46992" y="23305"/>
                    <a:pt x="44806" y="23494"/>
                  </a:cubicBezTo>
                  <a:cubicBezTo>
                    <a:pt x="41092" y="24351"/>
                    <a:pt x="37853" y="29971"/>
                    <a:pt x="40234" y="31400"/>
                  </a:cubicBezTo>
                  <a:cubicBezTo>
                    <a:pt x="41892" y="35775"/>
                    <a:pt x="42638" y="40442"/>
                    <a:pt x="42425" y="45116"/>
                  </a:cubicBezTo>
                  <a:cubicBezTo>
                    <a:pt x="42425" y="58260"/>
                    <a:pt x="44616" y="64166"/>
                    <a:pt x="44044" y="69119"/>
                  </a:cubicBezTo>
                  <a:cubicBezTo>
                    <a:pt x="43187" y="77977"/>
                    <a:pt x="42329" y="89788"/>
                    <a:pt x="42329" y="91788"/>
                  </a:cubicBezTo>
                  <a:cubicBezTo>
                    <a:pt x="42578" y="95528"/>
                    <a:pt x="43216" y="99231"/>
                    <a:pt x="44234" y="102838"/>
                  </a:cubicBezTo>
                  <a:cubicBezTo>
                    <a:pt x="45476" y="105259"/>
                    <a:pt x="46435" y="107816"/>
                    <a:pt x="47092" y="110458"/>
                  </a:cubicBezTo>
                  <a:cubicBezTo>
                    <a:pt x="47092" y="112363"/>
                    <a:pt x="44044" y="113696"/>
                    <a:pt x="43377" y="114172"/>
                  </a:cubicBezTo>
                  <a:cubicBezTo>
                    <a:pt x="39992" y="116204"/>
                    <a:pt x="36290" y="117653"/>
                    <a:pt x="32423" y="118458"/>
                  </a:cubicBezTo>
                  <a:cubicBezTo>
                    <a:pt x="30249" y="119252"/>
                    <a:pt x="27843" y="118132"/>
                    <a:pt x="27050" y="115958"/>
                  </a:cubicBezTo>
                  <a:cubicBezTo>
                    <a:pt x="26853" y="115417"/>
                    <a:pt x="26769" y="114842"/>
                    <a:pt x="26804" y="114267"/>
                  </a:cubicBezTo>
                  <a:cubicBezTo>
                    <a:pt x="26758" y="108710"/>
                    <a:pt x="25891" y="103189"/>
                    <a:pt x="24232" y="97884"/>
                  </a:cubicBezTo>
                  <a:cubicBezTo>
                    <a:pt x="22708" y="96646"/>
                    <a:pt x="20613" y="97884"/>
                    <a:pt x="20613" y="97884"/>
                  </a:cubicBezTo>
                  <a:cubicBezTo>
                    <a:pt x="16744" y="105159"/>
                    <a:pt x="12483" y="112218"/>
                    <a:pt x="7849" y="119030"/>
                  </a:cubicBezTo>
                  <a:cubicBezTo>
                    <a:pt x="6323" y="120478"/>
                    <a:pt x="4548" y="121640"/>
                    <a:pt x="2610" y="122459"/>
                  </a:cubicBezTo>
                  <a:cubicBezTo>
                    <a:pt x="355" y="124215"/>
                    <a:pt x="-744" y="127074"/>
                    <a:pt x="-247" y="129888"/>
                  </a:cubicBezTo>
                  <a:cubicBezTo>
                    <a:pt x="3086" y="140938"/>
                    <a:pt x="-247" y="142366"/>
                    <a:pt x="-247" y="148176"/>
                  </a:cubicBezTo>
                  <a:cubicBezTo>
                    <a:pt x="270" y="154606"/>
                    <a:pt x="2258" y="160830"/>
                    <a:pt x="5563" y="166369"/>
                  </a:cubicBezTo>
                  <a:cubicBezTo>
                    <a:pt x="7058" y="169121"/>
                    <a:pt x="10286" y="170437"/>
                    <a:pt x="13278" y="169513"/>
                  </a:cubicBezTo>
                  <a:cubicBezTo>
                    <a:pt x="20613" y="168179"/>
                    <a:pt x="25375" y="159988"/>
                    <a:pt x="33090" y="154368"/>
                  </a:cubicBezTo>
                  <a:cubicBezTo>
                    <a:pt x="34783" y="152707"/>
                    <a:pt x="36314" y="150889"/>
                    <a:pt x="37662" y="148938"/>
                  </a:cubicBezTo>
                  <a:cubicBezTo>
                    <a:pt x="40197" y="144270"/>
                    <a:pt x="43407" y="140001"/>
                    <a:pt x="47187" y="136270"/>
                  </a:cubicBezTo>
                  <a:cubicBezTo>
                    <a:pt x="52034" y="133442"/>
                    <a:pt x="57263" y="131325"/>
                    <a:pt x="62713" y="129984"/>
                  </a:cubicBezTo>
                  <a:cubicBezTo>
                    <a:pt x="66618" y="128936"/>
                    <a:pt x="72905" y="127984"/>
                    <a:pt x="75857" y="127317"/>
                  </a:cubicBezTo>
                  <a:cubicBezTo>
                    <a:pt x="81532" y="126295"/>
                    <a:pt x="87254" y="125564"/>
                    <a:pt x="93002" y="125126"/>
                  </a:cubicBezTo>
                  <a:cubicBezTo>
                    <a:pt x="96589" y="124741"/>
                    <a:pt x="100130" y="124007"/>
                    <a:pt x="103575" y="122935"/>
                  </a:cubicBezTo>
                  <a:cubicBezTo>
                    <a:pt x="106921" y="121478"/>
                    <a:pt x="110503" y="120639"/>
                    <a:pt x="114148" y="120459"/>
                  </a:cubicBezTo>
                  <a:cubicBezTo>
                    <a:pt x="121208" y="121346"/>
                    <a:pt x="128378" y="120596"/>
                    <a:pt x="135103" y="118268"/>
                  </a:cubicBezTo>
                  <a:cubicBezTo>
                    <a:pt x="137008" y="117315"/>
                    <a:pt x="145581" y="117506"/>
                    <a:pt x="148438" y="116363"/>
                  </a:cubicBezTo>
                  <a:cubicBezTo>
                    <a:pt x="152572" y="115290"/>
                    <a:pt x="156837" y="114809"/>
                    <a:pt x="161106" y="114934"/>
                  </a:cubicBezTo>
                  <a:cubicBezTo>
                    <a:pt x="161812" y="119143"/>
                    <a:pt x="159633" y="123307"/>
                    <a:pt x="155772" y="125126"/>
                  </a:cubicBezTo>
                  <a:cubicBezTo>
                    <a:pt x="153677" y="125126"/>
                    <a:pt x="148248" y="129698"/>
                    <a:pt x="146247" y="129793"/>
                  </a:cubicBezTo>
                  <a:cubicBezTo>
                    <a:pt x="143228" y="129604"/>
                    <a:pt x="140263" y="128895"/>
                    <a:pt x="137485" y="127698"/>
                  </a:cubicBezTo>
                  <a:cubicBezTo>
                    <a:pt x="135960" y="127698"/>
                    <a:pt x="132151" y="128364"/>
                    <a:pt x="129007" y="127698"/>
                  </a:cubicBezTo>
                  <a:cubicBezTo>
                    <a:pt x="125566" y="127174"/>
                    <a:pt x="122066" y="127174"/>
                    <a:pt x="118625" y="127698"/>
                  </a:cubicBezTo>
                  <a:cubicBezTo>
                    <a:pt x="116815" y="128745"/>
                    <a:pt x="113672" y="130651"/>
                    <a:pt x="114243" y="130841"/>
                  </a:cubicBezTo>
                  <a:cubicBezTo>
                    <a:pt x="107957" y="132746"/>
                    <a:pt x="108528" y="132460"/>
                    <a:pt x="106814" y="133508"/>
                  </a:cubicBezTo>
                  <a:cubicBezTo>
                    <a:pt x="105099" y="134556"/>
                    <a:pt x="99385" y="134556"/>
                    <a:pt x="97956" y="135032"/>
                  </a:cubicBezTo>
                  <a:cubicBezTo>
                    <a:pt x="94097" y="136307"/>
                    <a:pt x="90149" y="137294"/>
                    <a:pt x="86145" y="137985"/>
                  </a:cubicBezTo>
                  <a:cubicBezTo>
                    <a:pt x="83383" y="138651"/>
                    <a:pt x="78048" y="137985"/>
                    <a:pt x="75762" y="138937"/>
                  </a:cubicBezTo>
                  <a:cubicBezTo>
                    <a:pt x="74319" y="139787"/>
                    <a:pt x="72920" y="140709"/>
                    <a:pt x="71571" y="141699"/>
                  </a:cubicBezTo>
                  <a:cubicBezTo>
                    <a:pt x="69000" y="143223"/>
                    <a:pt x="62618" y="140461"/>
                    <a:pt x="60332" y="142461"/>
                  </a:cubicBezTo>
                  <a:cubicBezTo>
                    <a:pt x="53379" y="148843"/>
                    <a:pt x="54045" y="159511"/>
                    <a:pt x="52331" y="161511"/>
                  </a:cubicBezTo>
                  <a:cubicBezTo>
                    <a:pt x="50665" y="164705"/>
                    <a:pt x="49939" y="168304"/>
                    <a:pt x="50236" y="171894"/>
                  </a:cubicBezTo>
                  <a:cubicBezTo>
                    <a:pt x="50235" y="175323"/>
                    <a:pt x="50235" y="177323"/>
                    <a:pt x="53093" y="178847"/>
                  </a:cubicBezTo>
                  <a:cubicBezTo>
                    <a:pt x="55560" y="179703"/>
                    <a:pt x="58245" y="179703"/>
                    <a:pt x="60712" y="178847"/>
                  </a:cubicBezTo>
                  <a:cubicBezTo>
                    <a:pt x="64078" y="178090"/>
                    <a:pt x="67193" y="176483"/>
                    <a:pt x="69761" y="174180"/>
                  </a:cubicBezTo>
                  <a:cubicBezTo>
                    <a:pt x="71815" y="171640"/>
                    <a:pt x="74613" y="169808"/>
                    <a:pt x="77763" y="168941"/>
                  </a:cubicBezTo>
                  <a:cubicBezTo>
                    <a:pt x="79763" y="168941"/>
                    <a:pt x="85478" y="166941"/>
                    <a:pt x="85002" y="169608"/>
                  </a:cubicBezTo>
                  <a:cubicBezTo>
                    <a:pt x="84192" y="172906"/>
                    <a:pt x="83010" y="176102"/>
                    <a:pt x="81477" y="179133"/>
                  </a:cubicBezTo>
                  <a:cubicBezTo>
                    <a:pt x="80525" y="181133"/>
                    <a:pt x="80906" y="186562"/>
                    <a:pt x="80144" y="188658"/>
                  </a:cubicBezTo>
                  <a:cubicBezTo>
                    <a:pt x="79382" y="190753"/>
                    <a:pt x="79572" y="191801"/>
                    <a:pt x="77477" y="193039"/>
                  </a:cubicBezTo>
                  <a:cubicBezTo>
                    <a:pt x="75203" y="194728"/>
                    <a:pt x="72659" y="196017"/>
                    <a:pt x="69952" y="196849"/>
                  </a:cubicBezTo>
                  <a:cubicBezTo>
                    <a:pt x="65700" y="197579"/>
                    <a:pt x="61523" y="198695"/>
                    <a:pt x="57474" y="200183"/>
                  </a:cubicBezTo>
                  <a:cubicBezTo>
                    <a:pt x="54141" y="201993"/>
                    <a:pt x="49473" y="206469"/>
                    <a:pt x="47378" y="206469"/>
                  </a:cubicBezTo>
                  <a:cubicBezTo>
                    <a:pt x="45283" y="206469"/>
                    <a:pt x="38996" y="203802"/>
                    <a:pt x="36995" y="203802"/>
                  </a:cubicBezTo>
                  <a:cubicBezTo>
                    <a:pt x="31205" y="204632"/>
                    <a:pt x="26025" y="207843"/>
                    <a:pt x="22708" y="212661"/>
                  </a:cubicBezTo>
                  <a:cubicBezTo>
                    <a:pt x="21406" y="216478"/>
                    <a:pt x="20606" y="220448"/>
                    <a:pt x="20327" y="224472"/>
                  </a:cubicBezTo>
                  <a:cubicBezTo>
                    <a:pt x="20327" y="226472"/>
                    <a:pt x="18993" y="231711"/>
                    <a:pt x="21565" y="233044"/>
                  </a:cubicBezTo>
                  <a:cubicBezTo>
                    <a:pt x="23425" y="233641"/>
                    <a:pt x="25213" y="234440"/>
                    <a:pt x="26899" y="235426"/>
                  </a:cubicBezTo>
                  <a:cubicBezTo>
                    <a:pt x="31471" y="239902"/>
                    <a:pt x="34805" y="238378"/>
                    <a:pt x="38615" y="238283"/>
                  </a:cubicBezTo>
                  <a:cubicBezTo>
                    <a:pt x="40710" y="238283"/>
                    <a:pt x="48140" y="233806"/>
                    <a:pt x="51664" y="233616"/>
                  </a:cubicBezTo>
                  <a:cubicBezTo>
                    <a:pt x="57035" y="233147"/>
                    <a:pt x="62357" y="232223"/>
                    <a:pt x="67571" y="230854"/>
                  </a:cubicBezTo>
                  <a:cubicBezTo>
                    <a:pt x="72618" y="229457"/>
                    <a:pt x="77784" y="228532"/>
                    <a:pt x="83001" y="228091"/>
                  </a:cubicBezTo>
                  <a:cubicBezTo>
                    <a:pt x="88526" y="228091"/>
                    <a:pt x="88907" y="232092"/>
                    <a:pt x="87573" y="234568"/>
                  </a:cubicBezTo>
                  <a:cubicBezTo>
                    <a:pt x="83287" y="242474"/>
                    <a:pt x="79668" y="260000"/>
                    <a:pt x="71095" y="263143"/>
                  </a:cubicBezTo>
                  <a:cubicBezTo>
                    <a:pt x="66999" y="264477"/>
                    <a:pt x="58808" y="265429"/>
                    <a:pt x="50140" y="266953"/>
                  </a:cubicBezTo>
                  <a:cubicBezTo>
                    <a:pt x="45092" y="267906"/>
                    <a:pt x="40043" y="267810"/>
                    <a:pt x="41472" y="271239"/>
                  </a:cubicBezTo>
                  <a:cubicBezTo>
                    <a:pt x="42901" y="274668"/>
                    <a:pt x="57570" y="280764"/>
                    <a:pt x="57665" y="286575"/>
                  </a:cubicBezTo>
                  <a:cubicBezTo>
                    <a:pt x="57665" y="289718"/>
                    <a:pt x="56712" y="295052"/>
                    <a:pt x="58713" y="296671"/>
                  </a:cubicBezTo>
                  <a:cubicBezTo>
                    <a:pt x="64187" y="298264"/>
                    <a:pt x="70002" y="298264"/>
                    <a:pt x="75477" y="296671"/>
                  </a:cubicBezTo>
                  <a:cubicBezTo>
                    <a:pt x="79035" y="295152"/>
                    <a:pt x="82785" y="294127"/>
                    <a:pt x="86621" y="293623"/>
                  </a:cubicBezTo>
                  <a:cubicBezTo>
                    <a:pt x="91359" y="292277"/>
                    <a:pt x="96004" y="290622"/>
                    <a:pt x="100527" y="288670"/>
                  </a:cubicBezTo>
                  <a:cubicBezTo>
                    <a:pt x="107481" y="286480"/>
                    <a:pt x="107004" y="276764"/>
                    <a:pt x="110052" y="270192"/>
                  </a:cubicBezTo>
                  <a:cubicBezTo>
                    <a:pt x="110624" y="269430"/>
                    <a:pt x="115291" y="265620"/>
                    <a:pt x="115005" y="261619"/>
                  </a:cubicBezTo>
                  <a:cubicBezTo>
                    <a:pt x="115143" y="257211"/>
                    <a:pt x="116046" y="252860"/>
                    <a:pt x="117672" y="248760"/>
                  </a:cubicBezTo>
                  <a:cubicBezTo>
                    <a:pt x="118405" y="245051"/>
                    <a:pt x="118883" y="241296"/>
                    <a:pt x="119101" y="237521"/>
                  </a:cubicBezTo>
                  <a:cubicBezTo>
                    <a:pt x="119047" y="233128"/>
                    <a:pt x="118761" y="228740"/>
                    <a:pt x="118244" y="224376"/>
                  </a:cubicBezTo>
                  <a:cubicBezTo>
                    <a:pt x="118244" y="219328"/>
                    <a:pt x="133389" y="216471"/>
                    <a:pt x="137294" y="215804"/>
                  </a:cubicBezTo>
                  <a:cubicBezTo>
                    <a:pt x="141199" y="215137"/>
                    <a:pt x="143009" y="213709"/>
                    <a:pt x="145485" y="213042"/>
                  </a:cubicBezTo>
                  <a:cubicBezTo>
                    <a:pt x="150438" y="211708"/>
                    <a:pt x="153105" y="211613"/>
                    <a:pt x="157582" y="210756"/>
                  </a:cubicBezTo>
                  <a:cubicBezTo>
                    <a:pt x="160059" y="210184"/>
                    <a:pt x="162440" y="207231"/>
                    <a:pt x="164440" y="204850"/>
                  </a:cubicBezTo>
                  <a:cubicBezTo>
                    <a:pt x="166239" y="201095"/>
                    <a:pt x="167244" y="197010"/>
                    <a:pt x="167393" y="192849"/>
                  </a:cubicBezTo>
                  <a:cubicBezTo>
                    <a:pt x="168250" y="189420"/>
                    <a:pt x="163678" y="188467"/>
                    <a:pt x="162916" y="188277"/>
                  </a:cubicBezTo>
                  <a:cubicBezTo>
                    <a:pt x="157106" y="186467"/>
                    <a:pt x="153391" y="184086"/>
                    <a:pt x="151391" y="183514"/>
                  </a:cubicBezTo>
                  <a:cubicBezTo>
                    <a:pt x="144914" y="181990"/>
                    <a:pt x="141866" y="177704"/>
                    <a:pt x="139580" y="177513"/>
                  </a:cubicBezTo>
                  <a:cubicBezTo>
                    <a:pt x="137294" y="177323"/>
                    <a:pt x="135579" y="180752"/>
                    <a:pt x="132817" y="181133"/>
                  </a:cubicBezTo>
                  <a:cubicBezTo>
                    <a:pt x="129318" y="182316"/>
                    <a:pt x="125884" y="183683"/>
                    <a:pt x="122530" y="185229"/>
                  </a:cubicBezTo>
                  <a:cubicBezTo>
                    <a:pt x="119768" y="185895"/>
                    <a:pt x="117196" y="185229"/>
                    <a:pt x="116815" y="184086"/>
                  </a:cubicBezTo>
                  <a:cubicBezTo>
                    <a:pt x="116006" y="180202"/>
                    <a:pt x="116685" y="176156"/>
                    <a:pt x="118720" y="172751"/>
                  </a:cubicBezTo>
                  <a:cubicBezTo>
                    <a:pt x="122137" y="168481"/>
                    <a:pt x="126183" y="164755"/>
                    <a:pt x="130722" y="161702"/>
                  </a:cubicBezTo>
                  <a:cubicBezTo>
                    <a:pt x="133850" y="159695"/>
                    <a:pt x="136435" y="156947"/>
                    <a:pt x="138246" y="153701"/>
                  </a:cubicBezTo>
                  <a:cubicBezTo>
                    <a:pt x="143124" y="146565"/>
                    <a:pt x="150384" y="141399"/>
                    <a:pt x="158725" y="139128"/>
                  </a:cubicBezTo>
                  <a:cubicBezTo>
                    <a:pt x="162636" y="138171"/>
                    <a:pt x="166721" y="138171"/>
                    <a:pt x="170631" y="139128"/>
                  </a:cubicBezTo>
                  <a:cubicBezTo>
                    <a:pt x="173563" y="140678"/>
                    <a:pt x="176995" y="140986"/>
                    <a:pt x="180156" y="139985"/>
                  </a:cubicBezTo>
                  <a:cubicBezTo>
                    <a:pt x="182102" y="137969"/>
                    <a:pt x="184785" y="136834"/>
                    <a:pt x="187586" y="136842"/>
                  </a:cubicBezTo>
                  <a:cubicBezTo>
                    <a:pt x="196035" y="137074"/>
                    <a:pt x="204371" y="134858"/>
                    <a:pt x="211589" y="130460"/>
                  </a:cubicBezTo>
                  <a:cubicBezTo>
                    <a:pt x="214312" y="125589"/>
                    <a:pt x="215815" y="120131"/>
                    <a:pt x="215971" y="114553"/>
                  </a:cubicBezTo>
                  <a:cubicBezTo>
                    <a:pt x="216477" y="108396"/>
                    <a:pt x="215044" y="102235"/>
                    <a:pt x="211875" y="96932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551AA4CA-E9B5-46B1-9AD1-2C3D21D5757B}"/>
                </a:ext>
              </a:extLst>
            </p:cNvPr>
            <p:cNvSpPr/>
            <p:nvPr/>
          </p:nvSpPr>
          <p:spPr>
            <a:xfrm>
              <a:off x="5736194" y="377752"/>
              <a:ext cx="136302" cy="214853"/>
            </a:xfrm>
            <a:custGeom>
              <a:avLst/>
              <a:gdLst>
                <a:gd name="connsiteX0" fmla="*/ 135938 w 136302"/>
                <a:gd name="connsiteY0" fmla="*/ 21062 h 214853"/>
                <a:gd name="connsiteX1" fmla="*/ 128889 w 136302"/>
                <a:gd name="connsiteY1" fmla="*/ 10108 h 214853"/>
                <a:gd name="connsiteX2" fmla="*/ 122317 w 136302"/>
                <a:gd name="connsiteY2" fmla="*/ 6965 h 214853"/>
                <a:gd name="connsiteX3" fmla="*/ 114888 w 136302"/>
                <a:gd name="connsiteY3" fmla="*/ 5060 h 214853"/>
                <a:gd name="connsiteX4" fmla="*/ 103457 w 136302"/>
                <a:gd name="connsiteY4" fmla="*/ 5060 h 214853"/>
                <a:gd name="connsiteX5" fmla="*/ 92218 w 136302"/>
                <a:gd name="connsiteY5" fmla="*/ 3821 h 214853"/>
                <a:gd name="connsiteX6" fmla="*/ 85170 w 136302"/>
                <a:gd name="connsiteY6" fmla="*/ -84 h 214853"/>
                <a:gd name="connsiteX7" fmla="*/ 80788 w 136302"/>
                <a:gd name="connsiteY7" fmla="*/ 1821 h 214853"/>
                <a:gd name="connsiteX8" fmla="*/ 73644 w 136302"/>
                <a:gd name="connsiteY8" fmla="*/ 7346 h 214853"/>
                <a:gd name="connsiteX9" fmla="*/ 73644 w 136302"/>
                <a:gd name="connsiteY9" fmla="*/ 11918 h 214853"/>
                <a:gd name="connsiteX10" fmla="*/ 80026 w 136302"/>
                <a:gd name="connsiteY10" fmla="*/ 28110 h 214853"/>
                <a:gd name="connsiteX11" fmla="*/ 76121 w 136302"/>
                <a:gd name="connsiteY11" fmla="*/ 53161 h 214853"/>
                <a:gd name="connsiteX12" fmla="*/ 69930 w 136302"/>
                <a:gd name="connsiteY12" fmla="*/ 64782 h 214853"/>
                <a:gd name="connsiteX13" fmla="*/ 57166 w 136302"/>
                <a:gd name="connsiteY13" fmla="*/ 70592 h 214853"/>
                <a:gd name="connsiteX14" fmla="*/ 47641 w 136302"/>
                <a:gd name="connsiteY14" fmla="*/ 71259 h 214853"/>
                <a:gd name="connsiteX15" fmla="*/ 34973 w 136302"/>
                <a:gd name="connsiteY15" fmla="*/ 75259 h 214853"/>
                <a:gd name="connsiteX16" fmla="*/ 25448 w 136302"/>
                <a:gd name="connsiteY16" fmla="*/ 84308 h 214853"/>
                <a:gd name="connsiteX17" fmla="*/ 24590 w 136302"/>
                <a:gd name="connsiteY17" fmla="*/ 99929 h 214853"/>
                <a:gd name="connsiteX18" fmla="*/ 26496 w 136302"/>
                <a:gd name="connsiteY18" fmla="*/ 107644 h 214853"/>
                <a:gd name="connsiteX19" fmla="*/ 28496 w 136302"/>
                <a:gd name="connsiteY19" fmla="*/ 118693 h 214853"/>
                <a:gd name="connsiteX20" fmla="*/ 32877 w 136302"/>
                <a:gd name="connsiteY20" fmla="*/ 122408 h 214853"/>
                <a:gd name="connsiteX21" fmla="*/ 39640 w 136302"/>
                <a:gd name="connsiteY21" fmla="*/ 121550 h 214853"/>
                <a:gd name="connsiteX22" fmla="*/ 48594 w 136302"/>
                <a:gd name="connsiteY22" fmla="*/ 118312 h 214853"/>
                <a:gd name="connsiteX23" fmla="*/ 58119 w 136302"/>
                <a:gd name="connsiteY23" fmla="*/ 117074 h 214853"/>
                <a:gd name="connsiteX24" fmla="*/ 63167 w 136302"/>
                <a:gd name="connsiteY24" fmla="*/ 120122 h 214853"/>
                <a:gd name="connsiteX25" fmla="*/ 63738 w 136302"/>
                <a:gd name="connsiteY25" fmla="*/ 141648 h 214853"/>
                <a:gd name="connsiteX26" fmla="*/ 54213 w 136302"/>
                <a:gd name="connsiteY26" fmla="*/ 151173 h 214853"/>
                <a:gd name="connsiteX27" fmla="*/ 33925 w 136302"/>
                <a:gd name="connsiteY27" fmla="*/ 162413 h 214853"/>
                <a:gd name="connsiteX28" fmla="*/ 22209 w 136302"/>
                <a:gd name="connsiteY28" fmla="*/ 166889 h 214853"/>
                <a:gd name="connsiteX29" fmla="*/ 11256 w 136302"/>
                <a:gd name="connsiteY29" fmla="*/ 173366 h 214853"/>
                <a:gd name="connsiteX30" fmla="*/ 4207 w 136302"/>
                <a:gd name="connsiteY30" fmla="*/ 174033 h 214853"/>
                <a:gd name="connsiteX31" fmla="*/ -365 w 136302"/>
                <a:gd name="connsiteY31" fmla="*/ 180320 h 214853"/>
                <a:gd name="connsiteX32" fmla="*/ 2302 w 136302"/>
                <a:gd name="connsiteY32" fmla="*/ 188607 h 214853"/>
                <a:gd name="connsiteX33" fmla="*/ 4398 w 136302"/>
                <a:gd name="connsiteY33" fmla="*/ 198132 h 214853"/>
                <a:gd name="connsiteX34" fmla="*/ 11922 w 136302"/>
                <a:gd name="connsiteY34" fmla="*/ 203942 h 214853"/>
                <a:gd name="connsiteX35" fmla="*/ 23638 w 136302"/>
                <a:gd name="connsiteY35" fmla="*/ 214515 h 214853"/>
                <a:gd name="connsiteX36" fmla="*/ 41926 w 136302"/>
                <a:gd name="connsiteY36" fmla="*/ 201370 h 214853"/>
                <a:gd name="connsiteX37" fmla="*/ 53642 w 136302"/>
                <a:gd name="connsiteY37" fmla="*/ 196417 h 214853"/>
                <a:gd name="connsiteX38" fmla="*/ 72692 w 136302"/>
                <a:gd name="connsiteY38" fmla="*/ 185082 h 214853"/>
                <a:gd name="connsiteX39" fmla="*/ 87646 w 136302"/>
                <a:gd name="connsiteY39" fmla="*/ 178319 h 214853"/>
                <a:gd name="connsiteX40" fmla="*/ 101838 w 136302"/>
                <a:gd name="connsiteY40" fmla="*/ 164889 h 214853"/>
                <a:gd name="connsiteX41" fmla="*/ 118031 w 136302"/>
                <a:gd name="connsiteY41" fmla="*/ 155364 h 214853"/>
                <a:gd name="connsiteX42" fmla="*/ 123460 w 136302"/>
                <a:gd name="connsiteY42" fmla="*/ 146982 h 214853"/>
                <a:gd name="connsiteX43" fmla="*/ 127746 w 136302"/>
                <a:gd name="connsiteY43" fmla="*/ 131647 h 214853"/>
                <a:gd name="connsiteX44" fmla="*/ 126222 w 136302"/>
                <a:gd name="connsiteY44" fmla="*/ 124503 h 214853"/>
                <a:gd name="connsiteX45" fmla="*/ 125460 w 136302"/>
                <a:gd name="connsiteY45" fmla="*/ 119931 h 214853"/>
                <a:gd name="connsiteX46" fmla="*/ 122793 w 136302"/>
                <a:gd name="connsiteY46" fmla="*/ 112025 h 214853"/>
                <a:gd name="connsiteX47" fmla="*/ 123650 w 136302"/>
                <a:gd name="connsiteY47" fmla="*/ 100405 h 214853"/>
                <a:gd name="connsiteX48" fmla="*/ 125651 w 136302"/>
                <a:gd name="connsiteY48" fmla="*/ 86689 h 214853"/>
                <a:gd name="connsiteX49" fmla="*/ 126889 w 136302"/>
                <a:gd name="connsiteY49" fmla="*/ 64210 h 214853"/>
                <a:gd name="connsiteX50" fmla="*/ 128508 w 136302"/>
                <a:gd name="connsiteY50" fmla="*/ 51828 h 214853"/>
                <a:gd name="connsiteX51" fmla="*/ 134128 w 136302"/>
                <a:gd name="connsiteY51" fmla="*/ 39826 h 214853"/>
                <a:gd name="connsiteX52" fmla="*/ 134128 w 136302"/>
                <a:gd name="connsiteY52" fmla="*/ 28777 h 214853"/>
                <a:gd name="connsiteX53" fmla="*/ 134699 w 136302"/>
                <a:gd name="connsiteY53" fmla="*/ 21538 h 2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6302" h="214853">
                  <a:moveTo>
                    <a:pt x="135938" y="21062"/>
                  </a:moveTo>
                  <a:cubicBezTo>
                    <a:pt x="134548" y="16875"/>
                    <a:pt x="132124" y="13107"/>
                    <a:pt x="128889" y="10108"/>
                  </a:cubicBezTo>
                  <a:cubicBezTo>
                    <a:pt x="127461" y="8489"/>
                    <a:pt x="123460" y="7632"/>
                    <a:pt x="122317" y="6965"/>
                  </a:cubicBezTo>
                  <a:cubicBezTo>
                    <a:pt x="119984" y="5863"/>
                    <a:pt x="117463" y="5217"/>
                    <a:pt x="114888" y="5060"/>
                  </a:cubicBezTo>
                  <a:cubicBezTo>
                    <a:pt x="112982" y="5060"/>
                    <a:pt x="105363" y="5060"/>
                    <a:pt x="103457" y="5060"/>
                  </a:cubicBezTo>
                  <a:cubicBezTo>
                    <a:pt x="99838" y="4393"/>
                    <a:pt x="95361" y="4488"/>
                    <a:pt x="92218" y="3821"/>
                  </a:cubicBezTo>
                  <a:cubicBezTo>
                    <a:pt x="89075" y="3155"/>
                    <a:pt x="86979" y="107"/>
                    <a:pt x="85170" y="-84"/>
                  </a:cubicBezTo>
                  <a:cubicBezTo>
                    <a:pt x="83464" y="-346"/>
                    <a:pt x="81759" y="395"/>
                    <a:pt x="80788" y="1821"/>
                  </a:cubicBezTo>
                  <a:cubicBezTo>
                    <a:pt x="78698" y="4012"/>
                    <a:pt x="76290" y="5874"/>
                    <a:pt x="73644" y="7346"/>
                  </a:cubicBezTo>
                  <a:cubicBezTo>
                    <a:pt x="72740" y="8736"/>
                    <a:pt x="72740" y="10528"/>
                    <a:pt x="73644" y="11918"/>
                  </a:cubicBezTo>
                  <a:cubicBezTo>
                    <a:pt x="78108" y="16074"/>
                    <a:pt x="80454" y="22026"/>
                    <a:pt x="80026" y="28110"/>
                  </a:cubicBezTo>
                  <a:cubicBezTo>
                    <a:pt x="80026" y="37635"/>
                    <a:pt x="76692" y="42398"/>
                    <a:pt x="76121" y="53161"/>
                  </a:cubicBezTo>
                  <a:cubicBezTo>
                    <a:pt x="76121" y="58876"/>
                    <a:pt x="72406" y="61162"/>
                    <a:pt x="69930" y="64782"/>
                  </a:cubicBezTo>
                  <a:cubicBezTo>
                    <a:pt x="65980" y="67329"/>
                    <a:pt x="61681" y="69286"/>
                    <a:pt x="57166" y="70592"/>
                  </a:cubicBezTo>
                  <a:cubicBezTo>
                    <a:pt x="54022" y="71133"/>
                    <a:pt x="50830" y="71356"/>
                    <a:pt x="47641" y="71259"/>
                  </a:cubicBezTo>
                  <a:cubicBezTo>
                    <a:pt x="43259" y="71258"/>
                    <a:pt x="39354" y="74497"/>
                    <a:pt x="34973" y="75259"/>
                  </a:cubicBezTo>
                  <a:cubicBezTo>
                    <a:pt x="30591" y="76021"/>
                    <a:pt x="25448" y="78116"/>
                    <a:pt x="25448" y="84308"/>
                  </a:cubicBezTo>
                  <a:cubicBezTo>
                    <a:pt x="25751" y="89530"/>
                    <a:pt x="25463" y="94771"/>
                    <a:pt x="24590" y="99929"/>
                  </a:cubicBezTo>
                  <a:cubicBezTo>
                    <a:pt x="24708" y="102601"/>
                    <a:pt x="25356" y="105224"/>
                    <a:pt x="26496" y="107644"/>
                  </a:cubicBezTo>
                  <a:cubicBezTo>
                    <a:pt x="26576" y="111409"/>
                    <a:pt x="27251" y="115138"/>
                    <a:pt x="28496" y="118693"/>
                  </a:cubicBezTo>
                  <a:cubicBezTo>
                    <a:pt x="29321" y="120529"/>
                    <a:pt x="30931" y="121894"/>
                    <a:pt x="32877" y="122408"/>
                  </a:cubicBezTo>
                  <a:cubicBezTo>
                    <a:pt x="34592" y="123265"/>
                    <a:pt x="37830" y="122408"/>
                    <a:pt x="39640" y="121550"/>
                  </a:cubicBezTo>
                  <a:cubicBezTo>
                    <a:pt x="42538" y="120244"/>
                    <a:pt x="45531" y="119161"/>
                    <a:pt x="48594" y="118312"/>
                  </a:cubicBezTo>
                  <a:cubicBezTo>
                    <a:pt x="51814" y="118391"/>
                    <a:pt x="55026" y="117973"/>
                    <a:pt x="58119" y="117074"/>
                  </a:cubicBezTo>
                  <a:cubicBezTo>
                    <a:pt x="58118" y="117074"/>
                    <a:pt x="62119" y="117931"/>
                    <a:pt x="63167" y="120122"/>
                  </a:cubicBezTo>
                  <a:cubicBezTo>
                    <a:pt x="63808" y="127278"/>
                    <a:pt x="63999" y="134468"/>
                    <a:pt x="63738" y="141648"/>
                  </a:cubicBezTo>
                  <a:cubicBezTo>
                    <a:pt x="63738" y="146316"/>
                    <a:pt x="57547" y="149363"/>
                    <a:pt x="54213" y="151173"/>
                  </a:cubicBezTo>
                  <a:cubicBezTo>
                    <a:pt x="47724" y="155393"/>
                    <a:pt x="40944" y="159149"/>
                    <a:pt x="33925" y="162413"/>
                  </a:cubicBezTo>
                  <a:cubicBezTo>
                    <a:pt x="29810" y="163283"/>
                    <a:pt x="25856" y="164793"/>
                    <a:pt x="22209" y="166889"/>
                  </a:cubicBezTo>
                  <a:cubicBezTo>
                    <a:pt x="18743" y="169348"/>
                    <a:pt x="15080" y="171514"/>
                    <a:pt x="11256" y="173366"/>
                  </a:cubicBezTo>
                  <a:cubicBezTo>
                    <a:pt x="9255" y="174319"/>
                    <a:pt x="6303" y="173366"/>
                    <a:pt x="4207" y="174033"/>
                  </a:cubicBezTo>
                  <a:cubicBezTo>
                    <a:pt x="1607" y="175083"/>
                    <a:pt x="-168" y="177523"/>
                    <a:pt x="-365" y="180320"/>
                  </a:cubicBezTo>
                  <a:cubicBezTo>
                    <a:pt x="-365" y="181653"/>
                    <a:pt x="1540" y="185654"/>
                    <a:pt x="2302" y="188607"/>
                  </a:cubicBezTo>
                  <a:cubicBezTo>
                    <a:pt x="3064" y="191559"/>
                    <a:pt x="2302" y="196417"/>
                    <a:pt x="4398" y="198132"/>
                  </a:cubicBezTo>
                  <a:cubicBezTo>
                    <a:pt x="7051" y="199873"/>
                    <a:pt x="9566" y="201815"/>
                    <a:pt x="11922" y="203942"/>
                  </a:cubicBezTo>
                  <a:cubicBezTo>
                    <a:pt x="15447" y="207657"/>
                    <a:pt x="19923" y="216134"/>
                    <a:pt x="23638" y="214515"/>
                  </a:cubicBezTo>
                  <a:cubicBezTo>
                    <a:pt x="30077" y="210631"/>
                    <a:pt x="36193" y="206236"/>
                    <a:pt x="41926" y="201370"/>
                  </a:cubicBezTo>
                  <a:cubicBezTo>
                    <a:pt x="45976" y="200085"/>
                    <a:pt x="49898" y="198427"/>
                    <a:pt x="53642" y="196417"/>
                  </a:cubicBezTo>
                  <a:cubicBezTo>
                    <a:pt x="59475" y="191830"/>
                    <a:pt x="65878" y="188020"/>
                    <a:pt x="72692" y="185082"/>
                  </a:cubicBezTo>
                  <a:cubicBezTo>
                    <a:pt x="77805" y="183124"/>
                    <a:pt x="82799" y="180866"/>
                    <a:pt x="87646" y="178319"/>
                  </a:cubicBezTo>
                  <a:cubicBezTo>
                    <a:pt x="91361" y="175938"/>
                    <a:pt x="95361" y="166985"/>
                    <a:pt x="101838" y="164889"/>
                  </a:cubicBezTo>
                  <a:cubicBezTo>
                    <a:pt x="107724" y="162629"/>
                    <a:pt x="113196" y="159411"/>
                    <a:pt x="118031" y="155364"/>
                  </a:cubicBezTo>
                  <a:cubicBezTo>
                    <a:pt x="120830" y="153352"/>
                    <a:pt x="122768" y="150359"/>
                    <a:pt x="123460" y="146982"/>
                  </a:cubicBezTo>
                  <a:cubicBezTo>
                    <a:pt x="124793" y="139553"/>
                    <a:pt x="127270" y="134600"/>
                    <a:pt x="127746" y="131647"/>
                  </a:cubicBezTo>
                  <a:cubicBezTo>
                    <a:pt x="128223" y="128694"/>
                    <a:pt x="126603" y="127361"/>
                    <a:pt x="126222" y="124503"/>
                  </a:cubicBezTo>
                  <a:cubicBezTo>
                    <a:pt x="125841" y="121646"/>
                    <a:pt x="125746" y="121360"/>
                    <a:pt x="125460" y="119931"/>
                  </a:cubicBezTo>
                  <a:cubicBezTo>
                    <a:pt x="125174" y="118503"/>
                    <a:pt x="122698" y="117455"/>
                    <a:pt x="122793" y="112025"/>
                  </a:cubicBezTo>
                  <a:cubicBezTo>
                    <a:pt x="122793" y="108406"/>
                    <a:pt x="123365" y="102500"/>
                    <a:pt x="123650" y="100405"/>
                  </a:cubicBezTo>
                  <a:cubicBezTo>
                    <a:pt x="124317" y="94785"/>
                    <a:pt x="125460" y="90880"/>
                    <a:pt x="125651" y="86689"/>
                  </a:cubicBezTo>
                  <a:cubicBezTo>
                    <a:pt x="126508" y="74307"/>
                    <a:pt x="126794" y="70020"/>
                    <a:pt x="126889" y="64210"/>
                  </a:cubicBezTo>
                  <a:cubicBezTo>
                    <a:pt x="127155" y="60051"/>
                    <a:pt x="127695" y="55915"/>
                    <a:pt x="128508" y="51828"/>
                  </a:cubicBezTo>
                  <a:cubicBezTo>
                    <a:pt x="130794" y="46398"/>
                    <a:pt x="133652" y="41731"/>
                    <a:pt x="134128" y="39826"/>
                  </a:cubicBezTo>
                  <a:cubicBezTo>
                    <a:pt x="134548" y="36155"/>
                    <a:pt x="134548" y="32448"/>
                    <a:pt x="134128" y="28777"/>
                  </a:cubicBezTo>
                  <a:cubicBezTo>
                    <a:pt x="134128" y="26110"/>
                    <a:pt x="135176" y="24967"/>
                    <a:pt x="134699" y="21538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BDB3107A-2B6A-4172-8FA0-5E2E65A3FC1C}"/>
                </a:ext>
              </a:extLst>
            </p:cNvPr>
            <p:cNvSpPr/>
            <p:nvPr/>
          </p:nvSpPr>
          <p:spPr>
            <a:xfrm>
              <a:off x="5892848" y="365136"/>
              <a:ext cx="116132" cy="214693"/>
            </a:xfrm>
            <a:custGeom>
              <a:avLst/>
              <a:gdLst>
                <a:gd name="connsiteX0" fmla="*/ 108824 w 116132"/>
                <a:gd name="connsiteY0" fmla="*/ 169409 h 214693"/>
                <a:gd name="connsiteX1" fmla="*/ 97775 w 116132"/>
                <a:gd name="connsiteY1" fmla="*/ 168266 h 214693"/>
                <a:gd name="connsiteX2" fmla="*/ 90726 w 116132"/>
                <a:gd name="connsiteY2" fmla="*/ 165504 h 214693"/>
                <a:gd name="connsiteX3" fmla="*/ 83583 w 116132"/>
                <a:gd name="connsiteY3" fmla="*/ 163980 h 214693"/>
                <a:gd name="connsiteX4" fmla="*/ 73486 w 116132"/>
                <a:gd name="connsiteY4" fmla="*/ 162646 h 214693"/>
                <a:gd name="connsiteX5" fmla="*/ 59389 w 116132"/>
                <a:gd name="connsiteY5" fmla="*/ 156360 h 214693"/>
                <a:gd name="connsiteX6" fmla="*/ 54246 w 116132"/>
                <a:gd name="connsiteY6" fmla="*/ 139500 h 214693"/>
                <a:gd name="connsiteX7" fmla="*/ 53579 w 116132"/>
                <a:gd name="connsiteY7" fmla="*/ 129975 h 214693"/>
                <a:gd name="connsiteX8" fmla="*/ 59961 w 116132"/>
                <a:gd name="connsiteY8" fmla="*/ 109592 h 214693"/>
                <a:gd name="connsiteX9" fmla="*/ 78439 w 116132"/>
                <a:gd name="connsiteY9" fmla="*/ 100638 h 214693"/>
                <a:gd name="connsiteX10" fmla="*/ 90060 w 116132"/>
                <a:gd name="connsiteY10" fmla="*/ 94161 h 214693"/>
                <a:gd name="connsiteX11" fmla="*/ 98346 w 116132"/>
                <a:gd name="connsiteY11" fmla="*/ 88351 h 214693"/>
                <a:gd name="connsiteX12" fmla="*/ 107871 w 116132"/>
                <a:gd name="connsiteY12" fmla="*/ 85875 h 214693"/>
                <a:gd name="connsiteX13" fmla="*/ 112538 w 116132"/>
                <a:gd name="connsiteY13" fmla="*/ 80541 h 214693"/>
                <a:gd name="connsiteX14" fmla="*/ 110919 w 116132"/>
                <a:gd name="connsiteY14" fmla="*/ 70254 h 214693"/>
                <a:gd name="connsiteX15" fmla="*/ 103204 w 116132"/>
                <a:gd name="connsiteY15" fmla="*/ 55871 h 214693"/>
                <a:gd name="connsiteX16" fmla="*/ 89393 w 116132"/>
                <a:gd name="connsiteY16" fmla="*/ 51013 h 214693"/>
                <a:gd name="connsiteX17" fmla="*/ 80820 w 116132"/>
                <a:gd name="connsiteY17" fmla="*/ 55871 h 214693"/>
                <a:gd name="connsiteX18" fmla="*/ 72248 w 116132"/>
                <a:gd name="connsiteY18" fmla="*/ 52918 h 214693"/>
                <a:gd name="connsiteX19" fmla="*/ 74248 w 116132"/>
                <a:gd name="connsiteY19" fmla="*/ 43393 h 214693"/>
                <a:gd name="connsiteX20" fmla="*/ 84630 w 116132"/>
                <a:gd name="connsiteY20" fmla="*/ 24343 h 214693"/>
                <a:gd name="connsiteX21" fmla="*/ 81011 w 116132"/>
                <a:gd name="connsiteY21" fmla="*/ 10341 h 214693"/>
                <a:gd name="connsiteX22" fmla="*/ 76534 w 116132"/>
                <a:gd name="connsiteY22" fmla="*/ 5293 h 214693"/>
                <a:gd name="connsiteX23" fmla="*/ 70724 w 116132"/>
                <a:gd name="connsiteY23" fmla="*/ 3960 h 214693"/>
                <a:gd name="connsiteX24" fmla="*/ 63771 w 116132"/>
                <a:gd name="connsiteY24" fmla="*/ -136 h 214693"/>
                <a:gd name="connsiteX25" fmla="*/ 54246 w 116132"/>
                <a:gd name="connsiteY25" fmla="*/ 1674 h 214693"/>
                <a:gd name="connsiteX26" fmla="*/ 46626 w 116132"/>
                <a:gd name="connsiteY26" fmla="*/ 150 h 214693"/>
                <a:gd name="connsiteX27" fmla="*/ 38148 w 116132"/>
                <a:gd name="connsiteY27" fmla="*/ 1960 h 214693"/>
                <a:gd name="connsiteX28" fmla="*/ 28623 w 116132"/>
                <a:gd name="connsiteY28" fmla="*/ -41 h 214693"/>
                <a:gd name="connsiteX29" fmla="*/ 21099 w 116132"/>
                <a:gd name="connsiteY29" fmla="*/ 5293 h 214693"/>
                <a:gd name="connsiteX30" fmla="*/ 20623 w 116132"/>
                <a:gd name="connsiteY30" fmla="*/ 18342 h 214693"/>
                <a:gd name="connsiteX31" fmla="*/ 16527 w 116132"/>
                <a:gd name="connsiteY31" fmla="*/ 37392 h 214693"/>
                <a:gd name="connsiteX32" fmla="*/ 13670 w 116132"/>
                <a:gd name="connsiteY32" fmla="*/ 49394 h 214693"/>
                <a:gd name="connsiteX33" fmla="*/ 12526 w 116132"/>
                <a:gd name="connsiteY33" fmla="*/ 69111 h 214693"/>
                <a:gd name="connsiteX34" fmla="*/ 9859 w 116132"/>
                <a:gd name="connsiteY34" fmla="*/ 81779 h 214693"/>
                <a:gd name="connsiteX35" fmla="*/ 7002 w 116132"/>
                <a:gd name="connsiteY35" fmla="*/ 94161 h 214693"/>
                <a:gd name="connsiteX36" fmla="*/ 3668 w 116132"/>
                <a:gd name="connsiteY36" fmla="*/ 101686 h 214693"/>
                <a:gd name="connsiteX37" fmla="*/ -333 w 116132"/>
                <a:gd name="connsiteY37" fmla="*/ 125785 h 214693"/>
                <a:gd name="connsiteX38" fmla="*/ 1192 w 116132"/>
                <a:gd name="connsiteY38" fmla="*/ 140739 h 214693"/>
                <a:gd name="connsiteX39" fmla="*/ 2430 w 116132"/>
                <a:gd name="connsiteY39" fmla="*/ 150264 h 214693"/>
                <a:gd name="connsiteX40" fmla="*/ 3096 w 116132"/>
                <a:gd name="connsiteY40" fmla="*/ 160360 h 214693"/>
                <a:gd name="connsiteX41" fmla="*/ 6430 w 116132"/>
                <a:gd name="connsiteY41" fmla="*/ 176457 h 214693"/>
                <a:gd name="connsiteX42" fmla="*/ 7383 w 116132"/>
                <a:gd name="connsiteY42" fmla="*/ 189983 h 214693"/>
                <a:gd name="connsiteX43" fmla="*/ 14622 w 116132"/>
                <a:gd name="connsiteY43" fmla="*/ 201603 h 214693"/>
                <a:gd name="connsiteX44" fmla="*/ 22432 w 116132"/>
                <a:gd name="connsiteY44" fmla="*/ 205890 h 214693"/>
                <a:gd name="connsiteX45" fmla="*/ 37863 w 116132"/>
                <a:gd name="connsiteY45" fmla="*/ 206747 h 214693"/>
                <a:gd name="connsiteX46" fmla="*/ 48435 w 116132"/>
                <a:gd name="connsiteY46" fmla="*/ 209795 h 214693"/>
                <a:gd name="connsiteX47" fmla="*/ 60913 w 116132"/>
                <a:gd name="connsiteY47" fmla="*/ 209795 h 214693"/>
                <a:gd name="connsiteX48" fmla="*/ 73581 w 116132"/>
                <a:gd name="connsiteY48" fmla="*/ 211033 h 214693"/>
                <a:gd name="connsiteX49" fmla="*/ 81773 w 116132"/>
                <a:gd name="connsiteY49" fmla="*/ 214557 h 214693"/>
                <a:gd name="connsiteX50" fmla="*/ 93489 w 116132"/>
                <a:gd name="connsiteY50" fmla="*/ 211795 h 214693"/>
                <a:gd name="connsiteX51" fmla="*/ 105395 w 116132"/>
                <a:gd name="connsiteY51" fmla="*/ 209986 h 214693"/>
                <a:gd name="connsiteX52" fmla="*/ 109967 w 116132"/>
                <a:gd name="connsiteY52" fmla="*/ 199603 h 214693"/>
                <a:gd name="connsiteX53" fmla="*/ 115491 w 116132"/>
                <a:gd name="connsiteY53" fmla="*/ 183792 h 214693"/>
                <a:gd name="connsiteX54" fmla="*/ 109300 w 116132"/>
                <a:gd name="connsiteY54" fmla="*/ 169599 h 21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6132" h="214693">
                  <a:moveTo>
                    <a:pt x="108824" y="169409"/>
                  </a:moveTo>
                  <a:cubicBezTo>
                    <a:pt x="105215" y="168497"/>
                    <a:pt x="101494" y="168112"/>
                    <a:pt x="97775" y="168266"/>
                  </a:cubicBezTo>
                  <a:cubicBezTo>
                    <a:pt x="95250" y="167879"/>
                    <a:pt x="92842" y="166935"/>
                    <a:pt x="90726" y="165504"/>
                  </a:cubicBezTo>
                  <a:cubicBezTo>
                    <a:pt x="88296" y="165260"/>
                    <a:pt x="85901" y="164749"/>
                    <a:pt x="83583" y="163980"/>
                  </a:cubicBezTo>
                  <a:cubicBezTo>
                    <a:pt x="80279" y="163153"/>
                    <a:pt x="76892" y="162705"/>
                    <a:pt x="73486" y="162646"/>
                  </a:cubicBezTo>
                  <a:cubicBezTo>
                    <a:pt x="68210" y="162210"/>
                    <a:pt x="63239" y="159994"/>
                    <a:pt x="59389" y="156360"/>
                  </a:cubicBezTo>
                  <a:cubicBezTo>
                    <a:pt x="54436" y="150645"/>
                    <a:pt x="55865" y="145215"/>
                    <a:pt x="54246" y="139500"/>
                  </a:cubicBezTo>
                  <a:cubicBezTo>
                    <a:pt x="53377" y="136404"/>
                    <a:pt x="53150" y="133163"/>
                    <a:pt x="53579" y="129975"/>
                  </a:cubicBezTo>
                  <a:cubicBezTo>
                    <a:pt x="54374" y="122833"/>
                    <a:pt x="56541" y="115912"/>
                    <a:pt x="59961" y="109592"/>
                  </a:cubicBezTo>
                  <a:cubicBezTo>
                    <a:pt x="66655" y="107867"/>
                    <a:pt x="72937" y="104823"/>
                    <a:pt x="78439" y="100638"/>
                  </a:cubicBezTo>
                  <a:cubicBezTo>
                    <a:pt x="82439" y="97400"/>
                    <a:pt x="86345" y="96828"/>
                    <a:pt x="90060" y="94161"/>
                  </a:cubicBezTo>
                  <a:cubicBezTo>
                    <a:pt x="92396" y="91679"/>
                    <a:pt x="95216" y="89702"/>
                    <a:pt x="98346" y="88351"/>
                  </a:cubicBezTo>
                  <a:cubicBezTo>
                    <a:pt x="102537" y="87113"/>
                    <a:pt x="104538" y="86637"/>
                    <a:pt x="107871" y="85875"/>
                  </a:cubicBezTo>
                  <a:cubicBezTo>
                    <a:pt x="110475" y="85393"/>
                    <a:pt x="112406" y="83185"/>
                    <a:pt x="112538" y="80541"/>
                  </a:cubicBezTo>
                  <a:cubicBezTo>
                    <a:pt x="112585" y="77045"/>
                    <a:pt x="112038" y="73566"/>
                    <a:pt x="110919" y="70254"/>
                  </a:cubicBezTo>
                  <a:cubicBezTo>
                    <a:pt x="108443" y="65967"/>
                    <a:pt x="106919" y="56728"/>
                    <a:pt x="103204" y="55871"/>
                  </a:cubicBezTo>
                  <a:cubicBezTo>
                    <a:pt x="96537" y="54347"/>
                    <a:pt x="92346" y="49585"/>
                    <a:pt x="89393" y="51013"/>
                  </a:cubicBezTo>
                  <a:cubicBezTo>
                    <a:pt x="86440" y="52442"/>
                    <a:pt x="85107" y="54919"/>
                    <a:pt x="80820" y="55871"/>
                  </a:cubicBezTo>
                  <a:cubicBezTo>
                    <a:pt x="78534" y="59586"/>
                    <a:pt x="73200" y="58157"/>
                    <a:pt x="72248" y="52918"/>
                  </a:cubicBezTo>
                  <a:cubicBezTo>
                    <a:pt x="72528" y="49674"/>
                    <a:pt x="73200" y="46476"/>
                    <a:pt x="74248" y="43393"/>
                  </a:cubicBezTo>
                  <a:cubicBezTo>
                    <a:pt x="76915" y="37011"/>
                    <a:pt x="84249" y="34725"/>
                    <a:pt x="84630" y="24343"/>
                  </a:cubicBezTo>
                  <a:cubicBezTo>
                    <a:pt x="84360" y="19483"/>
                    <a:pt x="83130" y="14724"/>
                    <a:pt x="81011" y="10341"/>
                  </a:cubicBezTo>
                  <a:cubicBezTo>
                    <a:pt x="80058" y="8151"/>
                    <a:pt x="78344" y="5579"/>
                    <a:pt x="76534" y="5293"/>
                  </a:cubicBezTo>
                  <a:cubicBezTo>
                    <a:pt x="74527" y="5246"/>
                    <a:pt x="72551" y="4792"/>
                    <a:pt x="70724" y="3960"/>
                  </a:cubicBezTo>
                  <a:cubicBezTo>
                    <a:pt x="68724" y="2531"/>
                    <a:pt x="68152" y="54"/>
                    <a:pt x="63771" y="-136"/>
                  </a:cubicBezTo>
                  <a:cubicBezTo>
                    <a:pt x="60553" y="216"/>
                    <a:pt x="57368" y="821"/>
                    <a:pt x="54246" y="1674"/>
                  </a:cubicBezTo>
                  <a:cubicBezTo>
                    <a:pt x="51740" y="1009"/>
                    <a:pt x="49195" y="500"/>
                    <a:pt x="46626" y="150"/>
                  </a:cubicBezTo>
                  <a:cubicBezTo>
                    <a:pt x="44721" y="150"/>
                    <a:pt x="40911" y="2055"/>
                    <a:pt x="38148" y="1960"/>
                  </a:cubicBezTo>
                  <a:cubicBezTo>
                    <a:pt x="35386" y="1864"/>
                    <a:pt x="30338" y="-136"/>
                    <a:pt x="28623" y="-41"/>
                  </a:cubicBezTo>
                  <a:cubicBezTo>
                    <a:pt x="24813" y="-41"/>
                    <a:pt x="22432" y="721"/>
                    <a:pt x="21099" y="5293"/>
                  </a:cubicBezTo>
                  <a:cubicBezTo>
                    <a:pt x="20462" y="9612"/>
                    <a:pt x="20302" y="13988"/>
                    <a:pt x="20623" y="18342"/>
                  </a:cubicBezTo>
                  <a:cubicBezTo>
                    <a:pt x="19662" y="24773"/>
                    <a:pt x="18295" y="31136"/>
                    <a:pt x="16527" y="37392"/>
                  </a:cubicBezTo>
                  <a:cubicBezTo>
                    <a:pt x="15014" y="41239"/>
                    <a:pt x="14052" y="45279"/>
                    <a:pt x="13670" y="49394"/>
                  </a:cubicBezTo>
                  <a:cubicBezTo>
                    <a:pt x="13669" y="51394"/>
                    <a:pt x="13669" y="61395"/>
                    <a:pt x="12526" y="69111"/>
                  </a:cubicBezTo>
                  <a:cubicBezTo>
                    <a:pt x="12526" y="70635"/>
                    <a:pt x="10526" y="76731"/>
                    <a:pt x="9859" y="81779"/>
                  </a:cubicBezTo>
                  <a:cubicBezTo>
                    <a:pt x="9192" y="86827"/>
                    <a:pt x="7573" y="86732"/>
                    <a:pt x="7002" y="94161"/>
                  </a:cubicBezTo>
                  <a:cubicBezTo>
                    <a:pt x="7002" y="95590"/>
                    <a:pt x="3858" y="100162"/>
                    <a:pt x="3668" y="101686"/>
                  </a:cubicBezTo>
                  <a:cubicBezTo>
                    <a:pt x="1858" y="116736"/>
                    <a:pt x="-428" y="117974"/>
                    <a:pt x="-333" y="125785"/>
                  </a:cubicBezTo>
                  <a:cubicBezTo>
                    <a:pt x="-505" y="130815"/>
                    <a:pt x="8" y="135846"/>
                    <a:pt x="1192" y="140739"/>
                  </a:cubicBezTo>
                  <a:cubicBezTo>
                    <a:pt x="2005" y="143849"/>
                    <a:pt x="2420" y="147049"/>
                    <a:pt x="2430" y="150264"/>
                  </a:cubicBezTo>
                  <a:lnTo>
                    <a:pt x="3096" y="160360"/>
                  </a:lnTo>
                  <a:cubicBezTo>
                    <a:pt x="3096" y="162265"/>
                    <a:pt x="6049" y="173886"/>
                    <a:pt x="6430" y="176457"/>
                  </a:cubicBezTo>
                  <a:cubicBezTo>
                    <a:pt x="6371" y="180985"/>
                    <a:pt x="6690" y="185509"/>
                    <a:pt x="7383" y="189983"/>
                  </a:cubicBezTo>
                  <a:cubicBezTo>
                    <a:pt x="9224" y="194185"/>
                    <a:pt x="11662" y="198099"/>
                    <a:pt x="14622" y="201603"/>
                  </a:cubicBezTo>
                  <a:cubicBezTo>
                    <a:pt x="16985" y="203432"/>
                    <a:pt x="19621" y="204878"/>
                    <a:pt x="22432" y="205890"/>
                  </a:cubicBezTo>
                  <a:cubicBezTo>
                    <a:pt x="25766" y="206937"/>
                    <a:pt x="33291" y="205890"/>
                    <a:pt x="37863" y="206747"/>
                  </a:cubicBezTo>
                  <a:cubicBezTo>
                    <a:pt x="42435" y="207604"/>
                    <a:pt x="46530" y="209795"/>
                    <a:pt x="48435" y="209795"/>
                  </a:cubicBezTo>
                  <a:cubicBezTo>
                    <a:pt x="48435" y="209795"/>
                    <a:pt x="57484" y="209795"/>
                    <a:pt x="60913" y="209795"/>
                  </a:cubicBezTo>
                  <a:cubicBezTo>
                    <a:pt x="65176" y="209390"/>
                    <a:pt x="69477" y="209811"/>
                    <a:pt x="73581" y="211033"/>
                  </a:cubicBezTo>
                  <a:cubicBezTo>
                    <a:pt x="75391" y="211795"/>
                    <a:pt x="78915" y="214557"/>
                    <a:pt x="81773" y="214557"/>
                  </a:cubicBezTo>
                  <a:cubicBezTo>
                    <a:pt x="85808" y="214321"/>
                    <a:pt x="89772" y="213386"/>
                    <a:pt x="93489" y="211795"/>
                  </a:cubicBezTo>
                  <a:cubicBezTo>
                    <a:pt x="96918" y="210462"/>
                    <a:pt x="103013" y="211795"/>
                    <a:pt x="105395" y="209986"/>
                  </a:cubicBezTo>
                  <a:cubicBezTo>
                    <a:pt x="107776" y="208176"/>
                    <a:pt x="108633" y="203794"/>
                    <a:pt x="109967" y="199603"/>
                  </a:cubicBezTo>
                  <a:cubicBezTo>
                    <a:pt x="112100" y="194439"/>
                    <a:pt x="113945" y="189161"/>
                    <a:pt x="115491" y="183792"/>
                  </a:cubicBezTo>
                  <a:cubicBezTo>
                    <a:pt x="116637" y="178228"/>
                    <a:pt x="114158" y="172545"/>
                    <a:pt x="109300" y="16959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585CF0C2-4CD7-48F0-B85D-1A99912762B8}"/>
                </a:ext>
              </a:extLst>
            </p:cNvPr>
            <p:cNvSpPr/>
            <p:nvPr/>
          </p:nvSpPr>
          <p:spPr>
            <a:xfrm>
              <a:off x="6709077" y="392282"/>
              <a:ext cx="241528" cy="194509"/>
            </a:xfrm>
            <a:custGeom>
              <a:avLst/>
              <a:gdLst>
                <a:gd name="connsiteX0" fmla="*/ 240808 w 241528"/>
                <a:gd name="connsiteY0" fmla="*/ 148359 h 194509"/>
                <a:gd name="connsiteX1" fmla="*/ 239760 w 241528"/>
                <a:gd name="connsiteY1" fmla="*/ 140548 h 194509"/>
                <a:gd name="connsiteX2" fmla="*/ 228330 w 241528"/>
                <a:gd name="connsiteY2" fmla="*/ 131023 h 194509"/>
                <a:gd name="connsiteX3" fmla="*/ 219568 w 241528"/>
                <a:gd name="connsiteY3" fmla="*/ 126166 h 194509"/>
                <a:gd name="connsiteX4" fmla="*/ 210614 w 241528"/>
                <a:gd name="connsiteY4" fmla="*/ 123784 h 194509"/>
                <a:gd name="connsiteX5" fmla="*/ 202423 w 241528"/>
                <a:gd name="connsiteY5" fmla="*/ 124642 h 194509"/>
                <a:gd name="connsiteX6" fmla="*/ 193850 w 241528"/>
                <a:gd name="connsiteY6" fmla="*/ 127975 h 194509"/>
                <a:gd name="connsiteX7" fmla="*/ 160893 w 241528"/>
                <a:gd name="connsiteY7" fmla="*/ 128737 h 194509"/>
                <a:gd name="connsiteX8" fmla="*/ 159941 w 241528"/>
                <a:gd name="connsiteY8" fmla="*/ 110449 h 194509"/>
                <a:gd name="connsiteX9" fmla="*/ 161179 w 241528"/>
                <a:gd name="connsiteY9" fmla="*/ 103401 h 194509"/>
                <a:gd name="connsiteX10" fmla="*/ 162989 w 241528"/>
                <a:gd name="connsiteY10" fmla="*/ 96733 h 194509"/>
                <a:gd name="connsiteX11" fmla="*/ 165370 w 241528"/>
                <a:gd name="connsiteY11" fmla="*/ 90447 h 194509"/>
                <a:gd name="connsiteX12" fmla="*/ 168323 w 241528"/>
                <a:gd name="connsiteY12" fmla="*/ 83589 h 194509"/>
                <a:gd name="connsiteX13" fmla="*/ 164037 w 241528"/>
                <a:gd name="connsiteY13" fmla="*/ 68730 h 194509"/>
                <a:gd name="connsiteX14" fmla="*/ 181848 w 241528"/>
                <a:gd name="connsiteY14" fmla="*/ 56252 h 194509"/>
                <a:gd name="connsiteX15" fmla="*/ 190802 w 241528"/>
                <a:gd name="connsiteY15" fmla="*/ 50251 h 194509"/>
                <a:gd name="connsiteX16" fmla="*/ 202422 w 241528"/>
                <a:gd name="connsiteY16" fmla="*/ 40726 h 194509"/>
                <a:gd name="connsiteX17" fmla="*/ 217186 w 241528"/>
                <a:gd name="connsiteY17" fmla="*/ 27010 h 194509"/>
                <a:gd name="connsiteX18" fmla="*/ 213471 w 241528"/>
                <a:gd name="connsiteY18" fmla="*/ 21200 h 194509"/>
                <a:gd name="connsiteX19" fmla="*/ 210614 w 241528"/>
                <a:gd name="connsiteY19" fmla="*/ 12437 h 194509"/>
                <a:gd name="connsiteX20" fmla="*/ 201089 w 241528"/>
                <a:gd name="connsiteY20" fmla="*/ 3579 h 194509"/>
                <a:gd name="connsiteX21" fmla="*/ 194707 w 241528"/>
                <a:gd name="connsiteY21" fmla="*/ -136 h 194509"/>
                <a:gd name="connsiteX22" fmla="*/ 187373 w 241528"/>
                <a:gd name="connsiteY22" fmla="*/ 912 h 194509"/>
                <a:gd name="connsiteX23" fmla="*/ 178896 w 241528"/>
                <a:gd name="connsiteY23" fmla="*/ 1960 h 194509"/>
                <a:gd name="connsiteX24" fmla="*/ 148892 w 241528"/>
                <a:gd name="connsiteY24" fmla="*/ 14628 h 194509"/>
                <a:gd name="connsiteX25" fmla="*/ 143939 w 241528"/>
                <a:gd name="connsiteY25" fmla="*/ 16533 h 194509"/>
                <a:gd name="connsiteX26" fmla="*/ 136986 w 241528"/>
                <a:gd name="connsiteY26" fmla="*/ 18438 h 194509"/>
                <a:gd name="connsiteX27" fmla="*/ 96981 w 241528"/>
                <a:gd name="connsiteY27" fmla="*/ 25105 h 194509"/>
                <a:gd name="connsiteX28" fmla="*/ 80217 w 241528"/>
                <a:gd name="connsiteY28" fmla="*/ 21105 h 194509"/>
                <a:gd name="connsiteX29" fmla="*/ 70692 w 241528"/>
                <a:gd name="connsiteY29" fmla="*/ 29011 h 194509"/>
                <a:gd name="connsiteX30" fmla="*/ 71644 w 241528"/>
                <a:gd name="connsiteY30" fmla="*/ 39583 h 194509"/>
                <a:gd name="connsiteX31" fmla="*/ 73549 w 241528"/>
                <a:gd name="connsiteY31" fmla="*/ 50537 h 194509"/>
                <a:gd name="connsiteX32" fmla="*/ 80979 w 241528"/>
                <a:gd name="connsiteY32" fmla="*/ 64158 h 194509"/>
                <a:gd name="connsiteX33" fmla="*/ 84789 w 241528"/>
                <a:gd name="connsiteY33" fmla="*/ 75493 h 194509"/>
                <a:gd name="connsiteX34" fmla="*/ 97266 w 241528"/>
                <a:gd name="connsiteY34" fmla="*/ 74635 h 194509"/>
                <a:gd name="connsiteX35" fmla="*/ 106791 w 241528"/>
                <a:gd name="connsiteY35" fmla="*/ 73111 h 194509"/>
                <a:gd name="connsiteX36" fmla="*/ 108792 w 241528"/>
                <a:gd name="connsiteY36" fmla="*/ 81970 h 194509"/>
                <a:gd name="connsiteX37" fmla="*/ 106791 w 241528"/>
                <a:gd name="connsiteY37" fmla="*/ 93209 h 194509"/>
                <a:gd name="connsiteX38" fmla="*/ 87170 w 241528"/>
                <a:gd name="connsiteY38" fmla="*/ 126737 h 194509"/>
                <a:gd name="connsiteX39" fmla="*/ 62119 w 241528"/>
                <a:gd name="connsiteY39" fmla="*/ 137215 h 194509"/>
                <a:gd name="connsiteX40" fmla="*/ 52594 w 241528"/>
                <a:gd name="connsiteY40" fmla="*/ 139024 h 194509"/>
                <a:gd name="connsiteX41" fmla="*/ 29734 w 241528"/>
                <a:gd name="connsiteY41" fmla="*/ 147692 h 194509"/>
                <a:gd name="connsiteX42" fmla="*/ 18685 w 241528"/>
                <a:gd name="connsiteY42" fmla="*/ 146644 h 194509"/>
                <a:gd name="connsiteX43" fmla="*/ -365 w 241528"/>
                <a:gd name="connsiteY43" fmla="*/ 157027 h 194509"/>
                <a:gd name="connsiteX44" fmla="*/ 683 w 241528"/>
                <a:gd name="connsiteY44" fmla="*/ 168647 h 194509"/>
                <a:gd name="connsiteX45" fmla="*/ 683 w 241528"/>
                <a:gd name="connsiteY45" fmla="*/ 178172 h 194509"/>
                <a:gd name="connsiteX46" fmla="*/ 17828 w 241528"/>
                <a:gd name="connsiteY46" fmla="*/ 194365 h 194509"/>
                <a:gd name="connsiteX47" fmla="*/ 62786 w 241528"/>
                <a:gd name="connsiteY47" fmla="*/ 177220 h 194509"/>
                <a:gd name="connsiteX48" fmla="*/ 99457 w 241528"/>
                <a:gd name="connsiteY48" fmla="*/ 169695 h 194509"/>
                <a:gd name="connsiteX49" fmla="*/ 120126 w 241528"/>
                <a:gd name="connsiteY49" fmla="*/ 170171 h 194509"/>
                <a:gd name="connsiteX50" fmla="*/ 138319 w 241528"/>
                <a:gd name="connsiteY50" fmla="*/ 167599 h 194509"/>
                <a:gd name="connsiteX51" fmla="*/ 157369 w 241528"/>
                <a:gd name="connsiteY51" fmla="*/ 166075 h 194509"/>
                <a:gd name="connsiteX52" fmla="*/ 176419 w 241528"/>
                <a:gd name="connsiteY52" fmla="*/ 166075 h 194509"/>
                <a:gd name="connsiteX53" fmla="*/ 196898 w 241528"/>
                <a:gd name="connsiteY53" fmla="*/ 167790 h 194509"/>
                <a:gd name="connsiteX54" fmla="*/ 209280 w 241528"/>
                <a:gd name="connsiteY54" fmla="*/ 166742 h 194509"/>
                <a:gd name="connsiteX55" fmla="*/ 221377 w 241528"/>
                <a:gd name="connsiteY55" fmla="*/ 168838 h 194509"/>
                <a:gd name="connsiteX56" fmla="*/ 232521 w 241528"/>
                <a:gd name="connsiteY56" fmla="*/ 168171 h 194509"/>
                <a:gd name="connsiteX57" fmla="*/ 238236 w 241528"/>
                <a:gd name="connsiteY57" fmla="*/ 162361 h 194509"/>
                <a:gd name="connsiteX58" fmla="*/ 241094 w 241528"/>
                <a:gd name="connsiteY58" fmla="*/ 155598 h 194509"/>
                <a:gd name="connsiteX59" fmla="*/ 240331 w 241528"/>
                <a:gd name="connsiteY59" fmla="*/ 151407 h 194509"/>
                <a:gd name="connsiteX60" fmla="*/ 239188 w 241528"/>
                <a:gd name="connsiteY60" fmla="*/ 148549 h 19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1528" h="194509">
                  <a:moveTo>
                    <a:pt x="240808" y="148359"/>
                  </a:moveTo>
                  <a:cubicBezTo>
                    <a:pt x="240841" y="145718"/>
                    <a:pt x="240488" y="143087"/>
                    <a:pt x="239760" y="140548"/>
                  </a:cubicBezTo>
                  <a:cubicBezTo>
                    <a:pt x="237379" y="134548"/>
                    <a:pt x="231569" y="133309"/>
                    <a:pt x="228330" y="131023"/>
                  </a:cubicBezTo>
                  <a:cubicBezTo>
                    <a:pt x="225544" y="129172"/>
                    <a:pt x="222614" y="127547"/>
                    <a:pt x="219568" y="126166"/>
                  </a:cubicBezTo>
                  <a:cubicBezTo>
                    <a:pt x="216662" y="125101"/>
                    <a:pt x="213665" y="124304"/>
                    <a:pt x="210614" y="123784"/>
                  </a:cubicBezTo>
                  <a:cubicBezTo>
                    <a:pt x="207860" y="123758"/>
                    <a:pt x="205111" y="124046"/>
                    <a:pt x="202423" y="124642"/>
                  </a:cubicBezTo>
                  <a:cubicBezTo>
                    <a:pt x="199470" y="125308"/>
                    <a:pt x="197850" y="127975"/>
                    <a:pt x="193850" y="127975"/>
                  </a:cubicBezTo>
                  <a:cubicBezTo>
                    <a:pt x="182859" y="127598"/>
                    <a:pt x="171855" y="127852"/>
                    <a:pt x="160893" y="128737"/>
                  </a:cubicBezTo>
                  <a:cubicBezTo>
                    <a:pt x="158322" y="126547"/>
                    <a:pt x="159750" y="119212"/>
                    <a:pt x="159941" y="110449"/>
                  </a:cubicBezTo>
                  <a:cubicBezTo>
                    <a:pt x="159708" y="108031"/>
                    <a:pt x="160136" y="105595"/>
                    <a:pt x="161179" y="103401"/>
                  </a:cubicBezTo>
                  <a:cubicBezTo>
                    <a:pt x="162341" y="101369"/>
                    <a:pt x="162965" y="99074"/>
                    <a:pt x="162989" y="96733"/>
                  </a:cubicBezTo>
                  <a:cubicBezTo>
                    <a:pt x="163129" y="94445"/>
                    <a:pt x="163959" y="92253"/>
                    <a:pt x="165370" y="90447"/>
                  </a:cubicBezTo>
                  <a:cubicBezTo>
                    <a:pt x="166885" y="88427"/>
                    <a:pt x="167897" y="86077"/>
                    <a:pt x="168323" y="83589"/>
                  </a:cubicBezTo>
                  <a:cubicBezTo>
                    <a:pt x="168323" y="74064"/>
                    <a:pt x="163370" y="77683"/>
                    <a:pt x="164037" y="68730"/>
                  </a:cubicBezTo>
                  <a:cubicBezTo>
                    <a:pt x="164703" y="59776"/>
                    <a:pt x="172799" y="60157"/>
                    <a:pt x="181848" y="56252"/>
                  </a:cubicBezTo>
                  <a:cubicBezTo>
                    <a:pt x="185207" y="54877"/>
                    <a:pt x="188253" y="52836"/>
                    <a:pt x="190802" y="50251"/>
                  </a:cubicBezTo>
                  <a:cubicBezTo>
                    <a:pt x="194042" y="46374"/>
                    <a:pt x="197985" y="43143"/>
                    <a:pt x="202422" y="40726"/>
                  </a:cubicBezTo>
                  <a:cubicBezTo>
                    <a:pt x="210519" y="35011"/>
                    <a:pt x="216519" y="35202"/>
                    <a:pt x="217186" y="27010"/>
                  </a:cubicBezTo>
                  <a:cubicBezTo>
                    <a:pt x="217186" y="25867"/>
                    <a:pt x="214043" y="23296"/>
                    <a:pt x="213471" y="21200"/>
                  </a:cubicBezTo>
                  <a:cubicBezTo>
                    <a:pt x="213056" y="18130"/>
                    <a:pt x="212088" y="15161"/>
                    <a:pt x="210614" y="12437"/>
                  </a:cubicBezTo>
                  <a:cubicBezTo>
                    <a:pt x="208042" y="8818"/>
                    <a:pt x="204423" y="7103"/>
                    <a:pt x="201089" y="3579"/>
                  </a:cubicBezTo>
                  <a:cubicBezTo>
                    <a:pt x="199451" y="1645"/>
                    <a:pt x="197197" y="334"/>
                    <a:pt x="194707" y="-136"/>
                  </a:cubicBezTo>
                  <a:cubicBezTo>
                    <a:pt x="192284" y="351"/>
                    <a:pt x="189836" y="701"/>
                    <a:pt x="187373" y="912"/>
                  </a:cubicBezTo>
                  <a:cubicBezTo>
                    <a:pt x="184505" y="667"/>
                    <a:pt x="181618" y="1024"/>
                    <a:pt x="178896" y="1960"/>
                  </a:cubicBezTo>
                  <a:cubicBezTo>
                    <a:pt x="169410" y="7312"/>
                    <a:pt x="159343" y="11562"/>
                    <a:pt x="148892" y="14628"/>
                  </a:cubicBezTo>
                  <a:cubicBezTo>
                    <a:pt x="147463" y="15104"/>
                    <a:pt x="144701" y="16342"/>
                    <a:pt x="143939" y="16533"/>
                  </a:cubicBezTo>
                  <a:cubicBezTo>
                    <a:pt x="143177" y="16723"/>
                    <a:pt x="139939" y="17771"/>
                    <a:pt x="136986" y="18438"/>
                  </a:cubicBezTo>
                  <a:cubicBezTo>
                    <a:pt x="123789" y="21422"/>
                    <a:pt x="110432" y="23648"/>
                    <a:pt x="96981" y="25105"/>
                  </a:cubicBezTo>
                  <a:cubicBezTo>
                    <a:pt x="91480" y="23430"/>
                    <a:pt x="85881" y="22094"/>
                    <a:pt x="80217" y="21105"/>
                  </a:cubicBezTo>
                  <a:cubicBezTo>
                    <a:pt x="75645" y="23391"/>
                    <a:pt x="70692" y="23772"/>
                    <a:pt x="70692" y="29011"/>
                  </a:cubicBezTo>
                  <a:cubicBezTo>
                    <a:pt x="70692" y="31011"/>
                    <a:pt x="71739" y="37583"/>
                    <a:pt x="71644" y="39583"/>
                  </a:cubicBezTo>
                  <a:cubicBezTo>
                    <a:pt x="71470" y="43330"/>
                    <a:pt x="72120" y="47069"/>
                    <a:pt x="73549" y="50537"/>
                  </a:cubicBezTo>
                  <a:cubicBezTo>
                    <a:pt x="77195" y="54334"/>
                    <a:pt x="79760" y="59036"/>
                    <a:pt x="80979" y="64158"/>
                  </a:cubicBezTo>
                  <a:cubicBezTo>
                    <a:pt x="81550" y="69206"/>
                    <a:pt x="80979" y="73683"/>
                    <a:pt x="84789" y="75493"/>
                  </a:cubicBezTo>
                  <a:cubicBezTo>
                    <a:pt x="88950" y="76310"/>
                    <a:pt x="93255" y="76014"/>
                    <a:pt x="97266" y="74635"/>
                  </a:cubicBezTo>
                  <a:cubicBezTo>
                    <a:pt x="100399" y="73894"/>
                    <a:pt x="103583" y="73384"/>
                    <a:pt x="106791" y="73111"/>
                  </a:cubicBezTo>
                  <a:cubicBezTo>
                    <a:pt x="108601" y="73778"/>
                    <a:pt x="108887" y="78255"/>
                    <a:pt x="108792" y="81970"/>
                  </a:cubicBezTo>
                  <a:cubicBezTo>
                    <a:pt x="108774" y="85803"/>
                    <a:pt x="108098" y="89605"/>
                    <a:pt x="106791" y="93209"/>
                  </a:cubicBezTo>
                  <a:cubicBezTo>
                    <a:pt x="104315" y="100639"/>
                    <a:pt x="103458" y="120260"/>
                    <a:pt x="87170" y="126737"/>
                  </a:cubicBezTo>
                  <a:cubicBezTo>
                    <a:pt x="79550" y="129785"/>
                    <a:pt x="69167" y="135024"/>
                    <a:pt x="62119" y="137215"/>
                  </a:cubicBezTo>
                  <a:cubicBezTo>
                    <a:pt x="59833" y="137881"/>
                    <a:pt x="55547" y="138072"/>
                    <a:pt x="52594" y="139024"/>
                  </a:cubicBezTo>
                  <a:cubicBezTo>
                    <a:pt x="45165" y="141691"/>
                    <a:pt x="31639" y="147216"/>
                    <a:pt x="29734" y="147692"/>
                  </a:cubicBezTo>
                  <a:cubicBezTo>
                    <a:pt x="26115" y="148549"/>
                    <a:pt x="20209" y="146263"/>
                    <a:pt x="18685" y="146644"/>
                  </a:cubicBezTo>
                  <a:cubicBezTo>
                    <a:pt x="17161" y="147025"/>
                    <a:pt x="2207" y="152550"/>
                    <a:pt x="-365" y="157027"/>
                  </a:cubicBezTo>
                  <a:cubicBezTo>
                    <a:pt x="951" y="160751"/>
                    <a:pt x="1310" y="164747"/>
                    <a:pt x="683" y="168647"/>
                  </a:cubicBezTo>
                  <a:cubicBezTo>
                    <a:pt x="111" y="171796"/>
                    <a:pt x="111" y="175023"/>
                    <a:pt x="683" y="178172"/>
                  </a:cubicBezTo>
                  <a:cubicBezTo>
                    <a:pt x="7446" y="184554"/>
                    <a:pt x="14494" y="193984"/>
                    <a:pt x="17828" y="194365"/>
                  </a:cubicBezTo>
                  <a:cubicBezTo>
                    <a:pt x="21162" y="194746"/>
                    <a:pt x="47641" y="182458"/>
                    <a:pt x="62786" y="177220"/>
                  </a:cubicBezTo>
                  <a:cubicBezTo>
                    <a:pt x="74698" y="173380"/>
                    <a:pt x="86995" y="170857"/>
                    <a:pt x="99457" y="169695"/>
                  </a:cubicBezTo>
                  <a:cubicBezTo>
                    <a:pt x="105268" y="169695"/>
                    <a:pt x="113650" y="171124"/>
                    <a:pt x="120126" y="170171"/>
                  </a:cubicBezTo>
                  <a:lnTo>
                    <a:pt x="138319" y="167599"/>
                  </a:lnTo>
                  <a:cubicBezTo>
                    <a:pt x="144533" y="165992"/>
                    <a:pt x="150979" y="165477"/>
                    <a:pt x="157369" y="166075"/>
                  </a:cubicBezTo>
                  <a:cubicBezTo>
                    <a:pt x="161084" y="166552"/>
                    <a:pt x="172705" y="165599"/>
                    <a:pt x="176419" y="166075"/>
                  </a:cubicBezTo>
                  <a:cubicBezTo>
                    <a:pt x="182230" y="166742"/>
                    <a:pt x="191659" y="167695"/>
                    <a:pt x="196898" y="167790"/>
                  </a:cubicBezTo>
                  <a:cubicBezTo>
                    <a:pt x="202137" y="167885"/>
                    <a:pt x="205089" y="166742"/>
                    <a:pt x="209280" y="166742"/>
                  </a:cubicBezTo>
                  <a:cubicBezTo>
                    <a:pt x="213471" y="166742"/>
                    <a:pt x="219377" y="168742"/>
                    <a:pt x="221377" y="168838"/>
                  </a:cubicBezTo>
                  <a:cubicBezTo>
                    <a:pt x="223377" y="168933"/>
                    <a:pt x="226425" y="168361"/>
                    <a:pt x="232521" y="168171"/>
                  </a:cubicBezTo>
                  <a:cubicBezTo>
                    <a:pt x="234807" y="168171"/>
                    <a:pt x="236712" y="164742"/>
                    <a:pt x="238236" y="162361"/>
                  </a:cubicBezTo>
                  <a:cubicBezTo>
                    <a:pt x="239674" y="160343"/>
                    <a:pt x="240649" y="158035"/>
                    <a:pt x="241094" y="155598"/>
                  </a:cubicBezTo>
                  <a:cubicBezTo>
                    <a:pt x="241305" y="154155"/>
                    <a:pt x="241037" y="152683"/>
                    <a:pt x="240331" y="151407"/>
                  </a:cubicBezTo>
                  <a:cubicBezTo>
                    <a:pt x="239602" y="150634"/>
                    <a:pt x="239193" y="149612"/>
                    <a:pt x="239188" y="14854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84F7153B-03CB-42D7-97A5-A04736ADEFFD}"/>
                </a:ext>
              </a:extLst>
            </p:cNvPr>
            <p:cNvSpPr/>
            <p:nvPr/>
          </p:nvSpPr>
          <p:spPr>
            <a:xfrm>
              <a:off x="7021838" y="380680"/>
              <a:ext cx="260453" cy="218390"/>
            </a:xfrm>
            <a:custGeom>
              <a:avLst/>
              <a:gdLst>
                <a:gd name="connsiteX0" fmla="*/ 260089 w 260453"/>
                <a:gd name="connsiteY0" fmla="*/ 192536 h 218390"/>
                <a:gd name="connsiteX1" fmla="*/ 252850 w 260453"/>
                <a:gd name="connsiteY1" fmla="*/ 189202 h 218390"/>
                <a:gd name="connsiteX2" fmla="*/ 231800 w 260453"/>
                <a:gd name="connsiteY2" fmla="*/ 181392 h 218390"/>
                <a:gd name="connsiteX3" fmla="*/ 222275 w 260453"/>
                <a:gd name="connsiteY3" fmla="*/ 175391 h 218390"/>
                <a:gd name="connsiteX4" fmla="*/ 210083 w 260453"/>
                <a:gd name="connsiteY4" fmla="*/ 170628 h 218390"/>
                <a:gd name="connsiteX5" fmla="*/ 188842 w 260453"/>
                <a:gd name="connsiteY5" fmla="*/ 156055 h 218390"/>
                <a:gd name="connsiteX6" fmla="*/ 168173 w 260453"/>
                <a:gd name="connsiteY6" fmla="*/ 132719 h 218390"/>
                <a:gd name="connsiteX7" fmla="*/ 140169 w 260453"/>
                <a:gd name="connsiteY7" fmla="*/ 104144 h 218390"/>
                <a:gd name="connsiteX8" fmla="*/ 138169 w 260453"/>
                <a:gd name="connsiteY8" fmla="*/ 90999 h 218390"/>
                <a:gd name="connsiteX9" fmla="*/ 143789 w 260453"/>
                <a:gd name="connsiteY9" fmla="*/ 82808 h 218390"/>
                <a:gd name="connsiteX10" fmla="*/ 160744 w 260453"/>
                <a:gd name="connsiteY10" fmla="*/ 76331 h 218390"/>
                <a:gd name="connsiteX11" fmla="*/ 171792 w 260453"/>
                <a:gd name="connsiteY11" fmla="*/ 74902 h 218390"/>
                <a:gd name="connsiteX12" fmla="*/ 181317 w 260453"/>
                <a:gd name="connsiteY12" fmla="*/ 70806 h 218390"/>
                <a:gd name="connsiteX13" fmla="*/ 197796 w 260453"/>
                <a:gd name="connsiteY13" fmla="*/ 63758 h 218390"/>
                <a:gd name="connsiteX14" fmla="*/ 204939 w 260453"/>
                <a:gd name="connsiteY14" fmla="*/ 58424 h 218390"/>
                <a:gd name="connsiteX15" fmla="*/ 208368 w 260453"/>
                <a:gd name="connsiteY15" fmla="*/ 54138 h 218390"/>
                <a:gd name="connsiteX16" fmla="*/ 199415 w 260453"/>
                <a:gd name="connsiteY16" fmla="*/ 37088 h 218390"/>
                <a:gd name="connsiteX17" fmla="*/ 186461 w 260453"/>
                <a:gd name="connsiteY17" fmla="*/ 32897 h 218390"/>
                <a:gd name="connsiteX18" fmla="*/ 171602 w 260453"/>
                <a:gd name="connsiteY18" fmla="*/ 32897 h 218390"/>
                <a:gd name="connsiteX19" fmla="*/ 162077 w 260453"/>
                <a:gd name="connsiteY19" fmla="*/ 39755 h 218390"/>
                <a:gd name="connsiteX20" fmla="*/ 153790 w 260453"/>
                <a:gd name="connsiteY20" fmla="*/ 42612 h 218390"/>
                <a:gd name="connsiteX21" fmla="*/ 146742 w 260453"/>
                <a:gd name="connsiteY21" fmla="*/ 45756 h 218390"/>
                <a:gd name="connsiteX22" fmla="*/ 141122 w 260453"/>
                <a:gd name="connsiteY22" fmla="*/ 47184 h 218390"/>
                <a:gd name="connsiteX23" fmla="*/ 141122 w 260453"/>
                <a:gd name="connsiteY23" fmla="*/ 38993 h 218390"/>
                <a:gd name="connsiteX24" fmla="*/ 146932 w 260453"/>
                <a:gd name="connsiteY24" fmla="*/ 24991 h 218390"/>
                <a:gd name="connsiteX25" fmla="*/ 145408 w 260453"/>
                <a:gd name="connsiteY25" fmla="*/ 17466 h 218390"/>
                <a:gd name="connsiteX26" fmla="*/ 142836 w 260453"/>
                <a:gd name="connsiteY26" fmla="*/ 9656 h 218390"/>
                <a:gd name="connsiteX27" fmla="*/ 131787 w 260453"/>
                <a:gd name="connsiteY27" fmla="*/ 607 h 218390"/>
                <a:gd name="connsiteX28" fmla="*/ 117976 w 260453"/>
                <a:gd name="connsiteY28" fmla="*/ 36 h 218390"/>
                <a:gd name="connsiteX29" fmla="*/ 110547 w 260453"/>
                <a:gd name="connsiteY29" fmla="*/ 2417 h 218390"/>
                <a:gd name="connsiteX30" fmla="*/ 101022 w 260453"/>
                <a:gd name="connsiteY30" fmla="*/ 1655 h 218390"/>
                <a:gd name="connsiteX31" fmla="*/ 97212 w 260453"/>
                <a:gd name="connsiteY31" fmla="*/ 6036 h 218390"/>
                <a:gd name="connsiteX32" fmla="*/ 97878 w 260453"/>
                <a:gd name="connsiteY32" fmla="*/ 18324 h 218390"/>
                <a:gd name="connsiteX33" fmla="*/ 96259 w 260453"/>
                <a:gd name="connsiteY33" fmla="*/ 32611 h 218390"/>
                <a:gd name="connsiteX34" fmla="*/ 91592 w 260453"/>
                <a:gd name="connsiteY34" fmla="*/ 55185 h 218390"/>
                <a:gd name="connsiteX35" fmla="*/ 67113 w 260453"/>
                <a:gd name="connsiteY35" fmla="*/ 63853 h 218390"/>
                <a:gd name="connsiteX36" fmla="*/ 52253 w 260453"/>
                <a:gd name="connsiteY36" fmla="*/ 63853 h 218390"/>
                <a:gd name="connsiteX37" fmla="*/ 46158 w 260453"/>
                <a:gd name="connsiteY37" fmla="*/ 67854 h 218390"/>
                <a:gd name="connsiteX38" fmla="*/ 38919 w 260453"/>
                <a:gd name="connsiteY38" fmla="*/ 70616 h 218390"/>
                <a:gd name="connsiteX39" fmla="*/ 33203 w 260453"/>
                <a:gd name="connsiteY39" fmla="*/ 76521 h 218390"/>
                <a:gd name="connsiteX40" fmla="*/ 29964 w 260453"/>
                <a:gd name="connsiteY40" fmla="*/ 86046 h 218390"/>
                <a:gd name="connsiteX41" fmla="*/ 42061 w 260453"/>
                <a:gd name="connsiteY41" fmla="*/ 101096 h 218390"/>
                <a:gd name="connsiteX42" fmla="*/ 52444 w 260453"/>
                <a:gd name="connsiteY42" fmla="*/ 105954 h 218390"/>
                <a:gd name="connsiteX43" fmla="*/ 59207 w 260453"/>
                <a:gd name="connsiteY43" fmla="*/ 105954 h 218390"/>
                <a:gd name="connsiteX44" fmla="*/ 66255 w 260453"/>
                <a:gd name="connsiteY44" fmla="*/ 104049 h 218390"/>
                <a:gd name="connsiteX45" fmla="*/ 71494 w 260453"/>
                <a:gd name="connsiteY45" fmla="*/ 104049 h 218390"/>
                <a:gd name="connsiteX46" fmla="*/ 78352 w 260453"/>
                <a:gd name="connsiteY46" fmla="*/ 104049 h 218390"/>
                <a:gd name="connsiteX47" fmla="*/ 75590 w 260453"/>
                <a:gd name="connsiteY47" fmla="*/ 113574 h 218390"/>
                <a:gd name="connsiteX48" fmla="*/ 62350 w 260453"/>
                <a:gd name="connsiteY48" fmla="*/ 136815 h 218390"/>
                <a:gd name="connsiteX49" fmla="*/ 28061 w 260453"/>
                <a:gd name="connsiteY49" fmla="*/ 169676 h 218390"/>
                <a:gd name="connsiteX50" fmla="*/ 22917 w 260453"/>
                <a:gd name="connsiteY50" fmla="*/ 171962 h 218390"/>
                <a:gd name="connsiteX51" fmla="*/ 15582 w 260453"/>
                <a:gd name="connsiteY51" fmla="*/ 177391 h 218390"/>
                <a:gd name="connsiteX52" fmla="*/ 4914 w 260453"/>
                <a:gd name="connsiteY52" fmla="*/ 183678 h 218390"/>
                <a:gd name="connsiteX53" fmla="*/ 247 w 260453"/>
                <a:gd name="connsiteY53" fmla="*/ 189107 h 218390"/>
                <a:gd name="connsiteX54" fmla="*/ 7486 w 260453"/>
                <a:gd name="connsiteY54" fmla="*/ 191583 h 218390"/>
                <a:gd name="connsiteX55" fmla="*/ 11772 w 260453"/>
                <a:gd name="connsiteY55" fmla="*/ 200156 h 218390"/>
                <a:gd name="connsiteX56" fmla="*/ 17392 w 260453"/>
                <a:gd name="connsiteY56" fmla="*/ 205014 h 218390"/>
                <a:gd name="connsiteX57" fmla="*/ 25679 w 260453"/>
                <a:gd name="connsiteY57" fmla="*/ 203490 h 218390"/>
                <a:gd name="connsiteX58" fmla="*/ 40824 w 260453"/>
                <a:gd name="connsiteY58" fmla="*/ 199584 h 218390"/>
                <a:gd name="connsiteX59" fmla="*/ 57302 w 260453"/>
                <a:gd name="connsiteY59" fmla="*/ 190631 h 218390"/>
                <a:gd name="connsiteX60" fmla="*/ 79495 w 260453"/>
                <a:gd name="connsiteY60" fmla="*/ 177105 h 218390"/>
                <a:gd name="connsiteX61" fmla="*/ 101117 w 260453"/>
                <a:gd name="connsiteY61" fmla="*/ 155960 h 218390"/>
                <a:gd name="connsiteX62" fmla="*/ 116071 w 260453"/>
                <a:gd name="connsiteY62" fmla="*/ 133290 h 218390"/>
                <a:gd name="connsiteX63" fmla="*/ 137693 w 260453"/>
                <a:gd name="connsiteY63" fmla="*/ 152340 h 218390"/>
                <a:gd name="connsiteX64" fmla="*/ 147218 w 260453"/>
                <a:gd name="connsiteY64" fmla="*/ 163104 h 218390"/>
                <a:gd name="connsiteX65" fmla="*/ 162744 w 260453"/>
                <a:gd name="connsiteY65" fmla="*/ 182820 h 218390"/>
                <a:gd name="connsiteX66" fmla="*/ 176460 w 260453"/>
                <a:gd name="connsiteY66" fmla="*/ 207300 h 218390"/>
                <a:gd name="connsiteX67" fmla="*/ 185413 w 260453"/>
                <a:gd name="connsiteY67" fmla="*/ 213491 h 218390"/>
                <a:gd name="connsiteX68" fmla="*/ 201224 w 260453"/>
                <a:gd name="connsiteY68" fmla="*/ 215682 h 218390"/>
                <a:gd name="connsiteX69" fmla="*/ 211321 w 260453"/>
                <a:gd name="connsiteY69" fmla="*/ 217587 h 218390"/>
                <a:gd name="connsiteX70" fmla="*/ 222846 w 260453"/>
                <a:gd name="connsiteY70" fmla="*/ 217587 h 218390"/>
                <a:gd name="connsiteX71" fmla="*/ 233990 w 260453"/>
                <a:gd name="connsiteY71" fmla="*/ 218253 h 218390"/>
                <a:gd name="connsiteX72" fmla="*/ 238944 w 260453"/>
                <a:gd name="connsiteY72" fmla="*/ 217206 h 218390"/>
                <a:gd name="connsiteX73" fmla="*/ 243897 w 260453"/>
                <a:gd name="connsiteY73" fmla="*/ 213110 h 218390"/>
                <a:gd name="connsiteX74" fmla="*/ 255994 w 260453"/>
                <a:gd name="connsiteY74" fmla="*/ 206823 h 218390"/>
                <a:gd name="connsiteX75" fmla="*/ 257041 w 260453"/>
                <a:gd name="connsiteY75" fmla="*/ 199013 h 218390"/>
                <a:gd name="connsiteX76" fmla="*/ 259327 w 260453"/>
                <a:gd name="connsiteY76" fmla="*/ 193488 h 21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0453" h="218390">
                  <a:moveTo>
                    <a:pt x="260089" y="192536"/>
                  </a:moveTo>
                  <a:cubicBezTo>
                    <a:pt x="258946" y="190440"/>
                    <a:pt x="255136" y="190155"/>
                    <a:pt x="252850" y="189202"/>
                  </a:cubicBezTo>
                  <a:cubicBezTo>
                    <a:pt x="243325" y="185392"/>
                    <a:pt x="237991" y="183487"/>
                    <a:pt x="231800" y="181392"/>
                  </a:cubicBezTo>
                  <a:cubicBezTo>
                    <a:pt x="229419" y="180534"/>
                    <a:pt x="226085" y="177010"/>
                    <a:pt x="222275" y="175391"/>
                  </a:cubicBezTo>
                  <a:cubicBezTo>
                    <a:pt x="218042" y="174276"/>
                    <a:pt x="213951" y="172677"/>
                    <a:pt x="210083" y="170628"/>
                  </a:cubicBezTo>
                  <a:cubicBezTo>
                    <a:pt x="203523" y="165053"/>
                    <a:pt x="196404" y="160169"/>
                    <a:pt x="188842" y="156055"/>
                  </a:cubicBezTo>
                  <a:cubicBezTo>
                    <a:pt x="180365" y="151769"/>
                    <a:pt x="173221" y="137005"/>
                    <a:pt x="168173" y="132719"/>
                  </a:cubicBezTo>
                  <a:cubicBezTo>
                    <a:pt x="157531" y="124570"/>
                    <a:pt x="148102" y="114948"/>
                    <a:pt x="140169" y="104144"/>
                  </a:cubicBezTo>
                  <a:cubicBezTo>
                    <a:pt x="137578" y="100279"/>
                    <a:pt x="136845" y="95460"/>
                    <a:pt x="138169" y="90999"/>
                  </a:cubicBezTo>
                  <a:cubicBezTo>
                    <a:pt x="139607" y="87995"/>
                    <a:pt x="141503" y="85231"/>
                    <a:pt x="143789" y="82808"/>
                  </a:cubicBezTo>
                  <a:cubicBezTo>
                    <a:pt x="149150" y="79954"/>
                    <a:pt x="154845" y="77779"/>
                    <a:pt x="160744" y="76331"/>
                  </a:cubicBezTo>
                  <a:cubicBezTo>
                    <a:pt x="163887" y="75664"/>
                    <a:pt x="167601" y="75474"/>
                    <a:pt x="171792" y="74902"/>
                  </a:cubicBezTo>
                  <a:cubicBezTo>
                    <a:pt x="175191" y="74129"/>
                    <a:pt x="178419" y="72741"/>
                    <a:pt x="181317" y="70806"/>
                  </a:cubicBezTo>
                  <a:cubicBezTo>
                    <a:pt x="187068" y="69113"/>
                    <a:pt x="192599" y="66747"/>
                    <a:pt x="197796" y="63758"/>
                  </a:cubicBezTo>
                  <a:cubicBezTo>
                    <a:pt x="201129" y="61567"/>
                    <a:pt x="203130" y="58519"/>
                    <a:pt x="204939" y="58424"/>
                  </a:cubicBezTo>
                  <a:cubicBezTo>
                    <a:pt x="208273" y="58424"/>
                    <a:pt x="208463" y="57186"/>
                    <a:pt x="208368" y="54138"/>
                  </a:cubicBezTo>
                  <a:cubicBezTo>
                    <a:pt x="208368" y="46708"/>
                    <a:pt x="204844" y="37945"/>
                    <a:pt x="199415" y="37088"/>
                  </a:cubicBezTo>
                  <a:cubicBezTo>
                    <a:pt x="193985" y="36231"/>
                    <a:pt x="188651" y="36612"/>
                    <a:pt x="186461" y="32897"/>
                  </a:cubicBezTo>
                  <a:cubicBezTo>
                    <a:pt x="184270" y="29182"/>
                    <a:pt x="171602" y="32897"/>
                    <a:pt x="171602" y="32897"/>
                  </a:cubicBezTo>
                  <a:cubicBezTo>
                    <a:pt x="169601" y="32897"/>
                    <a:pt x="165316" y="37469"/>
                    <a:pt x="162077" y="39755"/>
                  </a:cubicBezTo>
                  <a:cubicBezTo>
                    <a:pt x="159431" y="41017"/>
                    <a:pt x="156651" y="41975"/>
                    <a:pt x="153790" y="42612"/>
                  </a:cubicBezTo>
                  <a:cubicBezTo>
                    <a:pt x="151409" y="43470"/>
                    <a:pt x="147599" y="45375"/>
                    <a:pt x="146742" y="45756"/>
                  </a:cubicBezTo>
                  <a:cubicBezTo>
                    <a:pt x="145063" y="46804"/>
                    <a:pt x="143098" y="47304"/>
                    <a:pt x="141122" y="47184"/>
                  </a:cubicBezTo>
                  <a:cubicBezTo>
                    <a:pt x="139407" y="47184"/>
                    <a:pt x="141122" y="40326"/>
                    <a:pt x="141122" y="38993"/>
                  </a:cubicBezTo>
                  <a:cubicBezTo>
                    <a:pt x="143313" y="32897"/>
                    <a:pt x="145884" y="27849"/>
                    <a:pt x="146932" y="24991"/>
                  </a:cubicBezTo>
                  <a:cubicBezTo>
                    <a:pt x="147980" y="22134"/>
                    <a:pt x="145884" y="20800"/>
                    <a:pt x="145408" y="17466"/>
                  </a:cubicBezTo>
                  <a:cubicBezTo>
                    <a:pt x="144932" y="14133"/>
                    <a:pt x="146551" y="11561"/>
                    <a:pt x="142836" y="9656"/>
                  </a:cubicBezTo>
                  <a:cubicBezTo>
                    <a:pt x="138361" y="7761"/>
                    <a:pt x="134526" y="4620"/>
                    <a:pt x="131787" y="607"/>
                  </a:cubicBezTo>
                  <a:cubicBezTo>
                    <a:pt x="130930" y="-1012"/>
                    <a:pt x="121500" y="607"/>
                    <a:pt x="117976" y="36"/>
                  </a:cubicBezTo>
                  <a:cubicBezTo>
                    <a:pt x="114452" y="-536"/>
                    <a:pt x="113880" y="2512"/>
                    <a:pt x="110547" y="2417"/>
                  </a:cubicBezTo>
                  <a:cubicBezTo>
                    <a:pt x="107213" y="2322"/>
                    <a:pt x="107308" y="-60"/>
                    <a:pt x="101022" y="1655"/>
                  </a:cubicBezTo>
                  <a:cubicBezTo>
                    <a:pt x="99021" y="2226"/>
                    <a:pt x="97116" y="2607"/>
                    <a:pt x="97212" y="6036"/>
                  </a:cubicBezTo>
                  <a:cubicBezTo>
                    <a:pt x="98175" y="10058"/>
                    <a:pt x="98401" y="14221"/>
                    <a:pt x="97878" y="18324"/>
                  </a:cubicBezTo>
                  <a:cubicBezTo>
                    <a:pt x="97930" y="23135"/>
                    <a:pt x="97385" y="27933"/>
                    <a:pt x="96259" y="32611"/>
                  </a:cubicBezTo>
                  <a:cubicBezTo>
                    <a:pt x="92933" y="39658"/>
                    <a:pt x="91333" y="47397"/>
                    <a:pt x="91592" y="55185"/>
                  </a:cubicBezTo>
                  <a:cubicBezTo>
                    <a:pt x="84130" y="59760"/>
                    <a:pt x="75790" y="62713"/>
                    <a:pt x="67113" y="63853"/>
                  </a:cubicBezTo>
                  <a:cubicBezTo>
                    <a:pt x="62064" y="63853"/>
                    <a:pt x="55016" y="62805"/>
                    <a:pt x="52253" y="63853"/>
                  </a:cubicBezTo>
                  <a:cubicBezTo>
                    <a:pt x="49491" y="64901"/>
                    <a:pt x="47777" y="66806"/>
                    <a:pt x="46158" y="67854"/>
                  </a:cubicBezTo>
                  <a:cubicBezTo>
                    <a:pt x="44538" y="68901"/>
                    <a:pt x="40919" y="69092"/>
                    <a:pt x="38919" y="70616"/>
                  </a:cubicBezTo>
                  <a:cubicBezTo>
                    <a:pt x="36918" y="72140"/>
                    <a:pt x="35680" y="74712"/>
                    <a:pt x="33203" y="76521"/>
                  </a:cubicBezTo>
                  <a:cubicBezTo>
                    <a:pt x="30398" y="78821"/>
                    <a:pt x="29142" y="82514"/>
                    <a:pt x="29964" y="86046"/>
                  </a:cubicBezTo>
                  <a:cubicBezTo>
                    <a:pt x="30825" y="92947"/>
                    <a:pt x="35507" y="98771"/>
                    <a:pt x="42061" y="101096"/>
                  </a:cubicBezTo>
                  <a:cubicBezTo>
                    <a:pt x="46919" y="101763"/>
                    <a:pt x="48824" y="104811"/>
                    <a:pt x="52444" y="105954"/>
                  </a:cubicBezTo>
                  <a:cubicBezTo>
                    <a:pt x="54634" y="106716"/>
                    <a:pt x="57017" y="106716"/>
                    <a:pt x="59207" y="105954"/>
                  </a:cubicBezTo>
                  <a:cubicBezTo>
                    <a:pt x="61493" y="105954"/>
                    <a:pt x="64255" y="104144"/>
                    <a:pt x="66255" y="104049"/>
                  </a:cubicBezTo>
                  <a:cubicBezTo>
                    <a:pt x="68256" y="103953"/>
                    <a:pt x="69494" y="104049"/>
                    <a:pt x="71494" y="104049"/>
                  </a:cubicBezTo>
                  <a:cubicBezTo>
                    <a:pt x="73494" y="104049"/>
                    <a:pt x="78066" y="102525"/>
                    <a:pt x="78352" y="104049"/>
                  </a:cubicBezTo>
                  <a:cubicBezTo>
                    <a:pt x="78155" y="107390"/>
                    <a:pt x="77212" y="110645"/>
                    <a:pt x="75590" y="113574"/>
                  </a:cubicBezTo>
                  <a:cubicBezTo>
                    <a:pt x="73028" y="122238"/>
                    <a:pt x="68497" y="130192"/>
                    <a:pt x="62350" y="136815"/>
                  </a:cubicBezTo>
                  <a:cubicBezTo>
                    <a:pt x="51600" y="148456"/>
                    <a:pt x="40149" y="159430"/>
                    <a:pt x="28061" y="169676"/>
                  </a:cubicBezTo>
                  <a:cubicBezTo>
                    <a:pt x="26822" y="170438"/>
                    <a:pt x="23774" y="170914"/>
                    <a:pt x="22917" y="171962"/>
                  </a:cubicBezTo>
                  <a:cubicBezTo>
                    <a:pt x="20658" y="174010"/>
                    <a:pt x="18201" y="175829"/>
                    <a:pt x="15582" y="177391"/>
                  </a:cubicBezTo>
                  <a:cubicBezTo>
                    <a:pt x="12495" y="180197"/>
                    <a:pt x="8864" y="182337"/>
                    <a:pt x="4914" y="183678"/>
                  </a:cubicBezTo>
                  <a:cubicBezTo>
                    <a:pt x="-39" y="185297"/>
                    <a:pt x="-1277" y="187678"/>
                    <a:pt x="247" y="189107"/>
                  </a:cubicBezTo>
                  <a:cubicBezTo>
                    <a:pt x="2582" y="190145"/>
                    <a:pt x="5004" y="190974"/>
                    <a:pt x="7486" y="191583"/>
                  </a:cubicBezTo>
                  <a:cubicBezTo>
                    <a:pt x="10058" y="192726"/>
                    <a:pt x="10058" y="198918"/>
                    <a:pt x="11772" y="200156"/>
                  </a:cubicBezTo>
                  <a:cubicBezTo>
                    <a:pt x="13487" y="201394"/>
                    <a:pt x="15106" y="204633"/>
                    <a:pt x="17392" y="205014"/>
                  </a:cubicBezTo>
                  <a:cubicBezTo>
                    <a:pt x="20226" y="205039"/>
                    <a:pt x="23039" y="204522"/>
                    <a:pt x="25679" y="203490"/>
                  </a:cubicBezTo>
                  <a:cubicBezTo>
                    <a:pt x="29013" y="201870"/>
                    <a:pt x="36537" y="202251"/>
                    <a:pt x="40824" y="199584"/>
                  </a:cubicBezTo>
                  <a:cubicBezTo>
                    <a:pt x="45110" y="196917"/>
                    <a:pt x="53587" y="193107"/>
                    <a:pt x="57302" y="190631"/>
                  </a:cubicBezTo>
                  <a:cubicBezTo>
                    <a:pt x="65445" y="187478"/>
                    <a:pt x="72960" y="182897"/>
                    <a:pt x="79495" y="177105"/>
                  </a:cubicBezTo>
                  <a:cubicBezTo>
                    <a:pt x="88449" y="167580"/>
                    <a:pt x="93783" y="163866"/>
                    <a:pt x="101117" y="155960"/>
                  </a:cubicBezTo>
                  <a:cubicBezTo>
                    <a:pt x="108451" y="148054"/>
                    <a:pt x="114928" y="132624"/>
                    <a:pt x="116071" y="133290"/>
                  </a:cubicBezTo>
                  <a:cubicBezTo>
                    <a:pt x="119310" y="135291"/>
                    <a:pt x="127977" y="145197"/>
                    <a:pt x="137693" y="152340"/>
                  </a:cubicBezTo>
                  <a:cubicBezTo>
                    <a:pt x="141130" y="155688"/>
                    <a:pt x="144313" y="159285"/>
                    <a:pt x="147218" y="163104"/>
                  </a:cubicBezTo>
                  <a:cubicBezTo>
                    <a:pt x="151989" y="169984"/>
                    <a:pt x="157174" y="176569"/>
                    <a:pt x="162744" y="182820"/>
                  </a:cubicBezTo>
                  <a:cubicBezTo>
                    <a:pt x="177507" y="196346"/>
                    <a:pt x="173412" y="198822"/>
                    <a:pt x="176460" y="207300"/>
                  </a:cubicBezTo>
                  <a:cubicBezTo>
                    <a:pt x="178409" y="210560"/>
                    <a:pt x="181674" y="212818"/>
                    <a:pt x="185413" y="213491"/>
                  </a:cubicBezTo>
                  <a:cubicBezTo>
                    <a:pt x="190176" y="214729"/>
                    <a:pt x="194938" y="212062"/>
                    <a:pt x="201224" y="215682"/>
                  </a:cubicBezTo>
                  <a:cubicBezTo>
                    <a:pt x="204450" y="216911"/>
                    <a:pt x="207869" y="217556"/>
                    <a:pt x="211321" y="217587"/>
                  </a:cubicBezTo>
                  <a:cubicBezTo>
                    <a:pt x="215160" y="217797"/>
                    <a:pt x="219007" y="217797"/>
                    <a:pt x="222846" y="217587"/>
                  </a:cubicBezTo>
                  <a:cubicBezTo>
                    <a:pt x="226543" y="218045"/>
                    <a:pt x="230266" y="218268"/>
                    <a:pt x="233990" y="218253"/>
                  </a:cubicBezTo>
                  <a:cubicBezTo>
                    <a:pt x="235419" y="218253"/>
                    <a:pt x="237515" y="218253"/>
                    <a:pt x="238944" y="217206"/>
                  </a:cubicBezTo>
                  <a:cubicBezTo>
                    <a:pt x="240372" y="216158"/>
                    <a:pt x="241896" y="213300"/>
                    <a:pt x="243897" y="213110"/>
                  </a:cubicBezTo>
                  <a:cubicBezTo>
                    <a:pt x="248651" y="212871"/>
                    <a:pt x="253066" y="210577"/>
                    <a:pt x="255994" y="206823"/>
                  </a:cubicBezTo>
                  <a:cubicBezTo>
                    <a:pt x="257803" y="204633"/>
                    <a:pt x="256851" y="201108"/>
                    <a:pt x="257041" y="199013"/>
                  </a:cubicBezTo>
                  <a:cubicBezTo>
                    <a:pt x="257231" y="196917"/>
                    <a:pt x="260280" y="195298"/>
                    <a:pt x="259327" y="193488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802211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C0840-7A16-4775-A246-EF1F0C32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41D95-4222-4EFC-A1DC-7D5ADA3C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FA3E7-D17B-4D90-95A8-1A865410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FA6B4-BE52-455F-AE8D-37BCB365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C172F-1D17-4139-8712-1E5C5084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4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79EB3-D6F4-43C6-940B-B1A22DAB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3881F-0480-41A4-A602-0F78956D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550BA-8FEC-4238-87BA-3733698F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3BA24-CA3A-4A87-BE9E-56FCB23C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FB850-F7A0-4E96-B897-87C23C84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505B4-9B2F-4E93-9CD7-BC9ED160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CDBD2-2ECA-4B7C-A900-2C863DC83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9B1CE4-F1E8-4FDA-9F33-B40CBEAD4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594FB-F63A-49EB-8D86-0A29DB93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10B24-A961-495B-96BF-ED0755A5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6CE46-68FD-45FA-8409-CA6636D3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4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488A6-2D33-4600-B8BF-DF819B74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0CDD7-20C0-4841-B54F-EE0BB2BD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19182-1000-4871-843D-7DD06A57F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A88A2B-5A3B-460E-A053-397500C0C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B0B775-9D00-4843-B1C0-8804984B7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C55CA-EA18-4AF9-B86E-7AA9659D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8F2071-7E00-4776-B59B-340DD062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822322-01DA-4BC8-910B-1A633035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5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07712-BA0F-4845-90DD-D0965019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47BE3-F725-4FC9-BFE5-439221BD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307AB4-3000-4841-8746-28E6D9BA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BF76E-A1A3-42F6-914F-A5525164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1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A520E-BBC0-4086-9D25-40878659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38FED3-AD3A-441A-8443-4EA59E73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460DF-9FA7-498F-8463-D03BD285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8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7396D-709F-47A5-84EF-659D48AB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21624-7D39-4AD6-A438-8C57E17A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02E6A-2588-4526-8396-4311B2DE7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AA197-3538-472C-A031-F734B07B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BA4147-4820-41CD-A86B-A84FC264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DB836-5604-4182-9F0D-AA68C623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3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99DAF-B450-472C-B5BF-E4314F29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33EF68-F84C-4700-9E0C-F18FD6E80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595F4-4666-4C5E-AC01-F08D1F38B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2B635-3AF1-44F6-829C-47B99688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8FA5B-F9A6-4340-B6C5-4554430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BAAC4-B69B-4E39-91C0-454E474F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3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50DA00-6335-42BB-8E16-FD80B90C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128A8-4763-4A05-B076-5EBC10066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C3898-39DA-4C8C-887A-442688FBF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88D5-7B36-4306-B1E8-8997AC4FB14B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2516A-A634-4464-B654-DD9D81D1D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7B5BA-39B5-49FD-8236-AD258FEE8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7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42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ADC8450B-B7A8-4345-A581-E9097A655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9208" y="4392183"/>
            <a:ext cx="7287114" cy="15785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答辩人：赵祖尧 李东恒 王博宇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时　间：</a:t>
            </a:r>
            <a:fld id="{557380AF-A950-485A-9126-2F7168CD3CCC}" type="datetime1">
              <a:rPr lang="zh-CN" altLang="en-US" smtClean="0"/>
              <a:pPr>
                <a:lnSpc>
                  <a:spcPct val="150000"/>
                </a:lnSpc>
              </a:pPr>
              <a:t>2024/12/29</a:t>
            </a:fld>
            <a:endParaRPr lang="zh-CN" altLang="en-US" dirty="0"/>
          </a:p>
        </p:txBody>
      </p:sp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CCDACD4C-1CA6-4E65-8D95-3D708C7F5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49208" y="1484311"/>
            <a:ext cx="7287114" cy="238680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+mn-ea"/>
                <a:ea typeface="+mn-ea"/>
              </a:rPr>
              <a:t>隐写者</a:t>
            </a:r>
            <a:endParaRPr lang="en-US" altLang="zh-CN" sz="6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4700" dirty="0"/>
              <a:t>——</a:t>
            </a:r>
            <a:r>
              <a:rPr lang="zh-CN" altLang="en-US" sz="4700" dirty="0"/>
              <a:t>基于</a:t>
            </a:r>
            <a:r>
              <a:rPr lang="en-US" altLang="zh-CN" sz="4700" dirty="0"/>
              <a:t>Python</a:t>
            </a:r>
            <a:r>
              <a:rPr lang="zh-CN" altLang="en-US" sz="4700" dirty="0"/>
              <a:t>的视频隐写</a:t>
            </a:r>
            <a:endParaRPr lang="zh-CN" altLang="en-US" sz="4700" b="1" dirty="0">
              <a:latin typeface="+mn-ea"/>
              <a:ea typeface="+mn-ea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2FAD8C-9DE1-4C82-A97E-3FC46FEADB6D}"/>
              </a:ext>
            </a:extLst>
          </p:cNvPr>
          <p:cNvCxnSpPr/>
          <p:nvPr/>
        </p:nvCxnSpPr>
        <p:spPr>
          <a:xfrm>
            <a:off x="3549208" y="4010868"/>
            <a:ext cx="7287114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723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优化措施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5A39F-1357-4F93-8FC5-39EEF7CAF5C5}"/>
              </a:ext>
            </a:extLst>
          </p:cNvPr>
          <p:cNvSpPr txBox="1"/>
          <p:nvPr/>
        </p:nvSpPr>
        <p:spPr>
          <a:xfrm>
            <a:off x="1494359" y="2090430"/>
            <a:ext cx="886822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effectLst/>
                <a:ea typeface="var(--monaco-monospace-font)"/>
              </a:rPr>
              <a:t>密码：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effectLst/>
                <a:ea typeface="var(--monaco-monospace-font)"/>
              </a:rPr>
              <a:t>在压缩步骤设定密码，即使攻击者检测到了压缩包也需要破解密码才能提取文件。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effectLst/>
              <a:ea typeface="var(--monaco-monospace-font)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文件大小匹配：</a:t>
            </a:r>
            <a:r>
              <a:rPr lang="zh-CN" altLang="en-US" dirty="0">
                <a:latin typeface="Arial" panose="020B0604020202020204" pitchFamily="34" charset="0"/>
              </a:rPr>
              <a:t>需要隐写的文件大小使用相匹配的时长的视频隐写，降低视频的可疑度。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伪装：</a:t>
            </a:r>
            <a:r>
              <a:rPr lang="zh-CN" altLang="en-US" dirty="0">
                <a:latin typeface="Arial" panose="020B0604020202020204" pitchFamily="34" charset="0"/>
              </a:rPr>
              <a:t>在视频结尾添加空的</a:t>
            </a:r>
            <a:r>
              <a:rPr lang="en-US" altLang="zh-CN" dirty="0" err="1">
                <a:latin typeface="Arial" panose="020B0604020202020204" pitchFamily="34" charset="0"/>
              </a:rPr>
              <a:t>mdat</a:t>
            </a:r>
            <a:r>
              <a:rPr lang="en-US" altLang="zh-CN" dirty="0">
                <a:latin typeface="Arial" panose="020B0604020202020204" pitchFamily="34" charset="0"/>
              </a:rPr>
              <a:t> box</a:t>
            </a:r>
            <a:r>
              <a:rPr lang="zh-CN" altLang="en-US" dirty="0">
                <a:latin typeface="Arial" panose="020B0604020202020204" pitchFamily="34" charset="0"/>
              </a:rPr>
              <a:t>作为伪装。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5299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5A39F-1357-4F93-8FC5-39EEF7CAF5C5}"/>
              </a:ext>
            </a:extLst>
          </p:cNvPr>
          <p:cNvSpPr txBox="1"/>
          <p:nvPr/>
        </p:nvSpPr>
        <p:spPr>
          <a:xfrm>
            <a:off x="1494359" y="2090430"/>
            <a:ext cx="886822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ea typeface="var(--monaco-monospace-font)"/>
              </a:rPr>
              <a:t>更隐蔽的隐写方法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effectLst/>
                <a:ea typeface="var(--monaco-monospace-font)"/>
              </a:rPr>
              <a:t>：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effectLst/>
                <a:ea typeface="var(--monaco-monospace-font)"/>
              </a:rPr>
              <a:t>例如将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effectLst/>
                <a:ea typeface="var(--monaco-monospace-font)"/>
              </a:rPr>
              <a:t>zip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effectLst/>
                <a:ea typeface="var(--monaco-monospace-font)"/>
              </a:rPr>
              <a:t>分布式嵌入到视频中间，降低被检测到的风险</a:t>
            </a:r>
            <a:r>
              <a:rPr lang="zh-CN" altLang="en-US" dirty="0">
                <a:ea typeface="var(--monaco-monospace-font)"/>
              </a:rPr>
              <a:t>。</a:t>
            </a:r>
            <a:endParaRPr kumimoji="0" lang="en-US" altLang="zh-CN" sz="1800" i="0" u="none" strike="noStrike" cap="none" normalizeH="0" baseline="0" dirty="0">
              <a:ln>
                <a:noFill/>
              </a:ln>
              <a:effectLst/>
              <a:ea typeface="var(--monaco-monospace-font)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更高级的加密算法：</a:t>
            </a:r>
            <a:r>
              <a:rPr lang="zh-CN" altLang="en-US" dirty="0">
                <a:latin typeface="Arial" panose="020B0604020202020204" pitchFamily="34" charset="0"/>
              </a:rPr>
              <a:t>例如使用</a:t>
            </a:r>
            <a:r>
              <a:rPr lang="en-US" altLang="zh-CN" dirty="0">
                <a:latin typeface="Arial" panose="020B0604020202020204" pitchFamily="34" charset="0"/>
              </a:rPr>
              <a:t>AES</a:t>
            </a:r>
            <a:r>
              <a:rPr lang="zh-CN" altLang="en-US" dirty="0">
                <a:latin typeface="Arial" panose="020B0604020202020204" pitchFamily="34" charset="0"/>
              </a:rPr>
              <a:t>加密算法的不同模式。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优化内存使用：</a:t>
            </a:r>
            <a:r>
              <a:rPr lang="zh-CN" altLang="en-US" dirty="0">
                <a:latin typeface="Arial" panose="020B0604020202020204" pitchFamily="34" charset="0"/>
              </a:rPr>
              <a:t>减少处理大文件时的内存消耗问题。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3598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DE2DA11E-BF99-4E54-8A5C-0AFF1AB8A1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2990" y="1484311"/>
            <a:ext cx="7287114" cy="22675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+mn-ea"/>
                <a:ea typeface="+mn-ea"/>
              </a:rPr>
              <a:t>感谢各位</a:t>
            </a:r>
            <a:endParaRPr lang="en-US" altLang="zh-CN" sz="6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6000" b="1" dirty="0">
                <a:latin typeface="+mn-ea"/>
                <a:ea typeface="+mn-ea"/>
              </a:rPr>
              <a:t>请您批评指正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2FAD8C-9DE1-4C82-A97E-3FC46FEADB6D}"/>
              </a:ext>
            </a:extLst>
          </p:cNvPr>
          <p:cNvCxnSpPr/>
          <p:nvPr/>
        </p:nvCxnSpPr>
        <p:spPr>
          <a:xfrm>
            <a:off x="1295400" y="3925027"/>
            <a:ext cx="7343775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6F79A2C2-40D8-4C14-9B38-C461D6FE54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7463" y="4460875"/>
            <a:ext cx="7373937" cy="1200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答辩人：赵祖尧 李东恒 王博宇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时　间：</a:t>
            </a:r>
            <a:fld id="{557380AF-A950-485A-9126-2F7168CD3CCC}" type="datetime1">
              <a:rPr lang="zh-CN" altLang="en-US" smtClean="0"/>
              <a:pPr>
                <a:lnSpc>
                  <a:spcPct val="150000"/>
                </a:lnSpc>
              </a:pPr>
              <a:t>2024/12/29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0060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234987F0-E0CB-448B-93C2-1AED92645BA7}"/>
              </a:ext>
            </a:extLst>
          </p:cNvPr>
          <p:cNvSpPr/>
          <p:nvPr/>
        </p:nvSpPr>
        <p:spPr bwMode="auto">
          <a:xfrm>
            <a:off x="3262558" y="112345"/>
            <a:ext cx="952500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7792EE0-0A94-4B1A-89B0-B8AEF3BFFF8B}"/>
              </a:ext>
            </a:extLst>
          </p:cNvPr>
          <p:cNvSpPr txBox="1"/>
          <p:nvPr/>
        </p:nvSpPr>
        <p:spPr bwMode="auto">
          <a:xfrm>
            <a:off x="5335437" y="844409"/>
            <a:ext cx="861774" cy="524335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sz="4400" b="1" spc="200" dirty="0">
                <a:solidFill>
                  <a:schemeClr val="tx2"/>
                </a:solidFill>
                <a:latin typeface="+mn-ea"/>
                <a:ea typeface="+mn-ea"/>
                <a:cs typeface="+mn-ea"/>
                <a:sym typeface="+mn-lt"/>
              </a:rPr>
              <a:t>|</a:t>
            </a:r>
            <a:r>
              <a:rPr lang="en-US" altLang="zh-CN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b="1" spc="200" dirty="0"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192665" y="1070567"/>
            <a:ext cx="3392601" cy="4766065"/>
            <a:chOff x="6597449" y="1148208"/>
            <a:chExt cx="3392601" cy="4766065"/>
          </a:xfrm>
        </p:grpSpPr>
        <p:grpSp>
          <p:nvGrpSpPr>
            <p:cNvPr id="3" name="组合 2"/>
            <p:cNvGrpSpPr/>
            <p:nvPr/>
          </p:nvGrpSpPr>
          <p:grpSpPr>
            <a:xfrm>
              <a:off x="6597449" y="1148208"/>
              <a:ext cx="3392601" cy="620713"/>
              <a:chOff x="5855427" y="1647453"/>
              <a:chExt cx="3392601" cy="62071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269817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研究背景与目的</a:t>
                </a: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597449" y="2185044"/>
              <a:ext cx="3392601" cy="620713"/>
              <a:chOff x="5855427" y="1647453"/>
              <a:chExt cx="3392601" cy="620713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269817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研究内容与方法</a:t>
                </a: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597449" y="3221216"/>
              <a:ext cx="3392601" cy="620713"/>
              <a:chOff x="5855427" y="1647453"/>
              <a:chExt cx="3392601" cy="620713"/>
            </a:xfrm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269817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实验结果与分析</a:t>
                </a: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597449" y="4257388"/>
              <a:ext cx="2674455" cy="620713"/>
              <a:chOff x="5855427" y="1647453"/>
              <a:chExt cx="2674455" cy="620713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198002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问题与讨论</a:t>
                </a: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4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597449" y="5293560"/>
              <a:ext cx="2674455" cy="620713"/>
              <a:chOff x="5855427" y="1647453"/>
              <a:chExt cx="2674455" cy="620713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198002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总结与展望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5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EB6D056-BA36-4095-8BCC-5DBB420ACAD9}"/>
              </a:ext>
            </a:extLst>
          </p:cNvPr>
          <p:cNvSpPr txBox="1"/>
          <p:nvPr/>
        </p:nvSpPr>
        <p:spPr>
          <a:xfrm>
            <a:off x="5627215" y="1650912"/>
            <a:ext cx="6040529" cy="10499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eaLnBrk="1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视频隐写技术是一种将秘密信息嵌入到视频文件中的技术，其核心思想是使嵌入的信息在视觉上难以察觉，同时又不影响视频的正常使用和观赏。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D76BA6-CD09-4702-8FC4-447AE72C4A7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10828"/>
            <a:ext cx="5413165" cy="37754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22EE24-096B-459C-93F6-376CD29E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视频隐写技术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B95CF8-8BF5-4AB6-B26B-C45E37D60067}"/>
              </a:ext>
            </a:extLst>
          </p:cNvPr>
          <p:cNvSpPr txBox="1"/>
          <p:nvPr/>
        </p:nvSpPr>
        <p:spPr>
          <a:xfrm>
            <a:off x="5627214" y="2924976"/>
            <a:ext cx="6040529" cy="68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eaLnBrk="1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视频隐写技术在多个领域有着广泛的应用，例如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军事和情报领域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、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版权保护</a:t>
            </a:r>
            <a:r>
              <a:rPr lang="zh-CN" altLang="en-US" b="1" dirty="0">
                <a:solidFill>
                  <a:srgbClr val="060607"/>
                </a:solidFill>
                <a:latin typeface="-apple-system"/>
              </a:rPr>
              <a:t>、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隐蔽通信</a:t>
            </a:r>
            <a:r>
              <a:rPr lang="zh-CN" altLang="en-US" b="1" dirty="0">
                <a:solidFill>
                  <a:srgbClr val="060607"/>
                </a:solidFill>
                <a:latin typeface="-apple-system"/>
              </a:rPr>
              <a:t>、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个人隐私保护。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179C37-AD5D-4837-8931-F05D36F7C845}"/>
              </a:ext>
            </a:extLst>
          </p:cNvPr>
          <p:cNvSpPr txBox="1"/>
          <p:nvPr/>
        </p:nvSpPr>
        <p:spPr>
          <a:xfrm>
            <a:off x="5627213" y="3887571"/>
            <a:ext cx="6040529" cy="68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eaLnBrk="1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本项目主要面向简单的视频隐藏隐写技术，可以用于传火和补档等用途，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实现在不引起注意的情况下进行信息传输。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3852742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1BC9E9C-D4BE-4B70-AC09-530AA6F7273D}"/>
              </a:ext>
            </a:extLst>
          </p:cNvPr>
          <p:cNvGrpSpPr/>
          <p:nvPr/>
        </p:nvGrpSpPr>
        <p:grpSpPr>
          <a:xfrm>
            <a:off x="678857" y="1518219"/>
            <a:ext cx="2160001" cy="4318673"/>
            <a:chOff x="678857" y="1565844"/>
            <a:chExt cx="2160001" cy="431867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203396D-4DCB-41B5-AF04-2867F7A9A271}"/>
                </a:ext>
              </a:extLst>
            </p:cNvPr>
            <p:cNvSpPr/>
            <p:nvPr/>
          </p:nvSpPr>
          <p:spPr>
            <a:xfrm>
              <a:off x="678857" y="2197330"/>
              <a:ext cx="72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670C33-36D4-4971-8EE4-3647D84638AC}"/>
                </a:ext>
              </a:extLst>
            </p:cNvPr>
            <p:cNvSpPr txBox="1"/>
            <p:nvPr/>
          </p:nvSpPr>
          <p:spPr>
            <a:xfrm>
              <a:off x="678857" y="1565844"/>
              <a:ext cx="1438855" cy="4001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eaLnBrk="1"/>
              <a:r>
                <a:rPr lang="zh-CN" altLang="en-US" sz="2000" b="1" spc="100" dirty="0">
                  <a:solidFill>
                    <a:schemeClr val="accent1"/>
                  </a:solidFill>
                </a:rPr>
                <a:t>辅助函数类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A1BF197-4A0B-4910-943A-0EE202B5F583}"/>
                </a:ext>
              </a:extLst>
            </p:cNvPr>
            <p:cNvSpPr txBox="1"/>
            <p:nvPr/>
          </p:nvSpPr>
          <p:spPr>
            <a:xfrm>
              <a:off x="678858" y="2500706"/>
              <a:ext cx="2160000" cy="3383811"/>
            </a:xfrm>
            <a:prstGeom prst="rect">
              <a:avLst/>
            </a:prstGeom>
            <a:noFill/>
          </p:spPr>
          <p:txBody>
            <a:bodyPr wrap="square" lIns="0" rtlCol="0">
              <a:normAutofit/>
            </a:bodyPr>
            <a:lstStyle/>
            <a:p>
              <a:pPr algn="just" eaLnBrk="1">
                <a:lnSpc>
                  <a:spcPct val="150000"/>
                </a:lnSpc>
              </a:pPr>
              <a:r>
                <a:rPr lang="zh-CN" altLang="en-US" sz="1600" spc="100" dirty="0">
                  <a:latin typeface="+mn-ea"/>
                  <a:ea typeface="+mn-ea"/>
                </a:rPr>
                <a:t>模块化地实现了一些辅助函数，例如视频时长获取和可读化函数、文件信息读取函数等等，方便后续的代码实现和提高可读性。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5FB572E-FB32-4F75-A721-1A507BD070D5}"/>
              </a:ext>
            </a:extLst>
          </p:cNvPr>
          <p:cNvGrpSpPr/>
          <p:nvPr/>
        </p:nvGrpSpPr>
        <p:grpSpPr>
          <a:xfrm>
            <a:off x="3570285" y="1518219"/>
            <a:ext cx="2160001" cy="4318673"/>
            <a:chOff x="3570285" y="1565844"/>
            <a:chExt cx="2160001" cy="431867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A2FB662-0C0F-49BB-9CBF-0D03681114F1}"/>
                </a:ext>
              </a:extLst>
            </p:cNvPr>
            <p:cNvSpPr/>
            <p:nvPr/>
          </p:nvSpPr>
          <p:spPr>
            <a:xfrm>
              <a:off x="3570285" y="2197330"/>
              <a:ext cx="72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C482913-F9C8-437D-A6FA-A6BF23FA9F1E}"/>
                </a:ext>
              </a:extLst>
            </p:cNvPr>
            <p:cNvSpPr txBox="1"/>
            <p:nvPr/>
          </p:nvSpPr>
          <p:spPr>
            <a:xfrm>
              <a:off x="3570285" y="1565844"/>
              <a:ext cx="1150315" cy="4001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eaLnBrk="1"/>
              <a:r>
                <a:rPr lang="en-US" altLang="zh-CN" sz="2000" b="1" spc="100" dirty="0">
                  <a:solidFill>
                    <a:schemeClr val="accent1"/>
                  </a:solidFill>
                </a:rPr>
                <a:t>GUI</a:t>
              </a:r>
              <a:r>
                <a:rPr lang="zh-CN" altLang="en-US" sz="2000" b="1" spc="100" dirty="0">
                  <a:solidFill>
                    <a:schemeClr val="accent1"/>
                  </a:solidFill>
                </a:rPr>
                <a:t>界面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C1A201D-B558-4397-83C4-9CCCD60A7F6D}"/>
                </a:ext>
              </a:extLst>
            </p:cNvPr>
            <p:cNvSpPr txBox="1"/>
            <p:nvPr/>
          </p:nvSpPr>
          <p:spPr>
            <a:xfrm>
              <a:off x="3570286" y="2500706"/>
              <a:ext cx="2160000" cy="3383811"/>
            </a:xfrm>
            <a:prstGeom prst="rect">
              <a:avLst/>
            </a:prstGeom>
            <a:noFill/>
          </p:spPr>
          <p:txBody>
            <a:bodyPr wrap="square" lIns="0" rtlCol="0">
              <a:normAutofit/>
            </a:bodyPr>
            <a:lstStyle/>
            <a:p>
              <a:pPr algn="just" eaLnBrk="1">
                <a:lnSpc>
                  <a:spcPct val="150000"/>
                </a:lnSpc>
              </a:pPr>
              <a:r>
                <a:rPr lang="zh-CN" altLang="en-US" sz="1600" spc="100" dirty="0">
                  <a:latin typeface="+mn-ea"/>
                </a:rPr>
                <a:t>主要实现了一个简单的</a:t>
              </a:r>
              <a:r>
                <a:rPr lang="en-US" altLang="zh-CN" sz="1600" spc="100" dirty="0">
                  <a:latin typeface="+mn-ea"/>
                </a:rPr>
                <a:t>GUI</a:t>
              </a:r>
              <a:r>
                <a:rPr lang="zh-CN" altLang="en-US" sz="1600" spc="100" dirty="0">
                  <a:latin typeface="+mn-ea"/>
                </a:rPr>
                <a:t>界面，可以方便、可读的进行视频隐写的操作。</a:t>
              </a:r>
              <a:endParaRPr lang="en-US" altLang="zh-CN" sz="1600" spc="100" dirty="0">
                <a:latin typeface="+mn-ea"/>
              </a:endParaRPr>
            </a:p>
            <a:p>
              <a:pPr algn="just" eaLnBrk="1">
                <a:lnSpc>
                  <a:spcPct val="150000"/>
                </a:lnSpc>
              </a:pPr>
              <a:endParaRPr lang="en-US" altLang="zh-CN" sz="1600" spc="100" dirty="0">
                <a:latin typeface="+mn-ea"/>
              </a:endParaRPr>
            </a:p>
            <a:p>
              <a:pPr algn="just" eaLnBrk="1">
                <a:lnSpc>
                  <a:spcPct val="150000"/>
                </a:lnSpc>
              </a:pPr>
              <a:r>
                <a:rPr lang="zh-CN" altLang="en-US" sz="1600" spc="100" dirty="0">
                  <a:latin typeface="+mn-ea"/>
                </a:rPr>
                <a:t>使用</a:t>
              </a:r>
              <a:r>
                <a:rPr lang="en-US" altLang="zh-CN" sz="1600" spc="100" dirty="0" err="1">
                  <a:latin typeface="+mn-ea"/>
                </a:rPr>
                <a:t>tkinter</a:t>
              </a:r>
              <a:r>
                <a:rPr lang="zh-CN" altLang="en-US" sz="1600" spc="100" dirty="0">
                  <a:latin typeface="+mn-ea"/>
                </a:rPr>
                <a:t>库实现。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6B0E4E5-B3F9-4C6C-AEA4-61F66DF10313}"/>
              </a:ext>
            </a:extLst>
          </p:cNvPr>
          <p:cNvGrpSpPr/>
          <p:nvPr/>
        </p:nvGrpSpPr>
        <p:grpSpPr>
          <a:xfrm>
            <a:off x="6461713" y="1518219"/>
            <a:ext cx="2160001" cy="4318673"/>
            <a:chOff x="6461713" y="1565844"/>
            <a:chExt cx="2160001" cy="431867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7245695-AE57-4991-AC99-5C33C7F0B011}"/>
                </a:ext>
              </a:extLst>
            </p:cNvPr>
            <p:cNvSpPr/>
            <p:nvPr/>
          </p:nvSpPr>
          <p:spPr>
            <a:xfrm>
              <a:off x="6461713" y="2197330"/>
              <a:ext cx="72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F9F0DA0-1BFE-4361-AD6B-595BEA1AB324}"/>
                </a:ext>
              </a:extLst>
            </p:cNvPr>
            <p:cNvSpPr txBox="1"/>
            <p:nvPr/>
          </p:nvSpPr>
          <p:spPr>
            <a:xfrm>
              <a:off x="6461713" y="1565844"/>
              <a:ext cx="1438855" cy="4001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eaLnBrk="1"/>
              <a:r>
                <a:rPr lang="zh-CN" altLang="en-US" sz="2000" b="1" spc="100" dirty="0">
                  <a:solidFill>
                    <a:schemeClr val="accent1"/>
                  </a:solidFill>
                </a:rPr>
                <a:t>隐写方法类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120430B-242D-44A1-8BA5-67FF66F1675B}"/>
                </a:ext>
              </a:extLst>
            </p:cNvPr>
            <p:cNvSpPr txBox="1"/>
            <p:nvPr/>
          </p:nvSpPr>
          <p:spPr>
            <a:xfrm>
              <a:off x="6461714" y="2500706"/>
              <a:ext cx="2160000" cy="3383811"/>
            </a:xfrm>
            <a:prstGeom prst="rect">
              <a:avLst/>
            </a:prstGeom>
            <a:noFill/>
          </p:spPr>
          <p:txBody>
            <a:bodyPr wrap="square" lIns="0" rtlCol="0">
              <a:normAutofit/>
            </a:bodyPr>
            <a:lstStyle/>
            <a:p>
              <a:pPr algn="just" eaLnBrk="1">
                <a:lnSpc>
                  <a:spcPct val="150000"/>
                </a:lnSpc>
              </a:pPr>
              <a:r>
                <a:rPr lang="zh-CN" altLang="en-US" sz="1600" spc="100" dirty="0">
                  <a:latin typeface="+mn-ea"/>
                </a:rPr>
                <a:t>这个部分实现了主要的隐写操作，包括几个相关的核心功能。</a:t>
              </a:r>
              <a:endParaRPr lang="en-US" altLang="zh-CN" sz="1600" spc="100" dirty="0">
                <a:latin typeface="+mn-ea"/>
              </a:endParaRPr>
            </a:p>
            <a:p>
              <a:pPr algn="just" eaLnBrk="1">
                <a:lnSpc>
                  <a:spcPct val="150000"/>
                </a:lnSpc>
              </a:pPr>
              <a:endParaRPr lang="en-US" altLang="zh-CN" sz="1600" spc="100" dirty="0">
                <a:latin typeface="+mn-ea"/>
              </a:endParaRPr>
            </a:p>
            <a:p>
              <a:pPr algn="just" eaLnBrk="1">
                <a:lnSpc>
                  <a:spcPct val="150000"/>
                </a:lnSpc>
              </a:pPr>
              <a:r>
                <a:rPr lang="zh-CN" altLang="en-US" sz="1600" spc="100" dirty="0">
                  <a:latin typeface="+mn-ea"/>
                </a:rPr>
                <a:t>例如文件隐藏、文件压缩和外壳选择等。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16AC45E-442B-4F49-BBE7-3AA63B808C2C}"/>
              </a:ext>
            </a:extLst>
          </p:cNvPr>
          <p:cNvGrpSpPr/>
          <p:nvPr/>
        </p:nvGrpSpPr>
        <p:grpSpPr>
          <a:xfrm>
            <a:off x="9353141" y="1518219"/>
            <a:ext cx="2160001" cy="4318673"/>
            <a:chOff x="9353141" y="1565844"/>
            <a:chExt cx="2160001" cy="431867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89BC644-1DA4-4EFF-8D04-D62156F7F16A}"/>
                </a:ext>
              </a:extLst>
            </p:cNvPr>
            <p:cNvSpPr/>
            <p:nvPr/>
          </p:nvSpPr>
          <p:spPr>
            <a:xfrm>
              <a:off x="9353141" y="2197330"/>
              <a:ext cx="72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86785D3-3722-4B7F-92D0-13760E3F6EE9}"/>
                </a:ext>
              </a:extLst>
            </p:cNvPr>
            <p:cNvSpPr txBox="1"/>
            <p:nvPr/>
          </p:nvSpPr>
          <p:spPr>
            <a:xfrm>
              <a:off x="9353141" y="1565844"/>
              <a:ext cx="900246" cy="4001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eaLnBrk="1"/>
              <a:r>
                <a:rPr lang="zh-CN" altLang="en-US" sz="2000" b="1" spc="100" dirty="0">
                  <a:solidFill>
                    <a:schemeClr val="accent1"/>
                  </a:solidFill>
                </a:rPr>
                <a:t>主程序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F4C2F98-846F-4644-AF4B-B3BA8F7DD5EA}"/>
                </a:ext>
              </a:extLst>
            </p:cNvPr>
            <p:cNvSpPr txBox="1"/>
            <p:nvPr/>
          </p:nvSpPr>
          <p:spPr>
            <a:xfrm>
              <a:off x="9353142" y="2500706"/>
              <a:ext cx="2160000" cy="3383811"/>
            </a:xfrm>
            <a:prstGeom prst="rect">
              <a:avLst/>
            </a:prstGeom>
            <a:noFill/>
          </p:spPr>
          <p:txBody>
            <a:bodyPr wrap="square" lIns="0" rtlCol="0">
              <a:normAutofit/>
            </a:bodyPr>
            <a:lstStyle/>
            <a:p>
              <a:pPr algn="just" eaLnBrk="1">
                <a:lnSpc>
                  <a:spcPct val="150000"/>
                </a:lnSpc>
              </a:pPr>
              <a:r>
                <a:rPr lang="zh-CN" altLang="en-US" sz="1600" spc="100" dirty="0">
                  <a:latin typeface="+mn-ea"/>
                </a:rPr>
                <a:t>程序的主程序部分处理用户的相关操作，允许用户通过命令行或</a:t>
              </a:r>
              <a:r>
                <a:rPr lang="en-US" altLang="zh-CN" sz="1600" spc="100" dirty="0">
                  <a:latin typeface="+mn-ea"/>
                </a:rPr>
                <a:t>GUI</a:t>
              </a:r>
              <a:r>
                <a:rPr lang="zh-CN" altLang="en-US" sz="1600" spc="100" dirty="0">
                  <a:latin typeface="+mn-ea"/>
                </a:rPr>
                <a:t>界面进行操作。</a:t>
              </a: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BAF0CCC-F545-4C58-B314-03E8E8EBF8E7}"/>
              </a:ext>
            </a:extLst>
          </p:cNvPr>
          <p:cNvCxnSpPr/>
          <p:nvPr/>
        </p:nvCxnSpPr>
        <p:spPr>
          <a:xfrm>
            <a:off x="3227985" y="1359278"/>
            <a:ext cx="0" cy="432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285153C-CA81-4747-AAFF-6408B189053A}"/>
              </a:ext>
            </a:extLst>
          </p:cNvPr>
          <p:cNvCxnSpPr/>
          <p:nvPr/>
        </p:nvCxnSpPr>
        <p:spPr>
          <a:xfrm>
            <a:off x="6091989" y="1359278"/>
            <a:ext cx="0" cy="432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10030D5-0BBA-4707-82EA-317E714EF78B}"/>
              </a:ext>
            </a:extLst>
          </p:cNvPr>
          <p:cNvCxnSpPr/>
          <p:nvPr/>
        </p:nvCxnSpPr>
        <p:spPr>
          <a:xfrm>
            <a:off x="8955992" y="1359278"/>
            <a:ext cx="0" cy="432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9022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辅助函数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 txBox="1">
            <a:spLocks/>
          </p:cNvSpPr>
          <p:nvPr/>
        </p:nvSpPr>
        <p:spPr>
          <a:xfrm>
            <a:off x="1539631" y="1700198"/>
            <a:ext cx="9100038" cy="361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52BAC1-8D64-47AE-B4DC-3138D93629A2}"/>
              </a:ext>
            </a:extLst>
          </p:cNvPr>
          <p:cNvSpPr txBox="1"/>
          <p:nvPr/>
        </p:nvSpPr>
        <p:spPr>
          <a:xfrm>
            <a:off x="554736" y="1193526"/>
            <a:ext cx="11082528" cy="444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generate_random_filename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当用户未指定输出文件名时，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生成一个默认的文件名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format_duration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将视频文件的时长转为日常的可读格式，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友好的展示时间信息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get_video_duration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获取视频时长，和上个函数搭配使用但不限于只进行时间展示。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get_cover_video_files_info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该函数扫描指定文件夹中的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.mp4 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视频文件，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获取每个视频的信息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get_file_or_folder_size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该函数计算指定文件或文件夹的总大小，返回其大小（以字节为单位）。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format_size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函数将大小（以字节为单位）格式化为更易读的形式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方便查看文件大小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check_size_and_duration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检测外壳视频是否合理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30s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的壳子，嵌入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2gb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的视频，则不合理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add_empty_mdat_box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写入一个空的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mdat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box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，可以在文件尾部伪装数据的结构，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保证结构的完整性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04385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基本规则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 txBox="1">
            <a:spLocks/>
          </p:cNvSpPr>
          <p:nvPr/>
        </p:nvSpPr>
        <p:spPr>
          <a:xfrm>
            <a:off x="1539631" y="1700198"/>
            <a:ext cx="9100038" cy="361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FFEAD24-F194-47A4-B1EC-11505C81F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07074"/>
              </p:ext>
            </p:extLst>
          </p:nvPr>
        </p:nvGraphicFramePr>
        <p:xfrm>
          <a:off x="2032000" y="204047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95070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685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视频时长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7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≤</a:t>
                      </a:r>
                      <a:r>
                        <a:rPr lang="en-US" altLang="zh-CN" dirty="0"/>
                        <a:t>200MB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1min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13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200MB~400MB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3min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400MB~500MB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15min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4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500MB~1GB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30min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1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1GB~3GB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60min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3GB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120min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8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33284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简要流程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0E0B18E-A2F0-4662-8FD2-5619B2249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367249"/>
              </p:ext>
            </p:extLst>
          </p:nvPr>
        </p:nvGraphicFramePr>
        <p:xfrm>
          <a:off x="2032000" y="719666"/>
          <a:ext cx="821839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738019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5A39F-1357-4F93-8FC5-39EEF7CAF5C5}"/>
              </a:ext>
            </a:extLst>
          </p:cNvPr>
          <p:cNvSpPr txBox="1"/>
          <p:nvPr/>
        </p:nvSpPr>
        <p:spPr>
          <a:xfrm>
            <a:off x="1494359" y="2319030"/>
            <a:ext cx="8868229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ea typeface="var(--monaco-monospace-font)"/>
              </a:rPr>
              <a:t>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ea typeface="var(--monaco-monospace-font)"/>
              </a:rPr>
              <a:t>oov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ea typeface="Segoe WPC"/>
              </a:rPr>
              <a:t> box 是 MP4 文件格式中的一个重要数据结构，用于存储媒体文件的元数据。它包含了关于媒体文件的整体信息，包括轨道（tracks）、时间戳、编解码器信息等。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播放器</a:t>
            </a:r>
            <a:r>
              <a:rPr lang="zh-CN" altLang="en-US" dirty="0"/>
              <a:t>通过对</a:t>
            </a:r>
            <a:r>
              <a:rPr lang="en-US" altLang="zh-CN" dirty="0" err="1"/>
              <a:t>moov</a:t>
            </a:r>
            <a:r>
              <a:rPr lang="en-US" altLang="zh-CN" dirty="0"/>
              <a:t> box</a:t>
            </a:r>
            <a:r>
              <a:rPr lang="zh-CN" altLang="en-US" dirty="0"/>
              <a:t>的解析来选择使用哪种模式播放视频文件，但是会跳过</a:t>
            </a:r>
            <a:r>
              <a:rPr lang="en-US" altLang="zh-CN" dirty="0" err="1"/>
              <a:t>moov</a:t>
            </a:r>
            <a:r>
              <a:rPr lang="en-US" altLang="zh-CN" dirty="0"/>
              <a:t> box</a:t>
            </a:r>
            <a:r>
              <a:rPr lang="zh-CN" altLang="en-US" dirty="0"/>
              <a:t>本身的信息。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Moov</a:t>
            </a:r>
            <a:r>
              <a:rPr lang="en-US" altLang="zh-CN" dirty="0"/>
              <a:t> box</a:t>
            </a:r>
            <a:r>
              <a:rPr lang="zh-CN" altLang="en-US" dirty="0"/>
              <a:t>可以存在于视频的任何位置。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视频结尾会有一个</a:t>
            </a:r>
            <a:r>
              <a:rPr lang="en-US" altLang="zh-CN" dirty="0" err="1"/>
              <a:t>mdat</a:t>
            </a:r>
            <a:r>
              <a:rPr lang="en-US" altLang="zh-CN" dirty="0"/>
              <a:t> box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8C74E19-215C-4366-9709-FB391E4F68E9}"/>
              </a:ext>
            </a:extLst>
          </p:cNvPr>
          <p:cNvGrpSpPr/>
          <p:nvPr/>
        </p:nvGrpSpPr>
        <p:grpSpPr>
          <a:xfrm>
            <a:off x="2719154" y="1207941"/>
            <a:ext cx="6753692" cy="1111089"/>
            <a:chOff x="1673671" y="0"/>
            <a:chExt cx="6753692" cy="111108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3BB6E6-2607-454D-9CE0-CEA908198563}"/>
                </a:ext>
              </a:extLst>
            </p:cNvPr>
            <p:cNvSpPr/>
            <p:nvPr/>
          </p:nvSpPr>
          <p:spPr>
            <a:xfrm>
              <a:off x="1673671" y="0"/>
              <a:ext cx="6753692" cy="11110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3E8F8C7-EA65-4D2D-8C56-F1962D3D3764}"/>
                </a:ext>
              </a:extLst>
            </p:cNvPr>
            <p:cNvSpPr txBox="1"/>
            <p:nvPr/>
          </p:nvSpPr>
          <p:spPr>
            <a:xfrm>
              <a:off x="1673671" y="0"/>
              <a:ext cx="6753692" cy="1111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b="1" kern="1200" dirty="0">
                  <a:solidFill>
                    <a:srgbClr val="A13F0B"/>
                  </a:solidFill>
                </a:rPr>
                <a:t>利用</a:t>
              </a:r>
              <a:r>
                <a:rPr lang="en-US" altLang="zh-CN" sz="2800" b="1" kern="1200" dirty="0">
                  <a:solidFill>
                    <a:srgbClr val="A13F0B"/>
                  </a:solidFill>
                </a:rPr>
                <a:t>MP4</a:t>
              </a:r>
              <a:r>
                <a:rPr lang="zh-CN" altLang="en-US" sz="2800" b="1" kern="1200" dirty="0">
                  <a:solidFill>
                    <a:srgbClr val="A13F0B"/>
                  </a:solidFill>
                </a:rPr>
                <a:t>文件的</a:t>
              </a:r>
              <a:r>
                <a:rPr lang="en-US" altLang="zh-CN" sz="2800" b="1" kern="1200" dirty="0" err="1">
                  <a:solidFill>
                    <a:srgbClr val="A13F0B"/>
                  </a:solidFill>
                </a:rPr>
                <a:t>moov</a:t>
              </a:r>
              <a:r>
                <a:rPr lang="en-US" altLang="zh-CN" sz="2800" b="1" kern="1200" dirty="0">
                  <a:solidFill>
                    <a:srgbClr val="A13F0B"/>
                  </a:solidFill>
                </a:rPr>
                <a:t> box</a:t>
              </a:r>
              <a:r>
                <a:rPr lang="zh-CN" altLang="en-US" sz="2800" b="1" kern="1200" dirty="0">
                  <a:solidFill>
                    <a:srgbClr val="A13F0B"/>
                  </a:solidFill>
                </a:rPr>
                <a:t>实现隐写</a:t>
              </a:r>
              <a:endParaRPr lang="zh-CN" alt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312951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实现原理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D73423-E4A2-4DC6-83C6-D221CED9FA64}"/>
              </a:ext>
            </a:extLst>
          </p:cNvPr>
          <p:cNvSpPr txBox="1"/>
          <p:nvPr/>
        </p:nvSpPr>
        <p:spPr>
          <a:xfrm>
            <a:off x="3137001" y="1224270"/>
            <a:ext cx="5582946" cy="111108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35560" rIns="53340" bIns="3556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b="1" kern="1200" dirty="0">
                <a:solidFill>
                  <a:srgbClr val="A13F0B"/>
                </a:solidFill>
              </a:rPr>
              <a:t>把文件隐写在</a:t>
            </a:r>
            <a:r>
              <a:rPr lang="en-US" altLang="zh-CN" sz="2800" b="1" kern="1200" dirty="0">
                <a:solidFill>
                  <a:srgbClr val="A13F0B"/>
                </a:solidFill>
              </a:rPr>
              <a:t>MP4</a:t>
            </a:r>
            <a:r>
              <a:rPr lang="zh-CN" altLang="en-US" sz="2800" b="1" kern="1200" dirty="0">
                <a:solidFill>
                  <a:srgbClr val="A13F0B"/>
                </a:solidFill>
              </a:rPr>
              <a:t>的</a:t>
            </a:r>
            <a:r>
              <a:rPr lang="en-US" altLang="zh-CN" sz="2800" b="1" kern="1200" dirty="0" err="1">
                <a:solidFill>
                  <a:srgbClr val="A13F0B"/>
                </a:solidFill>
              </a:rPr>
              <a:t>moov</a:t>
            </a:r>
            <a:r>
              <a:rPr lang="en-US" altLang="zh-CN" sz="2800" b="1" kern="1200" dirty="0">
                <a:solidFill>
                  <a:srgbClr val="A13F0B"/>
                </a:solidFill>
              </a:rPr>
              <a:t> box</a:t>
            </a:r>
            <a:r>
              <a:rPr lang="zh-CN" altLang="en-US" sz="2800" b="1" kern="1200" dirty="0">
                <a:solidFill>
                  <a:srgbClr val="A13F0B"/>
                </a:solidFill>
              </a:rPr>
              <a:t>中</a:t>
            </a:r>
            <a:endParaRPr lang="zh-CN" altLang="en-US" sz="2800" kern="1200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539C61D-AC67-4EBD-8D4A-7C6AF313E1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333952"/>
              </p:ext>
            </p:extLst>
          </p:nvPr>
        </p:nvGraphicFramePr>
        <p:xfrm>
          <a:off x="2032000" y="21892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250690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854</Words>
  <Application>Microsoft Office PowerPoint</Application>
  <PresentationFormat>宽屏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-apple-system</vt:lpstr>
      <vt:lpstr>等线</vt:lpstr>
      <vt:lpstr>等线 Light</vt:lpstr>
      <vt:lpstr>微软雅黑</vt:lpstr>
      <vt:lpstr>Arial</vt:lpstr>
      <vt:lpstr>Century Gothic</vt:lpstr>
      <vt:lpstr>Office 主题​​</vt:lpstr>
      <vt:lpstr>封1​​</vt:lpstr>
      <vt:lpstr>PowerPoint 演示文稿</vt:lpstr>
      <vt:lpstr>PowerPoint 演示文稿</vt:lpstr>
      <vt:lpstr>视频隐写技术</vt:lpstr>
      <vt:lpstr>代码结构</vt:lpstr>
      <vt:lpstr>辅助函数</vt:lpstr>
      <vt:lpstr>基本规则</vt:lpstr>
      <vt:lpstr>简要流程</vt:lpstr>
      <vt:lpstr>实现原理</vt:lpstr>
      <vt:lpstr>实现原理</vt:lpstr>
      <vt:lpstr>优化措施</vt:lpstr>
      <vt:lpstr>未来展望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best618</dc:creator>
  <cp:lastModifiedBy>ZUYAO ZHAO</cp:lastModifiedBy>
  <cp:revision>26</cp:revision>
  <dcterms:created xsi:type="dcterms:W3CDTF">2024-12-28T08:43:57Z</dcterms:created>
  <dcterms:modified xsi:type="dcterms:W3CDTF">2024-12-29T14:44:21Z</dcterms:modified>
</cp:coreProperties>
</file>