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5" r:id="rId3"/>
    <p:sldId id="269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7B04E9-C034-4B56-A7B6-C6376CC0F063}" type="datetimeFigureOut">
              <a:rPr lang="en-US" smtClean="0"/>
              <a:pPr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Zcj8Bn3K4M" TargetMode="External"/><Relationship Id="rId2" Type="http://schemas.openxmlformats.org/officeDocument/2006/relationships/hyperlink" Target="https://weathermap.shinyapps.io/weather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132FE-F7B1-884B-A388-CE9BE3CB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382000" cy="4191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44E1F-5726-D541-A005-580CC276E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5645150"/>
            <a:ext cx="133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113" y="838200"/>
            <a:ext cx="8229600" cy="1066800"/>
          </a:xfrm>
        </p:spPr>
        <p:txBody>
          <a:bodyPr>
            <a:noAutofit/>
          </a:bodyPr>
          <a:lstStyle/>
          <a:p>
            <a:r>
              <a:rPr lang="en-US" sz="3200" dirty="0"/>
              <a:t>Topic: A web app for weather forecast and</a:t>
            </a:r>
            <a:br>
              <a:rPr lang="en-US" sz="3200" dirty="0"/>
            </a:br>
            <a:r>
              <a:rPr lang="en-US" sz="3200" dirty="0"/>
              <a:t>History, daily, hourly, minutely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5798762" cy="32635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D5FC9-F592-CB4E-A32F-220BB561C010}"/>
              </a:ext>
            </a:extLst>
          </p:cNvPr>
          <p:cNvSpPr txBox="1"/>
          <p:nvPr/>
        </p:nvSpPr>
        <p:spPr>
          <a:xfrm>
            <a:off x="304800" y="2502516"/>
            <a:ext cx="266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Little gift and free foods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6:00 PM Friday 2/9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--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8:00AM Sunday 2/11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ADBBB-A51C-1A4D-A3A4-F0FA59356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5645150"/>
            <a:ext cx="133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3D1F-B930-6E44-9215-9475B7A4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Initial Design</a:t>
            </a:r>
            <a:br>
              <a:rPr lang="en-US" dirty="0"/>
            </a:br>
            <a:r>
              <a:rPr lang="en-US" sz="2800" dirty="0"/>
              <a:t>Needs: HTML5, CSS, JavaScript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AFBA9-B9D2-EC4C-BDF8-BEAB6E87B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249488"/>
            <a:ext cx="5765800" cy="4324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D32EAE-6350-764B-B9B5-225893021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5645150"/>
            <a:ext cx="133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BA76-6455-1143-A603-E1AADD47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321"/>
            <a:ext cx="8229600" cy="1066800"/>
          </a:xfrm>
        </p:spPr>
        <p:txBody>
          <a:bodyPr/>
          <a:lstStyle/>
          <a:p>
            <a:r>
              <a:rPr lang="en-US" dirty="0"/>
              <a:t>Final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B7D75-B4F8-0440-BFC8-1607122F4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11" y="3657600"/>
            <a:ext cx="187960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B603A-7B59-004B-A7EE-1C86A903F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1" y="2057400"/>
            <a:ext cx="25273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EDDE4-D58F-E444-8970-7D8C2028B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38" y="1109308"/>
            <a:ext cx="3554583" cy="462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195D6-939E-FC45-93FF-137D98CF7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5645150"/>
            <a:ext cx="133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A90A-0181-C944-81E0-8AC939E4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D154-4228-E34D-B577-B376448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5513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https://weathermap.shinyapps.io/weathermap/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https://www.youtube.com/watch?v=rZcj8Bn3K4M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B5463-E86C-3943-A6C2-0111017EF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5645150"/>
            <a:ext cx="133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ubur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FC6A10"/>
      </a:accent2>
      <a:accent3>
        <a:srgbClr val="313340"/>
      </a:accent3>
      <a:accent4>
        <a:srgbClr val="C4652D"/>
      </a:accent4>
      <a:accent5>
        <a:srgbClr val="8B5D3D"/>
      </a:accent5>
      <a:accent6>
        <a:srgbClr val="ADAFC0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</TotalTime>
  <Words>46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Trebuchet MS</vt:lpstr>
      <vt:lpstr>Wingdings 2</vt:lpstr>
      <vt:lpstr>Urban</vt:lpstr>
      <vt:lpstr>PowerPoint Presentation</vt:lpstr>
      <vt:lpstr>Topic: A web app for weather forecast and History, daily, hourly, minutely</vt:lpstr>
      <vt:lpstr>Initial Design Needs: HTML5, CSS, JavaScript</vt:lpstr>
      <vt:lpstr>Final Tools</vt:lpstr>
      <vt:lpstr>Demo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Tomberlin</dc:creator>
  <cp:lastModifiedBy>XIAOPU PENG</cp:lastModifiedBy>
  <cp:revision>12</cp:revision>
  <dcterms:created xsi:type="dcterms:W3CDTF">2011-11-11T18:50:12Z</dcterms:created>
  <dcterms:modified xsi:type="dcterms:W3CDTF">2018-03-05T09:56:05Z</dcterms:modified>
</cp:coreProperties>
</file>