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F96"/>
    <a:srgbClr val="F9F871"/>
    <a:srgbClr val="F5F3CB"/>
    <a:srgbClr val="E0E923"/>
    <a:srgbClr val="DDDD1D"/>
    <a:srgbClr val="D6D109"/>
    <a:srgbClr val="B1FFBD"/>
    <a:srgbClr val="A3FFDF"/>
    <a:srgbClr val="ABFFF6"/>
    <a:srgbClr val="C3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1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64F1-C953-97B6-16C6-301AFC52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E2585-B036-2C0D-0A83-3301EAE2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81A88-C94F-5BB7-2D4C-2E86F86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684A3-A115-A5E5-6ED8-B55B5B1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E1017-E523-537E-D132-6C581798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B0BCE-DA22-7E9F-62E2-C81B9730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6FD08-8A72-452A-6C1F-1B54F085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CE039-BD9A-40FB-E4DC-BF4394E4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CBFE-DC30-DA39-98B9-BA689E9C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8F09-7096-578A-DBF5-25E26929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83E91-A7DB-CE90-AD3B-E544F96ED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33262-8D1E-3D70-E65F-BE6D65FC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47BC4-5BB0-6E18-0A95-FE7A5237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D738A-1BC2-F831-B87D-666FE243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18D1-CA25-19EC-F0D0-979C0B47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8EF57-89BA-BB81-A6DF-15228D7E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5E73D-5E2F-5EB2-DA6A-C7570494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E44D2-0E67-EE75-FA8E-7C9E7001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D0FEC-A82E-3FAD-9626-18AFB884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4B178-2B02-273B-A733-0A0BF761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28271-77A3-C9ED-2C75-F0D6DD4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352E7-EF57-CA97-891E-0D076721C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6FE16-DB55-0E96-FCEC-1A663324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C0E92-93C8-13F4-F132-45168675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EF842-AD83-17C4-ADCF-86B50BC2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89F8-BB50-6184-371E-B6DED3F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07426-3275-C7E3-B91C-5FF7CBC6E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7B1BF-1BA7-C9EF-FD26-DC4130B6A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63C0D-1BCA-B17C-2F66-E9BA8212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95767-C2F1-C313-921C-8AFA8663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0540E-5B67-215E-453F-5180F6D0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5B3D-28F3-4834-9447-D8F42A5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B0761-2F59-2EFC-A0C7-10273487C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42B44-BD41-FE8C-96B1-168BBB9B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5D4F01-530E-16D8-CD7B-345D1BC2C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BFA0D-645E-A982-6EA0-0A784A8AE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D6D7F9-8D81-C449-7007-0C3FCC71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56C7C-8CE0-53F2-BDED-9072353F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004B-02BA-E93F-2649-3AE0E6B7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6329-0F71-1AD5-1D2B-9854CEA0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E4BFD-570E-A03B-18AB-CDC4F984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78251-773E-C1FD-193B-4A0A0C2D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DFCA3B-4ED2-761F-C19A-64516BC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1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67D25-BA82-8434-3E2E-C90DD04B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69866F-9C37-57BE-30A6-100357E3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4649A-2945-ECB1-5A61-41131B22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3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20FE-01CD-4502-58C4-12831B23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F847A-6EAE-D03D-739C-78D2A16A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E1BB3-2BC9-EDBC-4D01-7888BEDD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28131-E995-2844-DC02-9218DD5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1794F-CAFB-E925-260B-A889CB1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78D9D-121E-52E2-5C78-9E2C5DD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2E678-FB6E-DA93-46D6-CB2C2FEF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DC287-C6A6-C4D9-8DBF-D09CCFC0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CAC05-A615-83EB-10EE-DEDC416E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A8B29-6F38-030D-E592-79393DE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F0612-491A-2CC4-E5CC-3C821C34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CD2F0-F764-41CF-6F3A-A7959C22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045DB7-CD15-8C69-ECC3-EC13AE4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6F0D8-C903-5E87-AB2E-CFE3DF45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F85BC-3FD5-E05B-79F8-72E0D0861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322D-E5B8-47E6-8278-2866654B9D6C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55690-8C47-0752-3D7B-B62523D1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FD733-CFF2-5D89-3367-919D30D05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2B15-673E-4421-BA33-1874F5CA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757506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8655091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9835784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110184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12173502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413795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103949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8655091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9835784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110184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12173502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091760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103949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2100268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9835784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110184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12173502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2082051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103949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2100268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3261709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110184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12173502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53801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103949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2100268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3261709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44347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12173502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993456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底层文字">
            <a:extLst>
              <a:ext uri="{FF2B5EF4-FFF2-40B4-BE49-F238E27FC236}">
                <a16:creationId xmlns:a16="http://schemas.microsoft.com/office/drawing/2014/main" id="{9065249B-B09D-FCA2-24A6-AEC86CA385AC}"/>
              </a:ext>
            </a:extLst>
          </p:cNvPr>
          <p:cNvGrpSpPr/>
          <p:nvPr/>
        </p:nvGrpSpPr>
        <p:grpSpPr>
          <a:xfrm>
            <a:off x="6096000" y="1564884"/>
            <a:ext cx="4824692" cy="1991156"/>
            <a:chOff x="6096000" y="1564884"/>
            <a:chExt cx="4824692" cy="19911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EB8041A-148F-9AF4-7C0E-3638D66A9721}"/>
                </a:ext>
              </a:extLst>
            </p:cNvPr>
            <p:cNvSpPr txBox="1"/>
            <p:nvPr/>
          </p:nvSpPr>
          <p:spPr>
            <a:xfrm>
              <a:off x="6096000" y="1564884"/>
              <a:ext cx="4824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 Next LT Pro Medium" panose="020B0603020203050203" pitchFamily="34" charset="0"/>
                </a:rPr>
                <a:t>How to Write Rental Advertisements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 Next LT Pro Medium" panose="020B0603020203050203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781DFF7-87AE-E839-F00A-BC9F08474DCD}"/>
                </a:ext>
              </a:extLst>
            </p:cNvPr>
            <p:cNvSpPr txBox="1"/>
            <p:nvPr/>
          </p:nvSpPr>
          <p:spPr>
            <a:xfrm>
              <a:off x="6525928" y="2971265"/>
              <a:ext cx="4369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如何撰写租赁广告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92C9F02-48F1-2EEA-06A4-5C2EDDF761D4}"/>
              </a:ext>
            </a:extLst>
          </p:cNvPr>
          <p:cNvGrpSpPr/>
          <p:nvPr/>
        </p:nvGrpSpPr>
        <p:grpSpPr>
          <a:xfrm>
            <a:off x="-1039490" y="4439"/>
            <a:ext cx="13090354" cy="6858000"/>
            <a:chOff x="-1049132" y="4439"/>
            <a:chExt cx="13090354" cy="6858000"/>
          </a:xfrm>
        </p:grpSpPr>
        <p:grpSp>
          <p:nvGrpSpPr>
            <p:cNvPr id="16" name="a">
              <a:extLst>
                <a:ext uri="{FF2B5EF4-FFF2-40B4-BE49-F238E27FC236}">
                  <a16:creationId xmlns:a16="http://schemas.microsoft.com/office/drawing/2014/main" id="{DEFC2730-789C-2175-DF91-E834D6F150C7}"/>
                </a:ext>
              </a:extLst>
            </p:cNvPr>
            <p:cNvGrpSpPr/>
            <p:nvPr/>
          </p:nvGrpSpPr>
          <p:grpSpPr>
            <a:xfrm>
              <a:off x="-1049132" y="4439"/>
              <a:ext cx="13090354" cy="6858000"/>
              <a:chOff x="0" y="0"/>
              <a:chExt cx="1309035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9C61AC-6F11-B580-3265-C9B7B55D884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886DBAB-E9E6-4F3D-CA54-6D7D997DFC37}"/>
                  </a:ext>
                </a:extLst>
              </p:cNvPr>
              <p:cNvSpPr/>
              <p:nvPr/>
            </p:nvSpPr>
            <p:spPr>
              <a:xfrm>
                <a:off x="11848695" y="4302583"/>
                <a:ext cx="1241659" cy="1029818"/>
              </a:xfrm>
              <a:prstGeom prst="roundRect">
                <a:avLst/>
              </a:prstGeom>
              <a:solidFill>
                <a:srgbClr val="C3F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823E1EB-E9C5-AA7A-92BA-5775A6E521E5}"/>
                  </a:ext>
                </a:extLst>
              </p:cNvPr>
              <p:cNvSpPr txBox="1"/>
              <p:nvPr/>
            </p:nvSpPr>
            <p:spPr>
              <a:xfrm>
                <a:off x="12041204" y="430258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A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az">
              <a:extLst>
                <a:ext uri="{FF2B5EF4-FFF2-40B4-BE49-F238E27FC236}">
                  <a16:creationId xmlns:a16="http://schemas.microsoft.com/office/drawing/2014/main" id="{C388F2E2-7D02-1DCF-B6D7-99994631104E}"/>
                </a:ext>
              </a:extLst>
            </p:cNvPr>
            <p:cNvGrpSpPr/>
            <p:nvPr/>
          </p:nvGrpSpPr>
          <p:grpSpPr>
            <a:xfrm>
              <a:off x="4653845" y="1511364"/>
              <a:ext cx="5778366" cy="3615274"/>
              <a:chOff x="4915301" y="1318661"/>
              <a:chExt cx="5778366" cy="361527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0A14680-D7A6-3804-DBC6-6605CC721231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part1 Preparing to Write Rental Advertisements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71D3E686-0D5F-A18C-BF54-CAB9CF8DC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1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80000"/>
                        </a14:imgEffect>
                        <a14:imgEffect>
                          <a14:colorTemperature colorTemp="2160"/>
                        </a14:imgEffect>
                        <a14:imgEffect>
                          <a14:brightnessContrast bright="8000" contrast="-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239" y="2888323"/>
                <a:ext cx="4950479" cy="2045612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669831-4531-106D-053F-49932E9C4728}"/>
              </a:ext>
            </a:extLst>
          </p:cNvPr>
          <p:cNvGrpSpPr/>
          <p:nvPr/>
        </p:nvGrpSpPr>
        <p:grpSpPr>
          <a:xfrm>
            <a:off x="-2100268" y="0"/>
            <a:ext cx="13079515" cy="6858000"/>
            <a:chOff x="-2129163" y="0"/>
            <a:chExt cx="13079515" cy="6858000"/>
          </a:xfrm>
        </p:grpSpPr>
        <p:grpSp>
          <p:nvGrpSpPr>
            <p:cNvPr id="18" name="b">
              <a:extLst>
                <a:ext uri="{FF2B5EF4-FFF2-40B4-BE49-F238E27FC236}">
                  <a16:creationId xmlns:a16="http://schemas.microsoft.com/office/drawing/2014/main" id="{71772F03-5F1F-F7D5-1824-F432C77A02EB}"/>
                </a:ext>
              </a:extLst>
            </p:cNvPr>
            <p:cNvGrpSpPr/>
            <p:nvPr/>
          </p:nvGrpSpPr>
          <p:grpSpPr>
            <a:xfrm>
              <a:off x="-2129163" y="0"/>
              <a:ext cx="13079515" cy="6858000"/>
              <a:chOff x="0" y="0"/>
              <a:chExt cx="1307951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C6248B6-ABA7-3FF5-1A61-21DAD49484A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FAF037-3D64-C5C5-E386-A6C3AECF0899}"/>
                  </a:ext>
                </a:extLst>
              </p:cNvPr>
              <p:cNvSpPr/>
              <p:nvPr/>
            </p:nvSpPr>
            <p:spPr>
              <a:xfrm>
                <a:off x="11837856" y="3263049"/>
                <a:ext cx="1241659" cy="1029818"/>
              </a:xfrm>
              <a:prstGeom prst="roundRect">
                <a:avLst/>
              </a:prstGeom>
              <a:solidFill>
                <a:srgbClr val="ABF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60E59E-ECDB-CADE-F8C0-9FB0B58ECAEA}"/>
                  </a:ext>
                </a:extLst>
              </p:cNvPr>
              <p:cNvSpPr txBox="1"/>
              <p:nvPr/>
            </p:nvSpPr>
            <p:spPr>
              <a:xfrm>
                <a:off x="12030365" y="3263049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B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bz">
              <a:extLst>
                <a:ext uri="{FF2B5EF4-FFF2-40B4-BE49-F238E27FC236}">
                  <a16:creationId xmlns:a16="http://schemas.microsoft.com/office/drawing/2014/main" id="{27B1F0F6-56A3-A4E5-26D0-00E8E2AECB90}"/>
                </a:ext>
              </a:extLst>
            </p:cNvPr>
            <p:cNvGrpSpPr/>
            <p:nvPr/>
          </p:nvGrpSpPr>
          <p:grpSpPr>
            <a:xfrm>
              <a:off x="3631720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CAD2A8A-4805-3D49-2DDE-715620DCC0C4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6B201C-769B-3663-F64D-1A6AFF6F648E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part2 Photos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1BEF2E4E-80DD-58C4-3632-09ABBDF2F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43239" y="2964290"/>
                  <a:ext cx="4950479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D20BFE-F173-72B4-86D6-08CBFD0F3628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----A good front page photo and nice photo of the house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B151CEB-0F11-8F4E-C521-52F783F0FE6B}"/>
              </a:ext>
            </a:extLst>
          </p:cNvPr>
          <p:cNvGrpSpPr/>
          <p:nvPr/>
        </p:nvGrpSpPr>
        <p:grpSpPr>
          <a:xfrm>
            <a:off x="-3261709" y="8878"/>
            <a:ext cx="13175770" cy="6858000"/>
            <a:chOff x="-3309856" y="8878"/>
            <a:chExt cx="13175770" cy="6858000"/>
          </a:xfrm>
        </p:grpSpPr>
        <p:grpSp>
          <p:nvGrpSpPr>
            <p:cNvPr id="22" name="c">
              <a:extLst>
                <a:ext uri="{FF2B5EF4-FFF2-40B4-BE49-F238E27FC236}">
                  <a16:creationId xmlns:a16="http://schemas.microsoft.com/office/drawing/2014/main" id="{811E36DE-7E0C-041D-C80D-9ACE90E8B41C}"/>
                </a:ext>
              </a:extLst>
            </p:cNvPr>
            <p:cNvGrpSpPr/>
            <p:nvPr/>
          </p:nvGrpSpPr>
          <p:grpSpPr>
            <a:xfrm>
              <a:off x="-3309856" y="8878"/>
              <a:ext cx="13175770" cy="6858000"/>
              <a:chOff x="0" y="0"/>
              <a:chExt cx="13175770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AC4F45-C17E-F874-18D4-D6872333223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860334B-751C-2371-021D-69F651281FAE}"/>
                  </a:ext>
                </a:extLst>
              </p:cNvPr>
              <p:cNvSpPr/>
              <p:nvPr/>
            </p:nvSpPr>
            <p:spPr>
              <a:xfrm>
                <a:off x="11934111" y="2224353"/>
                <a:ext cx="1241659" cy="1029818"/>
              </a:xfrm>
              <a:prstGeom prst="roundRect">
                <a:avLst/>
              </a:prstGeom>
              <a:solidFill>
                <a:srgbClr val="A3F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24E454-B287-F37A-3057-B5AC0167CAEA}"/>
                  </a:ext>
                </a:extLst>
              </p:cNvPr>
              <p:cNvSpPr txBox="1"/>
              <p:nvPr/>
            </p:nvSpPr>
            <p:spPr>
              <a:xfrm>
                <a:off x="12126620" y="2224353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C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cz">
              <a:extLst>
                <a:ext uri="{FF2B5EF4-FFF2-40B4-BE49-F238E27FC236}">
                  <a16:creationId xmlns:a16="http://schemas.microsoft.com/office/drawing/2014/main" id="{DBF9539E-D36F-FC47-72A6-7B2849F60FB1}"/>
                </a:ext>
              </a:extLst>
            </p:cNvPr>
            <p:cNvGrpSpPr/>
            <p:nvPr/>
          </p:nvGrpSpPr>
          <p:grpSpPr>
            <a:xfrm>
              <a:off x="2402195" y="1584878"/>
              <a:ext cx="5778366" cy="3468246"/>
              <a:chOff x="4915301" y="1318661"/>
              <a:chExt cx="5778366" cy="3468246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3C639A-34E3-0EDC-AEFB-7C351560814B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part3 Create an eye-catching headline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124B8DA4-72F0-6EA4-7CCA-5A62E2FCC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143239" y="3035350"/>
                <a:ext cx="4950479" cy="1751557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2411589-9E40-24A6-6646-EC769E294195}"/>
              </a:ext>
            </a:extLst>
          </p:cNvPr>
          <p:cNvGrpSpPr/>
          <p:nvPr/>
        </p:nvGrpSpPr>
        <p:grpSpPr>
          <a:xfrm>
            <a:off x="-4434772" y="17756"/>
            <a:ext cx="13180805" cy="6858000"/>
            <a:chOff x="-4492544" y="17756"/>
            <a:chExt cx="13180805" cy="6858000"/>
          </a:xfrm>
        </p:grpSpPr>
        <p:grpSp>
          <p:nvGrpSpPr>
            <p:cNvPr id="26" name="d">
              <a:extLst>
                <a:ext uri="{FF2B5EF4-FFF2-40B4-BE49-F238E27FC236}">
                  <a16:creationId xmlns:a16="http://schemas.microsoft.com/office/drawing/2014/main" id="{F4AEF4E9-2EDF-E534-8C78-2380A82C68F6}"/>
                </a:ext>
              </a:extLst>
            </p:cNvPr>
            <p:cNvGrpSpPr/>
            <p:nvPr/>
          </p:nvGrpSpPr>
          <p:grpSpPr>
            <a:xfrm>
              <a:off x="-4492544" y="17756"/>
              <a:ext cx="13180805" cy="6858000"/>
              <a:chOff x="0" y="0"/>
              <a:chExt cx="13180805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8E92807-8055-35AE-BCE9-651D8020A4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92361BD4-E670-BFBF-34E0-F5B1AFA2444F}"/>
                  </a:ext>
                </a:extLst>
              </p:cNvPr>
              <p:cNvSpPr/>
              <p:nvPr/>
            </p:nvSpPr>
            <p:spPr>
              <a:xfrm>
                <a:off x="11939146" y="1181954"/>
                <a:ext cx="1241659" cy="1029818"/>
              </a:xfrm>
              <a:prstGeom prst="roundRect">
                <a:avLst/>
              </a:prstGeom>
              <a:solidFill>
                <a:srgbClr val="B1F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FC1D8AA-B8F2-C965-39E4-32B7D31A6DE2}"/>
                  </a:ext>
                </a:extLst>
              </p:cNvPr>
              <p:cNvSpPr txBox="1"/>
              <p:nvPr/>
            </p:nvSpPr>
            <p:spPr>
              <a:xfrm>
                <a:off x="12131655" y="1181954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D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dz">
              <a:extLst>
                <a:ext uri="{FF2B5EF4-FFF2-40B4-BE49-F238E27FC236}">
                  <a16:creationId xmlns:a16="http://schemas.microsoft.com/office/drawing/2014/main" id="{C2E3AE3C-815C-6FE5-254D-487F0539F79D}"/>
                </a:ext>
              </a:extLst>
            </p:cNvPr>
            <p:cNvGrpSpPr/>
            <p:nvPr/>
          </p:nvGrpSpPr>
          <p:grpSpPr>
            <a:xfrm>
              <a:off x="1397659" y="1549348"/>
              <a:ext cx="5778366" cy="3539307"/>
              <a:chOff x="3325557" y="789272"/>
              <a:chExt cx="5778366" cy="353930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AC015BF-3E0E-1353-28FB-49A7600A8EDC}"/>
                  </a:ext>
                </a:extLst>
              </p:cNvPr>
              <p:cNvGrpSpPr/>
              <p:nvPr/>
            </p:nvGrpSpPr>
            <p:grpSpPr>
              <a:xfrm>
                <a:off x="3325557" y="789272"/>
                <a:ext cx="5778366" cy="3539307"/>
                <a:chOff x="4915301" y="1318661"/>
                <a:chExt cx="5778366" cy="3539307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2CFF4E2-8D2F-4C2E-3417-9BC2002CEA71}"/>
                    </a:ext>
                  </a:extLst>
                </p:cNvPr>
                <p:cNvSpPr txBox="1"/>
                <p:nvPr/>
              </p:nvSpPr>
              <p:spPr>
                <a:xfrm>
                  <a:off x="4915301" y="1318661"/>
                  <a:ext cx="57783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dirty="0">
                      <a:latin typeface="DIN Next LT Pro Medium" panose="020B0603020203050203" pitchFamily="34" charset="0"/>
                    </a:rPr>
                    <a:t>part4 Writing rental ads</a:t>
                  </a:r>
                  <a:endParaRPr lang="zh-CN" altLang="en-US" sz="3600" dirty="0">
                    <a:latin typeface="DIN Next LT Pro Medium" panose="020B0603020203050203" pitchFamily="34" charset="0"/>
                  </a:endParaRPr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0C2E764-5C76-1026-5D9D-B749FCDE5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 amt="85000"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192635" y="2964290"/>
                  <a:ext cx="4851686" cy="18936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83448D-F517-6DC2-7A4A-6B56185AA9FD}"/>
                  </a:ext>
                </a:extLst>
              </p:cNvPr>
              <p:cNvSpPr txBox="1"/>
              <p:nvPr/>
            </p:nvSpPr>
            <p:spPr>
              <a:xfrm>
                <a:off x="3620760" y="1531879"/>
                <a:ext cx="4950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DIN Next LT Pro Medium" panose="020B0603020203050203" pitchFamily="34" charset="0"/>
                  </a:rPr>
                  <a:t>Create a detailed rental property description</a:t>
                </a:r>
                <a:endParaRPr lang="zh-CN" altLang="en-US" dirty="0">
                  <a:latin typeface="DIN Next LT Pro Medium" panose="020B0603020203050203" pitchFamily="34" charset="0"/>
                </a:endParaRP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A2388C0-52F6-212B-8339-4BB7E8753274}"/>
              </a:ext>
            </a:extLst>
          </p:cNvPr>
          <p:cNvGrpSpPr/>
          <p:nvPr/>
        </p:nvGrpSpPr>
        <p:grpSpPr>
          <a:xfrm>
            <a:off x="-5560929" y="26634"/>
            <a:ext cx="13145674" cy="6858000"/>
            <a:chOff x="-5647574" y="26634"/>
            <a:chExt cx="13145674" cy="6858000"/>
          </a:xfrm>
        </p:grpSpPr>
        <p:grpSp>
          <p:nvGrpSpPr>
            <p:cNvPr id="30" name="e">
              <a:extLst>
                <a:ext uri="{FF2B5EF4-FFF2-40B4-BE49-F238E27FC236}">
                  <a16:creationId xmlns:a16="http://schemas.microsoft.com/office/drawing/2014/main" id="{ADEA9454-37CB-6A1B-5D8B-463EE77C86EA}"/>
                </a:ext>
              </a:extLst>
            </p:cNvPr>
            <p:cNvGrpSpPr/>
            <p:nvPr/>
          </p:nvGrpSpPr>
          <p:grpSpPr>
            <a:xfrm>
              <a:off x="-5647574" y="26634"/>
              <a:ext cx="13145674" cy="6858000"/>
              <a:chOff x="0" y="0"/>
              <a:chExt cx="13145674" cy="6858000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61041A-38E8-E892-0FEE-7F489415607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6520C27-49F5-CB1B-8405-6D2466CB8E02}"/>
                  </a:ext>
                </a:extLst>
              </p:cNvPr>
              <p:cNvSpPr/>
              <p:nvPr/>
            </p:nvSpPr>
            <p:spPr>
              <a:xfrm>
                <a:off x="11904015" y="137576"/>
                <a:ext cx="1241659" cy="1029818"/>
              </a:xfrm>
              <a:prstGeom prst="roundRect">
                <a:avLst/>
              </a:prstGeom>
              <a:solidFill>
                <a:srgbClr val="D0FF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9562386-75C7-6893-56A9-1D39D6B6649F}"/>
                  </a:ext>
                </a:extLst>
              </p:cNvPr>
              <p:cNvSpPr txBox="1"/>
              <p:nvPr/>
            </p:nvSpPr>
            <p:spPr>
              <a:xfrm>
                <a:off x="12096524" y="137576"/>
                <a:ext cx="10491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0" dirty="0">
                    <a:ln>
                      <a:solidFill>
                        <a:schemeClr val="bg2"/>
                      </a:solidFill>
                    </a:ln>
                    <a:solidFill>
                      <a:schemeClr val="bg1"/>
                    </a:solidFill>
                  </a:rPr>
                  <a:t>E</a:t>
                </a:r>
                <a:endParaRPr lang="zh-CN" altLang="en-US" sz="6000" dirty="0">
                  <a:ln>
                    <a:solidFill>
                      <a:schemeClr val="bg2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ez">
              <a:extLst>
                <a:ext uri="{FF2B5EF4-FFF2-40B4-BE49-F238E27FC236}">
                  <a16:creationId xmlns:a16="http://schemas.microsoft.com/office/drawing/2014/main" id="{D1BB09F7-9664-2F27-FB7D-9BCCE444E39E}"/>
                </a:ext>
              </a:extLst>
            </p:cNvPr>
            <p:cNvGrpSpPr/>
            <p:nvPr/>
          </p:nvGrpSpPr>
          <p:grpSpPr>
            <a:xfrm>
              <a:off x="835007" y="1511364"/>
              <a:ext cx="5778366" cy="3615274"/>
              <a:chOff x="4915301" y="1318661"/>
              <a:chExt cx="5778366" cy="361527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83DD7E-A566-7CE5-300C-03B0379F27B9}"/>
                  </a:ext>
                </a:extLst>
              </p:cNvPr>
              <p:cNvSpPr txBox="1"/>
              <p:nvPr/>
            </p:nvSpPr>
            <p:spPr>
              <a:xfrm>
                <a:off x="4915301" y="1318661"/>
                <a:ext cx="5778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DIN Next LT Pro Medium" panose="020B0603020203050203" pitchFamily="34" charset="0"/>
                  </a:rPr>
                  <a:t>part5 keep your ad up to date</a:t>
                </a:r>
                <a:endParaRPr lang="zh-CN" altLang="en-US" sz="3600" dirty="0">
                  <a:latin typeface="DIN Next LT Pro Medium" panose="020B0603020203050203" pitchFamily="34" charset="0"/>
                </a:endParaRPr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352E70DB-5DD7-8FF9-7F25-A165401CA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82098" y="2888323"/>
                <a:ext cx="4456497" cy="2045612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70408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336</Words>
  <Application>Microsoft Office PowerPoint</Application>
  <PresentationFormat>宽屏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DIN Next LT Pro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学奇</dc:creator>
  <cp:lastModifiedBy>学奇</cp:lastModifiedBy>
  <cp:revision>1</cp:revision>
  <dcterms:created xsi:type="dcterms:W3CDTF">2022-06-06T14:19:50Z</dcterms:created>
  <dcterms:modified xsi:type="dcterms:W3CDTF">2022-06-06T15:20:37Z</dcterms:modified>
</cp:coreProperties>
</file>