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8" r:id="rId6"/>
    <p:sldId id="265" r:id="rId7"/>
    <p:sldId id="266" r:id="rId8"/>
    <p:sldId id="261" r:id="rId9"/>
    <p:sldId id="262" r:id="rId10"/>
    <p:sldId id="264" r:id="rId11"/>
    <p:sldId id="263" r:id="rId12"/>
    <p:sldId id="259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layfair Display Black" panose="00000A00000000000000" pitchFamily="2" charset="0"/>
      <p:bold r:id="rId20"/>
      <p:boldItalic r:id="rId21"/>
    </p:embeddedFont>
    <p:embeddedFont>
      <p:font typeface="Raavi" panose="020B0502040204020203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05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33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7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280160" y="3176706"/>
            <a:ext cx="17007840" cy="450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Online Sushi</a:t>
            </a:r>
          </a:p>
          <a:p>
            <a:pPr lvl="0">
              <a:lnSpc>
                <a:spcPct val="119998"/>
              </a:lnSpc>
            </a:pPr>
            <a:r>
              <a:rPr lang="en-US" sz="2400" dirty="0"/>
              <a:t>https://github.com/dongguowu/map07-group03-test.git</a:t>
            </a:r>
          </a:p>
          <a:p>
            <a:pPr lvl="0">
              <a:lnSpc>
                <a:spcPct val="119998"/>
              </a:lnSpc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Olga </a:t>
            </a: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Ersov</a:t>
            </a:r>
            <a:endParaRPr lang="en-US" sz="4000" dirty="0">
              <a:solidFill>
                <a:srgbClr val="0B1320"/>
              </a:solidFill>
              <a:latin typeface="Raavi" panose="020B0502040204020203" pitchFamily="34" charset="0"/>
              <a:cs typeface="Raavi" panose="020B0502040204020203" pitchFamily="34" charset="0"/>
              <a:sym typeface="Playfair Display Black"/>
            </a:endParaRPr>
          </a:p>
          <a:p>
            <a:pPr lvl="0">
              <a:lnSpc>
                <a:spcPct val="119998"/>
              </a:lnSpc>
            </a:pP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Xiaowei</a:t>
            </a: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 Chen</a:t>
            </a:r>
          </a:p>
          <a:p>
            <a:pPr>
              <a:lnSpc>
                <a:spcPct val="119998"/>
              </a:lnSpc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Dongguo Wu</a:t>
            </a:r>
          </a:p>
          <a:p>
            <a:pPr lvl="0">
              <a:lnSpc>
                <a:spcPct val="119998"/>
              </a:lnSpc>
            </a:pPr>
            <a:endParaRPr lang="en-US" sz="4000" dirty="0">
              <a:solidFill>
                <a:srgbClr val="0B1320"/>
              </a:solidFill>
              <a:latin typeface="Raavi" panose="020B0502040204020203" pitchFamily="34" charset="0"/>
              <a:cs typeface="Raavi" panose="020B0502040204020203" pitchFamily="34" charset="0"/>
              <a:sym typeface="Playfair Display Black"/>
            </a:endParaRP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592373" y="2797723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CF29FA1-8ADA-7963-190F-CD63F393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36" y="7369047"/>
            <a:ext cx="1391326" cy="139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866774" y="1759498"/>
            <a:ext cx="1564957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Future plans and potential improvements</a:t>
            </a:r>
          </a:p>
          <a:p>
            <a:pPr lvl="0">
              <a:lnSpc>
                <a:spcPct val="119998"/>
              </a:lnSpc>
            </a:pPr>
            <a:endParaRPr lang="en-US" sz="6000" dirty="0"/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Personalization: Enhance the user experience by providing personalized recommendations based on their browsing and purchase history.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258998" y="16007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649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5235576" y="1759498"/>
            <a:ext cx="9515474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Main Tasks</a:t>
            </a:r>
          </a:p>
          <a:p>
            <a:pPr lvl="0">
              <a:lnSpc>
                <a:spcPct val="119998"/>
              </a:lnSpc>
            </a:pPr>
            <a:endParaRPr lang="en-US" sz="6000" dirty="0"/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Login  - Olga 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Sushi List - </a:t>
            </a: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Xiaowei</a:t>
            </a:r>
            <a:endParaRPr lang="en-US" sz="4000" dirty="0">
              <a:solidFill>
                <a:srgbClr val="0B1320"/>
              </a:solidFill>
              <a:latin typeface="Raavi" panose="020B0502040204020203" pitchFamily="34" charset="0"/>
              <a:cs typeface="Raavi" panose="020B0502040204020203" pitchFamily="34" charset="0"/>
              <a:sym typeface="Playfair Display Black"/>
            </a:endParaRP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Sushi Manage - Dongguo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258998" y="16007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93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06926-7C71-19C6-D34A-100DA17DC49A}"/>
              </a:ext>
            </a:extLst>
          </p:cNvPr>
          <p:cNvSpPr txBox="1"/>
          <p:nvPr/>
        </p:nvSpPr>
        <p:spPr>
          <a:xfrm>
            <a:off x="2458387" y="1409075"/>
            <a:ext cx="13356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List-Page(</a:t>
            </a:r>
            <a:r>
              <a:rPr lang="en-US" sz="4000" dirty="0" err="1"/>
              <a:t>xiaowei</a:t>
            </a:r>
            <a:r>
              <a:rPr lang="en-US" sz="4000" dirty="0"/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E9C88-9B06-8C20-AC0A-41788E5874DC}"/>
              </a:ext>
            </a:extLst>
          </p:cNvPr>
          <p:cNvSpPr txBox="1"/>
          <p:nvPr/>
        </p:nvSpPr>
        <p:spPr>
          <a:xfrm>
            <a:off x="2458386" y="2488367"/>
            <a:ext cx="1401580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 have done:</a:t>
            </a:r>
          </a:p>
          <a:p>
            <a:endParaRPr lang="en-US" sz="2800" dirty="0"/>
          </a:p>
          <a:p>
            <a:r>
              <a:rPr lang="en-US" sz="2800" dirty="0"/>
              <a:t>1, generated dynamic cards and fetch data from data file to rendering on the cards.</a:t>
            </a:r>
          </a:p>
          <a:p>
            <a:r>
              <a:rPr lang="en-US" sz="2800" dirty="0"/>
              <a:t>2, responsive page</a:t>
            </a:r>
          </a:p>
          <a:p>
            <a:r>
              <a:rPr lang="en-US" sz="2800" dirty="0"/>
              <a:t>3, sort the cards by price</a:t>
            </a:r>
          </a:p>
          <a:p>
            <a:r>
              <a:rPr lang="en-US" sz="2800" dirty="0"/>
              <a:t>4, search item based on the title</a:t>
            </a:r>
          </a:p>
          <a:p>
            <a:r>
              <a:rPr lang="en-US" sz="2800" dirty="0"/>
              <a:t>5, plus and minus button</a:t>
            </a:r>
          </a:p>
          <a:p>
            <a:r>
              <a:rPr lang="en-US" sz="2800" dirty="0"/>
              <a:t>6, shopping cart icon to show order numbers</a:t>
            </a:r>
          </a:p>
          <a:p>
            <a:r>
              <a:rPr lang="en-US" sz="2800" dirty="0"/>
              <a:t>7, displaying current weather on the navbar with API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problem I need to fix:</a:t>
            </a:r>
          </a:p>
          <a:p>
            <a:r>
              <a:rPr lang="en-US" sz="2800" dirty="0"/>
              <a:t>1, the item card elements displaying not in the correct position after searching</a:t>
            </a:r>
          </a:p>
          <a:p>
            <a:r>
              <a:rPr lang="en-US" sz="2800" dirty="0"/>
              <a:t>2, the order numbers counting has little logic problem there, need to fix</a:t>
            </a:r>
          </a:p>
          <a:p>
            <a:r>
              <a:rPr lang="en-US" sz="2800" dirty="0"/>
              <a:t>3, because of the time limited, I have not moved the data to database yet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732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5235576" y="1759498"/>
            <a:ext cx="9515474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Main Technologies</a:t>
            </a:r>
          </a:p>
          <a:p>
            <a:pPr lvl="0">
              <a:lnSpc>
                <a:spcPct val="119998"/>
              </a:lnSpc>
            </a:pPr>
            <a:endParaRPr lang="en-US" sz="6000" dirty="0"/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Requirements Research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  <a:p>
            <a:pPr marL="57150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Search and Sort</a:t>
            </a:r>
          </a:p>
          <a:p>
            <a:pPr marL="57150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Git GitHub 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Upload and Download Image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258998" y="16007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673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Requirements Research</a:t>
            </a:r>
            <a:endParaRPr lang="en-US" dirty="0"/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EA0C12-CE9D-86F4-4767-9D01AFEE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20" y="2174173"/>
            <a:ext cx="8673929" cy="142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9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 descr="History of Sushi | The History Kitchen | PBS Food">
            <a:extLst>
              <a:ext uri="{FF2B5EF4-FFF2-40B4-BE49-F238E27FC236}">
                <a16:creationId xmlns:a16="http://schemas.microsoft.com/office/drawing/2014/main" id="{F911FDDF-AB61-12ED-3532-EC20F981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40" y="2408413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663B4-BEFD-56B9-9721-D97805B58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" t="9725" r="3302" b="9865"/>
          <a:stretch/>
        </p:blipFill>
        <p:spPr>
          <a:xfrm>
            <a:off x="5615940" y="7612378"/>
            <a:ext cx="7429500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72D71F3-07D5-B7A7-307C-41B6D1E8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26" y="2038000"/>
            <a:ext cx="13373724" cy="7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80FA33-E65E-D53D-BD57-F7C4885B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168034"/>
            <a:ext cx="13811250" cy="79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GitHub</a:t>
            </a:r>
          </a:p>
        </p:txBody>
      </p:sp>
      <p:pic>
        <p:nvPicPr>
          <p:cNvPr id="1026" name="Picture 2" descr="Diagram of forking and updating a GitHub repo">
            <a:extLst>
              <a:ext uri="{FF2B5EF4-FFF2-40B4-BE49-F238E27FC236}">
                <a16:creationId xmlns:a16="http://schemas.microsoft.com/office/drawing/2014/main" id="{A89520E4-9A0C-1078-B956-5C42DCEE6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500313"/>
            <a:ext cx="10396537" cy="6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8E7F9869-0F8E-B207-5097-9502F607D8C1}"/>
              </a:ext>
            </a:extLst>
          </p:cNvPr>
          <p:cNvSpPr/>
          <p:nvPr/>
        </p:nvSpPr>
        <p:spPr>
          <a:xfrm rot="2907364">
            <a:off x="7443779" y="4196107"/>
            <a:ext cx="1095375" cy="4140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E954F-62EE-DAB7-8528-136E8B6581E2}"/>
              </a:ext>
            </a:extLst>
          </p:cNvPr>
          <p:cNvSpPr txBox="1"/>
          <p:nvPr/>
        </p:nvSpPr>
        <p:spPr>
          <a:xfrm>
            <a:off x="8361251" y="6266537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7. Git Merge Main Branch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EC123-7AA0-1046-8ED4-ADB06B160603}"/>
              </a:ext>
            </a:extLst>
          </p:cNvPr>
          <p:cNvSpPr txBox="1"/>
          <p:nvPr/>
        </p:nvSpPr>
        <p:spPr>
          <a:xfrm>
            <a:off x="8361250" y="6758087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Git Merge Main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2F4D0-DAE8-8DFA-4CA3-CBB096CE1C3D}"/>
              </a:ext>
            </a:extLst>
          </p:cNvPr>
          <p:cNvSpPr txBox="1"/>
          <p:nvPr/>
        </p:nvSpPr>
        <p:spPr>
          <a:xfrm>
            <a:off x="8361250" y="7227705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9. Git Merge Main Branch</a:t>
            </a:r>
          </a:p>
        </p:txBody>
      </p:sp>
    </p:spTree>
    <p:extLst>
      <p:ext uri="{BB962C8B-B14F-4D97-AF65-F5344CB8AC3E}">
        <p14:creationId xmlns:p14="http://schemas.microsoft.com/office/powerpoint/2010/main" val="56312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3C5876CF8B14FB25009BC8B6FCF75" ma:contentTypeVersion="10" ma:contentTypeDescription="Create a new document." ma:contentTypeScope="" ma:versionID="94c33bec420df109bda06e7f885854b8">
  <xsd:schema xmlns:xsd="http://www.w3.org/2001/XMLSchema" xmlns:xs="http://www.w3.org/2001/XMLSchema" xmlns:p="http://schemas.microsoft.com/office/2006/metadata/properties" xmlns:ns2="3069e12a-73fc-4131-a847-61c121fd5e5b" xmlns:ns3="6c408122-5d78-4284-a254-ad0369ce0e58" targetNamespace="http://schemas.microsoft.com/office/2006/metadata/properties" ma:root="true" ma:fieldsID="4e149b171deaac90221ba2519a0095f4" ns2:_="" ns3:_="">
    <xsd:import namespace="3069e12a-73fc-4131-a847-61c121fd5e5b"/>
    <xsd:import namespace="6c408122-5d78-4284-a254-ad0369ce0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9e12a-73fc-4131-a847-61c121fd5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5a7a29-eefc-4d7d-9595-275ca7a34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08122-5d78-4284-a254-ad0369ce0e5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fd55cd7-d02e-4562-b041-a90cdfec3775}" ma:internalName="TaxCatchAll" ma:showField="CatchAllData" ma:web="6c408122-5d78-4284-a254-ad0369ce0e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69e12a-73fc-4131-a847-61c121fd5e5b">
      <Terms xmlns="http://schemas.microsoft.com/office/infopath/2007/PartnerControls"/>
    </lcf76f155ced4ddcb4097134ff3c332f>
    <TaxCatchAll xmlns="6c408122-5d78-4284-a254-ad0369ce0e58" xsi:nil="true"/>
  </documentManagement>
</p:properties>
</file>

<file path=customXml/itemProps1.xml><?xml version="1.0" encoding="utf-8"?>
<ds:datastoreItem xmlns:ds="http://schemas.openxmlformats.org/officeDocument/2006/customXml" ds:itemID="{79179937-D529-46E4-8199-176668181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69e12a-73fc-4131-a847-61c121fd5e5b"/>
    <ds:schemaRef ds:uri="6c408122-5d78-4284-a254-ad0369ce0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1065B3-3777-4999-973C-585DFCACCE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0C4086-862E-46C2-8557-88D8ECCEB2F8}">
  <ds:schemaRefs>
    <ds:schemaRef ds:uri="6c408122-5d78-4284-a254-ad0369ce0e58"/>
    <ds:schemaRef ds:uri="3069e12a-73fc-4131-a847-61c121fd5e5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231</Words>
  <Application>Microsoft Office PowerPoint</Application>
  <PresentationFormat>Custom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Raavi</vt:lpstr>
      <vt:lpstr>Playfair Display Black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User Requirements Research</vt:lpstr>
      <vt:lpstr>Mobile-first &amp; responsive layout</vt:lpstr>
      <vt:lpstr>Mobile-first &amp; responsive layout</vt:lpstr>
      <vt:lpstr>Mobile-first &amp; responsive layout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dongguo WU</dc:creator>
  <cp:lastModifiedBy>dongguo WU</cp:lastModifiedBy>
  <cp:revision>24</cp:revision>
  <dcterms:modified xsi:type="dcterms:W3CDTF">2023-04-13T15:45:06Z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0x0101007933C5876CF8B14FB25009BC8B6FCF75</vt:lpwstr>
  </property>
</Properties>
</file>