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08" r:id="rId3"/>
    <p:sldId id="309" r:id="rId4"/>
    <p:sldId id="272" r:id="rId5"/>
    <p:sldId id="311" r:id="rId6"/>
    <p:sldId id="312" r:id="rId7"/>
    <p:sldId id="275" r:id="rId8"/>
    <p:sldId id="313" r:id="rId9"/>
    <p:sldId id="279" r:id="rId10"/>
    <p:sldId id="271" r:id="rId11"/>
    <p:sldId id="287" r:id="rId12"/>
    <p:sldId id="301" r:id="rId13"/>
    <p:sldId id="302" r:id="rId14"/>
    <p:sldId id="304" r:id="rId15"/>
    <p:sldId id="305" r:id="rId16"/>
    <p:sldId id="306" r:id="rId17"/>
    <p:sldId id="307" r:id="rId18"/>
    <p:sldId id="288" r:id="rId19"/>
    <p:sldId id="29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3744539A-830E-47CC-9D95-51DF34123DFC}">
          <p14:sldIdLst>
            <p14:sldId id="308"/>
            <p14:sldId id="309"/>
            <p14:sldId id="272"/>
            <p14:sldId id="311"/>
            <p14:sldId id="275"/>
            <p14:sldId id="313"/>
            <p14:sldId id="271"/>
            <p14:sldId id="287"/>
            <p14:sldId id="301"/>
            <p14:sldId id="302"/>
            <p14:sldId id="304"/>
            <p14:sldId id="305"/>
            <p14:sldId id="306"/>
            <p14:sldId id="307"/>
            <p14:sldId id="288"/>
            <p14:sldId id="298"/>
            <p14:sldId id="312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87860" autoAdjust="0"/>
  </p:normalViewPr>
  <p:slideViewPr>
    <p:cSldViewPr>
      <p:cViewPr varScale="1">
        <p:scale>
          <a:sx n="75" d="100"/>
          <a:sy n="75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C3ABD-4EBD-4888-ACCF-8175B85050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F02E1-66A2-4692-9827-CD6C8668BA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09CB7F5-A8DB-4FA5-AE76-8B4019B83B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8789A37-28E2-4FB3-8255-B209F824D042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679500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latin typeface="+mj-ea"/>
              </a:rPr>
              <a:t>重庆市</a:t>
            </a:r>
            <a:r>
              <a:rPr lang="zh-CN" altLang="zh-CN" dirty="0">
                <a:latin typeface="+mj-ea"/>
              </a:rPr>
              <a:t>地勘局项目移动端技术服务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3140968"/>
            <a:ext cx="6400800" cy="14732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二次开发功能介绍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545394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重庆市易联软件有限公司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582327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24155"/>
            <a:ext cx="3456384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自动升级</a:t>
            </a:r>
            <a:endParaRPr 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altLang="zh-CN" dirty="0"/>
              <a:t>打开系统时动态检测是否有更新，如有更新版本，则显示更新内容，点击确定后自动下载，下载完毕，启动新版本安装。点击取消，就退出。</a:t>
            </a:r>
            <a:endParaRPr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-2147482623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4045" y="970915"/>
            <a:ext cx="3091180" cy="5546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24155"/>
            <a:ext cx="2304256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设备注册</a:t>
            </a:r>
            <a:endParaRPr lang="zh-CN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使用应用必须经过设备注册，注册属性包含姓名、手机号、平台登录名、设备类型(平板/手机)、唯一标识、设备品牌、设备型号、API级别、屏幕分辨率等信息，待审核通过后，设备可正常使用应用。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32" y="476672"/>
            <a:ext cx="3139440" cy="573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04" y="476687"/>
            <a:ext cx="3040380" cy="5737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24155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在用户登录之前需要先进行设备绑定，然后输入用户名和密码，系统验证通过后，即可完成登录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首先打开本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进入设备绑定页面。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先进行设备绑定以后。在进行登录处理。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输入用户名、登录密码，系统进行验证，验证通过，进入首页显示。验证不通过，在登录区弹出提示信息（认证失败，请重新输入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0687"/>
            <a:ext cx="3096344" cy="51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24155"/>
            <a:ext cx="345638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选用深信服的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SDK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来集成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VPN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打开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首页，进入自动设备验证。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设备验证成功，进入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VPN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自动登录。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60067"/>
            <a:ext cx="20069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36714"/>
            <a:ext cx="2736304" cy="532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24155"/>
            <a:ext cx="3456384" cy="37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内嵌浏览器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TBS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的浏览器来加载项目中的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H5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打开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登录进入首页。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主页模块，及里面的操作。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可支持浏览器的基本功能的使用，如视频播放，图片加载，文档显示等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60067"/>
            <a:ext cx="20069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64" y="764709"/>
            <a:ext cx="2949664" cy="532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24155"/>
            <a:ext cx="34563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集成优化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保证项目中使用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office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的文档的地方能使用原生的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office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工具进行编辑。目前集成了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SDK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可调用免费版和专业版的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WPS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。根据集成的第三方的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WPS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（金格），和官网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WPS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融入了个人版和专业版，可对文档进行选择性打开，满足了大部分的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office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文档的要求，方便以后的扩展和使用。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60067"/>
            <a:ext cx="20069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448" y="620688"/>
            <a:ext cx="2190720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48255"/>
            <a:ext cx="2286000" cy="465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24155"/>
            <a:ext cx="3456384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集成即时通讯软件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lnSpc>
                <a:spcPct val="125000"/>
              </a:lnSpc>
              <a:spcAft>
                <a:spcPts val="0"/>
              </a:spcAft>
              <a:buFont typeface="+mj-lt"/>
              <a:buNone/>
            </a:pPr>
            <a:r>
              <a:rPr altLang="zh-CN" kern="100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集成指定的即时通讯软件，可查看通讯录、在线即时通信，含点对点、群组聊天等，支持文件发送等常用功能。</a:t>
            </a:r>
            <a:endParaRPr altLang="zh-CN" kern="100" dirty="0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60067"/>
            <a:ext cx="20069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-2147482611" name="图片 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7530" y="1255395"/>
            <a:ext cx="2467610" cy="4511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24155"/>
            <a:ext cx="3384376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集成邮件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主要是修复了附件的打开方式，优化了当前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打开方式，如当前手机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平板装了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WPS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软件，则优先使用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WPS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模块。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附件优化功能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851920" y="1484784"/>
            <a:ext cx="2448272" cy="482453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588224" y="1484788"/>
            <a:ext cx="2376264" cy="4824531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99521"/>
            <a:ext cx="2430780" cy="444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3551"/>
            <a:ext cx="8928992" cy="63018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1228110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一、项目背景</a:t>
            </a:r>
            <a:endParaRPr lang="zh-CN" alt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5968" y="2204864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二、建设方案</a:t>
            </a:r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5968" y="3212976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三、重点流程和功能</a:t>
            </a:r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1151" y="4201924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四、界面介绍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32656"/>
            <a:ext cx="60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5" y="1412776"/>
            <a:ext cx="7992887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现状分析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重庆市地勘局移动办公原有系统不能满足日益增长的诉求和需要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  <a:sym typeface="+mn-ea"/>
              </a:rPr>
              <a:t>上传过过来的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  <a:sym typeface="+mn-ea"/>
              </a:rPr>
              <a:t>WPS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  <a:sym typeface="+mn-ea"/>
              </a:rPr>
              <a:t>文件需要提供在线编辑和保存功能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  <a:sym typeface="+mn-ea"/>
              </a:rPr>
              <a:t>注册登录相应不够人性化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  <a:sym typeface="+mn-ea"/>
              </a:rPr>
              <a:t>TBS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  <a:sym typeface="+mn-ea"/>
              </a:rPr>
              <a:t>浏览器集成不支持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876" y="3286124"/>
            <a:ext cx="7992887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建设目标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自动升级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dirty="0">
                <a:latin typeface="华文楷体" pitchFamily="2" charset="-122"/>
                <a:ea typeface="华文楷体" pitchFamily="2" charset="-122"/>
                <a:sym typeface="+mn-ea"/>
              </a:rPr>
              <a:t>设备注册</a:t>
            </a:r>
            <a:endParaRPr dirty="0">
              <a:latin typeface="华文楷体" pitchFamily="2" charset="-122"/>
              <a:ea typeface="华文楷体" pitchFamily="2" charset="-122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dirty="0">
                <a:latin typeface="华文楷体" pitchFamily="2" charset="-122"/>
                <a:ea typeface="华文楷体" pitchFamily="2" charset="-122"/>
                <a:sym typeface="+mn-ea"/>
              </a:rPr>
              <a:t>集成VPN</a:t>
            </a:r>
            <a:endParaRPr dirty="0">
              <a:latin typeface="华文楷体" pitchFamily="2" charset="-122"/>
              <a:ea typeface="华文楷体" pitchFamily="2" charset="-122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  <a:sym typeface="+mn-ea"/>
              </a:rPr>
              <a:t>内嵌浏览器</a:t>
            </a:r>
            <a:endParaRPr lang="zh-CN" altLang="en-US" dirty="0">
              <a:latin typeface="华文楷体" pitchFamily="2" charset="-122"/>
              <a:ea typeface="华文楷体" pitchFamily="2" charset="-122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dirty="0">
                <a:latin typeface="华文楷体" pitchFamily="2" charset="-122"/>
                <a:ea typeface="华文楷体" pitchFamily="2" charset="-122"/>
                <a:sym typeface="+mn-ea"/>
              </a:rPr>
              <a:t>支持文件下载</a:t>
            </a:r>
            <a:endParaRPr dirty="0">
              <a:latin typeface="华文楷体" pitchFamily="2" charset="-122"/>
              <a:ea typeface="华文楷体" pitchFamily="2" charset="-122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dirty="0">
                <a:latin typeface="华文楷体" pitchFamily="2" charset="-122"/>
                <a:ea typeface="华文楷体" pitchFamily="2" charset="-122"/>
                <a:sym typeface="+mn-ea"/>
              </a:rPr>
              <a:t>集成即时通讯软件</a:t>
            </a:r>
            <a:endParaRPr dirty="0">
              <a:latin typeface="华文楷体" pitchFamily="2" charset="-122"/>
              <a:ea typeface="华文楷体" pitchFamily="2" charset="-122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  <a:sym typeface="+mn-ea"/>
              </a:rPr>
              <a:t>集成邮件</a:t>
            </a:r>
            <a:endParaRPr dirty="0">
              <a:latin typeface="华文楷体" pitchFamily="2" charset="-122"/>
              <a:ea typeface="华文楷体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1228110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一、项目背景</a:t>
            </a:r>
            <a:endParaRPr lang="zh-CN" alt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5968" y="2204864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二、建设方案</a:t>
            </a:r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5968" y="3212976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三、重点流程和功能</a:t>
            </a:r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1151" y="4201924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四、界面介绍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32656"/>
            <a:ext cx="60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开发平台和技术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772816"/>
            <a:ext cx="7992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开发平台：</a:t>
            </a:r>
            <a:r>
              <a:rPr lang="en-US" altLang="zh-CN" sz="2400" b="1" dirty="0">
                <a:latin typeface="+mn-ea"/>
              </a:rPr>
              <a:t>Android </a:t>
            </a:r>
            <a:endParaRPr lang="en-US" altLang="zh-CN" sz="2400" b="1" dirty="0">
              <a:latin typeface="+mn-ea"/>
            </a:endParaRPr>
          </a:p>
          <a:p>
            <a:endParaRPr lang="en-US" altLang="zh-CN" dirty="0"/>
          </a:p>
          <a:p>
            <a:r>
              <a:rPr lang="zh-CN" altLang="en-US" sz="2400" b="1" dirty="0"/>
              <a:t>开发语言：</a:t>
            </a:r>
            <a:r>
              <a:rPr lang="en-US" altLang="zh-CN" sz="2400" b="1" dirty="0"/>
              <a:t>JAVA</a:t>
            </a:r>
            <a:endParaRPr lang="en-US" altLang="zh-CN" sz="2400" b="1" dirty="0"/>
          </a:p>
          <a:p>
            <a:endParaRPr lang="en-US" altLang="zh-CN" dirty="0"/>
          </a:p>
          <a:p>
            <a:r>
              <a:rPr lang="zh-CN" altLang="en-US" sz="2400" b="1" dirty="0">
                <a:latin typeface="+mn-ea"/>
              </a:rPr>
              <a:t>数据库平台：</a:t>
            </a:r>
            <a:r>
              <a:rPr lang="en-US" altLang="zh-CN" sz="2400" b="1" dirty="0" err="1">
                <a:latin typeface="+mn-ea"/>
              </a:rPr>
              <a:t>MySql</a:t>
            </a:r>
            <a:endParaRPr lang="zh-CN" altLang="zh-CN" sz="2400" b="1" dirty="0">
              <a:latin typeface="+mn-ea"/>
            </a:endParaRPr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32656"/>
            <a:ext cx="60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系统结构图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5"/>
            <a:ext cx="6696744" cy="5297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1228110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一、项目背景</a:t>
            </a:r>
            <a:endParaRPr lang="zh-CN" alt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5968" y="2204864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二、建设方案</a:t>
            </a:r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5968" y="3212976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三、重点流程和功能</a:t>
            </a:r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1151" y="4201924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四、界面介绍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60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功能模块图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1036955"/>
            <a:ext cx="4815840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1228110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一、项目背景</a:t>
            </a:r>
            <a:endParaRPr lang="zh-CN" alt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5968" y="2204864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二、建设方案</a:t>
            </a:r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5968" y="3212976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三、重点流程和功能</a:t>
            </a:r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1151" y="4201924"/>
            <a:ext cx="367240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四、界面介绍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8136,&quot;width&quot;:7584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1054</Words>
  <Application>WPS 演示</Application>
  <PresentationFormat>全屏显示(4:3)</PresentationFormat>
  <Paragraphs>118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Symbol</vt:lpstr>
      <vt:lpstr>微软雅黑</vt:lpstr>
      <vt:lpstr>黑体</vt:lpstr>
      <vt:lpstr>华文楷体</vt:lpstr>
      <vt:lpstr>Times New Roman</vt:lpstr>
      <vt:lpstr>等线</vt:lpstr>
      <vt:lpstr>Candara</vt:lpstr>
      <vt:lpstr>华文新魏</vt:lpstr>
      <vt:lpstr>Segoe Print</vt:lpstr>
      <vt:lpstr>Arial Unicode MS</vt:lpstr>
      <vt:lpstr>Calibri</vt:lpstr>
      <vt:lpstr>华文楷体</vt:lpstr>
      <vt:lpstr>波形</vt:lpstr>
      <vt:lpstr>重庆市地勘局项目移动端、电子政务平台移动端等技术服务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wws</dc:creator>
  <cp:lastModifiedBy>可爱的世界</cp:lastModifiedBy>
  <cp:revision>80</cp:revision>
  <dcterms:created xsi:type="dcterms:W3CDTF">2012-11-12T03:13:00Z</dcterms:created>
  <dcterms:modified xsi:type="dcterms:W3CDTF">2020-08-17T10:01:41Z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