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D6D49-4049-2CEB-4842-22B654542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1A4044-4322-B8C5-AC75-65D2680BC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AB625-D23E-2E72-90ED-57414993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18AB8E-1805-3735-37C9-7E29EBB7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0A17F-3C16-9FD5-A09D-8596BA45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68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84E76-3ED9-5A1B-C329-C1843960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86B7E7-6916-9362-7DC2-1AABFDCC9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16A8C-E94F-E0F8-7E53-D0644F949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4CB0F-38BD-9963-8255-AB3EF459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80DC16-7EC7-A467-B300-D74ED38E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90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747F33-08BB-0DB3-76FE-FF822691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C31131-DE68-91CC-0819-BD22D4D79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F9F6D4-E4D5-7C96-19DB-BBE740EDB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E91FE-445B-2897-F8F3-83C31DEB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4239EB-C1CC-CDC0-BD33-73316463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75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9A60E-014A-94A9-3AB4-94C8ECF4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0FC4C2-2105-C8A2-C818-0110FB210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9DA6E-A2B9-228A-AE18-7635A366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E78B37-827C-A1A7-8065-BF04A4B6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8BDFB6-25FA-E89A-EFE3-DC72ACE9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10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059D9-64E8-FD0A-D354-81F2D7CB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C1C15E-308F-AE0A-47F3-A68F1FF77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3947C-E23A-16A8-7447-EEFF8E28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081CDC-5A1B-D58E-B423-E394AE25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779BEF-E0AF-A873-3E97-0163F649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27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A892C-3662-F33C-216E-E0B33FAC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C0D63A-2B95-0DC8-668F-095D1E240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9991C2-C990-C985-E114-6D3C9F6E1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543C0F-25A7-9339-F3AD-80A4EAA9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AEFD78-4E31-1865-22E6-ACA0D246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D6A853-07EE-C209-14E3-4C134548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00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B96E5-752E-4F5B-DC63-05582221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C9F563-C865-F76F-BBE6-9775E882E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125290-C3DD-F408-FA1E-6AC844145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D9EB20-4824-7AC0-0CEA-6EFBADAB1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C9BAF6-2A0A-FD1F-C43A-55CED67AC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0591F0-16B4-2D49-74C6-EF56B52F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DB1C0F-DFDC-2AF3-3272-3A4CF198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8DDF90-84E1-85DD-2D85-F317879A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45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1A9B4-939E-D93B-F84D-3F1EB760C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FC78B6-3F47-AFE1-7884-0A9226A9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A656EB-E824-15F3-C541-8EC2330B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C26A74-17AA-FF8A-8C6B-2A5AEC3F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37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D2C00E-C0B1-3A69-4321-C3EAB47F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6920EB-1C16-51AB-181A-8415987F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56BE6E-D81F-5B40-81E5-AA525811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19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23C08-1482-A5CE-5ED2-0EFCBEEDF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CD42F5-92EA-24BD-058F-188AEF000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C47D70-681A-1F51-F473-2299C97BE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4B3BB9-3504-3F05-17A1-CF977217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C93786-D9F7-F2D4-29B4-14BB1F979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0C0894-4500-255B-19CF-345D5A5A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44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CEF70-F903-0ED9-C552-0C1A48AE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548192-4D0F-DBFD-7F5F-FAE90B2AC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4AC787-663F-EDC4-3E11-47651CEDD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CCEDD5-17DC-292D-059D-4B8653FD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27718B-24F3-227E-6770-F80B1F8D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8EDD4D-E005-6E9E-6F09-A305A134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20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088A43-06DD-B39A-2860-C84CD63AB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9F9534-2E01-A02B-A10B-988D2E3BF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4F3D3-9968-30D9-E197-A2E01D755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61FA3-1843-480C-BFAB-9EF8081C590C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C42117-88C3-3261-A09F-FDFB58EFC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EC5F4-17BD-EFFC-42F3-5CFB5A12E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28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89831DE-9927-D5AF-7F07-D8D371053081}"/>
              </a:ext>
            </a:extLst>
          </p:cNvPr>
          <p:cNvSpPr txBox="1"/>
          <p:nvPr/>
        </p:nvSpPr>
        <p:spPr>
          <a:xfrm>
            <a:off x="2199736" y="3075057"/>
            <a:ext cx="9598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仿宋" panose="02010609060101010101" pitchFamily="49" charset="-122"/>
                <a:ea typeface="仿宋" panose="02010609060101010101" pitchFamily="49" charset="-122"/>
              </a:rPr>
              <a:t>杭州市余杭区爱善公益服务中心</a:t>
            </a:r>
          </a:p>
        </p:txBody>
      </p:sp>
    </p:spTree>
    <p:extLst>
      <p:ext uri="{BB962C8B-B14F-4D97-AF65-F5344CB8AC3E}">
        <p14:creationId xmlns:p14="http://schemas.microsoft.com/office/powerpoint/2010/main" val="341049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89831DE-9927-D5AF-7F07-D8D371053081}"/>
              </a:ext>
            </a:extLst>
          </p:cNvPr>
          <p:cNvSpPr txBox="1"/>
          <p:nvPr/>
        </p:nvSpPr>
        <p:spPr>
          <a:xfrm>
            <a:off x="2817962" y="2106041"/>
            <a:ext cx="6556075" cy="239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>
                <a:latin typeface="仿宋" panose="02010609060101010101" pitchFamily="49" charset="-122"/>
                <a:ea typeface="仿宋" panose="02010609060101010101" pitchFamily="49" charset="-122"/>
              </a:rPr>
              <a:t>页面维护中</a:t>
            </a:r>
            <a:r>
              <a:rPr lang="en-US" altLang="zh-CN" sz="5400" b="1" dirty="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  <a:p>
            <a:pPr algn="ctr">
              <a:lnSpc>
                <a:spcPct val="150000"/>
              </a:lnSpc>
            </a:pPr>
            <a:r>
              <a:rPr lang="zh-CN" altLang="en-US" sz="5400" b="1" dirty="0">
                <a:latin typeface="仿宋" panose="02010609060101010101" pitchFamily="49" charset="-122"/>
                <a:ea typeface="仿宋" panose="02010609060101010101" pitchFamily="49" charset="-122"/>
              </a:rPr>
              <a:t>谢谢关注！</a:t>
            </a:r>
          </a:p>
        </p:txBody>
      </p:sp>
    </p:spTree>
    <p:extLst>
      <p:ext uri="{BB962C8B-B14F-4D97-AF65-F5344CB8AC3E}">
        <p14:creationId xmlns:p14="http://schemas.microsoft.com/office/powerpoint/2010/main" val="2563602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15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仿宋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浏 刘</dc:creator>
  <cp:lastModifiedBy>浏 刘</cp:lastModifiedBy>
  <cp:revision>6</cp:revision>
  <dcterms:created xsi:type="dcterms:W3CDTF">2024-06-27T11:46:25Z</dcterms:created>
  <dcterms:modified xsi:type="dcterms:W3CDTF">2024-07-10T05:40:52Z</dcterms:modified>
</cp:coreProperties>
</file>