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2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6A-0E74-4577-A38B-BDDC75577726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7253-AA3E-4DEE-8009-7D0825D9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6A-0E74-4577-A38B-BDDC75577726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7253-AA3E-4DEE-8009-7D0825D9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9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6A-0E74-4577-A38B-BDDC75577726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7253-AA3E-4DEE-8009-7D0825D9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9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6A-0E74-4577-A38B-BDDC75577726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7253-AA3E-4DEE-8009-7D0825D9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4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6A-0E74-4577-A38B-BDDC75577726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7253-AA3E-4DEE-8009-7D0825D9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41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6A-0E74-4577-A38B-BDDC75577726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7253-AA3E-4DEE-8009-7D0825D9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0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6A-0E74-4577-A38B-BDDC75577726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7253-AA3E-4DEE-8009-7D0825D9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6A-0E74-4577-A38B-BDDC75577726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7253-AA3E-4DEE-8009-7D0825D9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7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6A-0E74-4577-A38B-BDDC75577726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7253-AA3E-4DEE-8009-7D0825D9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6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6A-0E74-4577-A38B-BDDC75577726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7253-AA3E-4DEE-8009-7D0825D9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7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6A-0E74-4577-A38B-BDDC75577726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7253-AA3E-4DEE-8009-7D0825D9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02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9DD6A-0E74-4577-A38B-BDDC75577726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47253-AA3E-4DEE-8009-7D0825D9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1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" y="124623"/>
            <a:ext cx="10861396" cy="663074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-1814286" y="1524000"/>
            <a:ext cx="2960915" cy="1886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-1838649" y="-507325"/>
            <a:ext cx="1480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家谱查询和家谱百科都参考</a:t>
            </a:r>
            <a:r>
              <a:rPr lang="en-US" altLang="zh-CN" dirty="0" smtClean="0"/>
              <a:t>http://ef.zhiweidata.com/KOLLeader/index.html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8236858" y="-1008166"/>
            <a:ext cx="65314" cy="113278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269515" y="-2473097"/>
            <a:ext cx="1480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就是一个放置一些新闻的简单的网页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8977086" y="-827314"/>
            <a:ext cx="936171" cy="10753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913257" y="-2027643"/>
            <a:ext cx="148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地址、邮箱、联系电话等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-426617" y="-289660"/>
            <a:ext cx="7955904" cy="4142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4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nicole nicole</dc:creator>
  <cp:lastModifiedBy>nicole nicole</cp:lastModifiedBy>
  <cp:revision>2</cp:revision>
  <dcterms:created xsi:type="dcterms:W3CDTF">2016-04-28T15:02:09Z</dcterms:created>
  <dcterms:modified xsi:type="dcterms:W3CDTF">2016-04-28T15:04:51Z</dcterms:modified>
</cp:coreProperties>
</file>