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ef4947f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ef4947f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ef4947f7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ef4947f7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f0909be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f0909be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ef4947f7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ef4947f7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the communication cost, improve the performance for the </a:t>
            </a:r>
            <a:r>
              <a:rPr lang="en"/>
              <a:t>training</a:t>
            </a:r>
            <a:r>
              <a:rPr lang="en"/>
              <a:t> machine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a job of using K servers to evaluate Q keys in an input file consisting of N subfiles, where each subfile is repetitively assigned to pK servers and is randomly and uniformly mapped at rK of those servers for some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minimum communication load L(r) is bounded 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ccabf68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ccabf68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0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EECS 221A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Enze Zheng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Xiaoran Li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Xianpei Meng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CAPTCHA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00" y="2829175"/>
            <a:ext cx="4515550" cy="186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0075" y="2356575"/>
            <a:ext cx="3772225" cy="25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604425" y="1269975"/>
            <a:ext cx="52728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Prevent crawler to access web content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Sometimes, it is difficult for human to tell what it 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0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3000"/>
            <a:ext cx="33528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7400" y="168075"/>
            <a:ext cx="4018510" cy="159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7400" y="2463825"/>
            <a:ext cx="4011649" cy="15901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4037400" y="1861550"/>
            <a:ext cx="44532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1070 files with answer for supervised training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4037400" y="4226225"/>
            <a:ext cx="44532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different kinds of animals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than 20 thousands files in total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Large-scale Artificial Neural Network: MapReduce-based Deep Learning(2015)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Fundamental Tradeoff between Computation and Communication in Distributed Computing(2017)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Gradient Coding: Avoiding Stragglers in Distributed Learning(2017)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Coded MapReduce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750" y="39525"/>
            <a:ext cx="4585250" cy="256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550" y="1085850"/>
            <a:ext cx="4368100" cy="267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7502" y="2600200"/>
            <a:ext cx="2514798" cy="250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600" y="3758100"/>
            <a:ext cx="5991225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273475" y="4312550"/>
            <a:ext cx="53013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Q:keys         N:subfile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K:server      pK:servers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Coding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9" y="1152484"/>
            <a:ext cx="4241617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3325" y="3641200"/>
            <a:ext cx="3958775" cy="9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4476" y="1153126"/>
            <a:ext cx="4177825" cy="2547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