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77" r:id="rId16"/>
    <p:sldId id="278" r:id="rId17"/>
    <p:sldId id="273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20020-BDC2-41DA-9FDC-B30795EC89E9}">
  <a:tblStyle styleId="{FF520020-BDC2-41DA-9FDC-B30795EC89E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>
        <p:scale>
          <a:sx n="132" d="100"/>
          <a:sy n="132" d="100"/>
        </p:scale>
        <p:origin x="10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A9CAC-6E86-4C40-BF69-6FE3B3925FA7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9CFB11-F4C3-4647-9833-76073C163B13}">
      <dgm:prSet phldrT="[Text]"/>
      <dgm:spPr/>
      <dgm:t>
        <a:bodyPr/>
        <a:lstStyle/>
        <a:p>
          <a:r>
            <a:rPr lang="zh-CN" altLang="en-US" dirty="0" smtClean="0"/>
            <a:t> </a:t>
          </a:r>
          <a:endParaRPr lang="en-US" dirty="0"/>
        </a:p>
      </dgm:t>
    </dgm:pt>
    <dgm:pt modelId="{C950E4F0-ABFD-C844-8E5B-A4739DF726CD}" type="parTrans" cxnId="{3900CC1D-95D3-5149-87F9-ABFDDFF143D5}">
      <dgm:prSet/>
      <dgm:spPr/>
      <dgm:t>
        <a:bodyPr/>
        <a:lstStyle/>
        <a:p>
          <a:endParaRPr lang="en-US"/>
        </a:p>
      </dgm:t>
    </dgm:pt>
    <dgm:pt modelId="{DDE76648-AEEC-A64C-9A0A-B55D94ECE125}" type="sibTrans" cxnId="{3900CC1D-95D3-5149-87F9-ABFDDFF143D5}">
      <dgm:prSet/>
      <dgm:spPr/>
      <dgm:t>
        <a:bodyPr/>
        <a:lstStyle/>
        <a:p>
          <a:endParaRPr lang="en-US"/>
        </a:p>
      </dgm:t>
    </dgm:pt>
    <dgm:pt modelId="{506D59D8-3BB1-5542-A4B8-702DC98040BD}">
      <dgm:prSet phldrT="[Text]"/>
      <dgm:spPr/>
      <dgm:t>
        <a:bodyPr/>
        <a:lstStyle/>
        <a:p>
          <a:r>
            <a:rPr lang="en-US" altLang="zh-CN" dirty="0" smtClean="0">
              <a:solidFill>
                <a:schemeClr val="tx2">
                  <a:lumMod val="10000"/>
                </a:schemeClr>
              </a:solidFill>
            </a:rPr>
            <a:t>Set</a:t>
          </a:r>
          <a:r>
            <a:rPr lang="zh-CN" altLang="en-US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altLang="zh-CN" dirty="0" smtClean="0">
              <a:solidFill>
                <a:schemeClr val="tx2">
                  <a:lumMod val="10000"/>
                </a:schemeClr>
              </a:solidFill>
            </a:rPr>
            <a:t>signature</a:t>
          </a:r>
          <a:r>
            <a:rPr lang="zh-CN" altLang="en-US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altLang="zh-CN" dirty="0" smtClean="0">
              <a:solidFill>
                <a:schemeClr val="tx2">
                  <a:lumMod val="10000"/>
                </a:schemeClr>
              </a:solidFill>
            </a:rPr>
            <a:t>color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301B502-11C5-314D-A490-DF15711953EE}" type="parTrans" cxnId="{478DF670-0525-A14B-BD6E-B8B6FE0C2485}">
      <dgm:prSet/>
      <dgm:spPr/>
      <dgm:t>
        <a:bodyPr/>
        <a:lstStyle/>
        <a:p>
          <a:endParaRPr lang="en-US"/>
        </a:p>
      </dgm:t>
    </dgm:pt>
    <dgm:pt modelId="{ED8971B4-E9F3-5041-8D0B-EBB492AABDD6}" type="sibTrans" cxnId="{478DF670-0525-A14B-BD6E-B8B6FE0C2485}">
      <dgm:prSet/>
      <dgm:spPr/>
      <dgm:t>
        <a:bodyPr/>
        <a:lstStyle/>
        <a:p>
          <a:endParaRPr lang="en-US"/>
        </a:p>
      </dgm:t>
    </dgm:pt>
    <dgm:pt modelId="{3E2EEFA7-DDDE-3C4C-AEC0-0E88D08653EE}">
      <dgm:prSet phldrT="[Text]"/>
      <dgm:spPr/>
      <dgm:t>
        <a:bodyPr/>
        <a:lstStyle/>
        <a:p>
          <a:r>
            <a:rPr lang="zh-CN" altLang="en-US" dirty="0" smtClean="0"/>
            <a:t> </a:t>
          </a:r>
          <a:endParaRPr lang="en-US" dirty="0"/>
        </a:p>
      </dgm:t>
    </dgm:pt>
    <dgm:pt modelId="{73586C87-CC48-AB4B-93B4-7B88E4E02E42}" type="parTrans" cxnId="{55AC0A7E-C5D9-3342-AD5C-5A78B1C68D63}">
      <dgm:prSet/>
      <dgm:spPr/>
      <dgm:t>
        <a:bodyPr/>
        <a:lstStyle/>
        <a:p>
          <a:endParaRPr lang="en-US"/>
        </a:p>
      </dgm:t>
    </dgm:pt>
    <dgm:pt modelId="{C9C111DD-64CF-5047-A95D-63EC1F12D1ED}" type="sibTrans" cxnId="{55AC0A7E-C5D9-3342-AD5C-5A78B1C68D63}">
      <dgm:prSet/>
      <dgm:spPr/>
      <dgm:t>
        <a:bodyPr/>
        <a:lstStyle/>
        <a:p>
          <a:endParaRPr lang="en-US"/>
        </a:p>
      </dgm:t>
    </dgm:pt>
    <dgm:pt modelId="{48A511AA-F2F6-3745-BEBD-9D2B17DA199D}">
      <dgm:prSet phldrT="[Text]"/>
      <dgm:spPr/>
      <dgm:t>
        <a:bodyPr/>
        <a:lstStyle/>
        <a:p>
          <a:r>
            <a:rPr lang="zh-CN" altLang="en-US" dirty="0" smtClean="0"/>
            <a:t> </a:t>
          </a:r>
          <a:endParaRPr lang="en-US" dirty="0"/>
        </a:p>
      </dgm:t>
    </dgm:pt>
    <dgm:pt modelId="{A96463BC-8675-9744-BE6A-D4B8CC615707}" type="parTrans" cxnId="{4735640D-539A-3945-B8DA-538854147440}">
      <dgm:prSet/>
      <dgm:spPr/>
      <dgm:t>
        <a:bodyPr/>
        <a:lstStyle/>
        <a:p>
          <a:endParaRPr lang="en-US"/>
        </a:p>
      </dgm:t>
    </dgm:pt>
    <dgm:pt modelId="{33D31B3B-48AC-F646-BC95-FFCB26F91164}" type="sibTrans" cxnId="{4735640D-539A-3945-B8DA-538854147440}">
      <dgm:prSet/>
      <dgm:spPr/>
      <dgm:t>
        <a:bodyPr/>
        <a:lstStyle/>
        <a:p>
          <a:endParaRPr lang="en-US"/>
        </a:p>
      </dgm:t>
    </dgm:pt>
    <dgm:pt modelId="{8ABF8631-BBFE-CD43-A64F-A5A7D3F2A6DA}">
      <dgm:prSet phldrT="[Text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STOP!</a:t>
          </a:r>
          <a:endParaRPr lang="en-US" dirty="0">
            <a:solidFill>
              <a:srgbClr val="FF0000"/>
            </a:solidFill>
          </a:endParaRPr>
        </a:p>
      </dgm:t>
    </dgm:pt>
    <dgm:pt modelId="{EE509A65-8BAB-A049-A2D2-E205CA789F9C}" type="parTrans" cxnId="{F3D293C4-5ADE-134D-AF85-0CC38D966CB1}">
      <dgm:prSet/>
      <dgm:spPr/>
      <dgm:t>
        <a:bodyPr/>
        <a:lstStyle/>
        <a:p>
          <a:endParaRPr lang="en-US"/>
        </a:p>
      </dgm:t>
    </dgm:pt>
    <dgm:pt modelId="{1ADABA80-420D-2D41-A7CD-44E0179070EB}" type="sibTrans" cxnId="{F3D293C4-5ADE-134D-AF85-0CC38D966CB1}">
      <dgm:prSet/>
      <dgm:spPr/>
      <dgm:t>
        <a:bodyPr/>
        <a:lstStyle/>
        <a:p>
          <a:endParaRPr lang="en-US"/>
        </a:p>
      </dgm:t>
    </dgm:pt>
    <dgm:pt modelId="{DD9B2379-04D4-F449-831B-A5BE13C8F225}" type="pres">
      <dgm:prSet presAssocID="{18CA9CAC-6E86-4C40-BF69-6FE3B3925FA7}" presName="Name0" presStyleCnt="0">
        <dgm:presLayoutVars>
          <dgm:chMax val="7"/>
          <dgm:chPref val="5"/>
        </dgm:presLayoutVars>
      </dgm:prSet>
      <dgm:spPr/>
    </dgm:pt>
    <dgm:pt modelId="{FBF03A04-C5C0-164F-976D-FE7FEF718375}" type="pres">
      <dgm:prSet presAssocID="{18CA9CAC-6E86-4C40-BF69-6FE3B3925FA7}" presName="arrowNode" presStyleLbl="node1" presStyleIdx="0" presStyleCnt="1"/>
      <dgm:spPr/>
    </dgm:pt>
    <dgm:pt modelId="{49EA0133-D1FE-C742-A66F-1D708BB4CA87}" type="pres">
      <dgm:prSet presAssocID="{1E9CFB11-F4C3-4647-9833-76073C163B13}" presName="txNode1" presStyleLbl="revTx" presStyleIdx="0" presStyleCnt="5">
        <dgm:presLayoutVars>
          <dgm:bulletEnabled val="1"/>
        </dgm:presLayoutVars>
      </dgm:prSet>
      <dgm:spPr/>
    </dgm:pt>
    <dgm:pt modelId="{D680FBE3-15CA-BE4D-8BE5-0955BED6DCAF}" type="pres">
      <dgm:prSet presAssocID="{506D59D8-3BB1-5542-A4B8-702DC98040BD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385B9-BC7E-9148-BF9D-C2E9D0DC75AC}" type="pres">
      <dgm:prSet presAssocID="{ED8971B4-E9F3-5041-8D0B-EBB492AABDD6}" presName="dotNode2" presStyleCnt="0"/>
      <dgm:spPr/>
    </dgm:pt>
    <dgm:pt modelId="{E82F130C-2C11-3A40-ADFE-98716FA84384}" type="pres">
      <dgm:prSet presAssocID="{ED8971B4-E9F3-5041-8D0B-EBB492AABDD6}" presName="dotRepeatNode" presStyleLbl="fgShp" presStyleIdx="0" presStyleCnt="3"/>
      <dgm:spPr/>
    </dgm:pt>
    <dgm:pt modelId="{E6949342-1EDD-F54B-95F9-2478D1D343B7}" type="pres">
      <dgm:prSet presAssocID="{3E2EEFA7-DDDE-3C4C-AEC0-0E88D08653EE}" presName="txNode3" presStyleLbl="revTx" presStyleIdx="2" presStyleCnt="5">
        <dgm:presLayoutVars>
          <dgm:bulletEnabled val="1"/>
        </dgm:presLayoutVars>
      </dgm:prSet>
      <dgm:spPr/>
    </dgm:pt>
    <dgm:pt modelId="{573CC318-2334-2D4C-82EC-5D3E553334FF}" type="pres">
      <dgm:prSet presAssocID="{C9C111DD-64CF-5047-A95D-63EC1F12D1ED}" presName="dotNode3" presStyleCnt="0"/>
      <dgm:spPr/>
    </dgm:pt>
    <dgm:pt modelId="{555E9D7A-FB92-3D48-AD16-2A59640438C0}" type="pres">
      <dgm:prSet presAssocID="{C9C111DD-64CF-5047-A95D-63EC1F12D1ED}" presName="dotRepeatNode" presStyleLbl="fgShp" presStyleIdx="1" presStyleCnt="3"/>
      <dgm:spPr/>
    </dgm:pt>
    <dgm:pt modelId="{0D9C55E7-5FBA-5343-B092-5B27FAAF1819}" type="pres">
      <dgm:prSet presAssocID="{48A511AA-F2F6-3745-BEBD-9D2B17DA199D}" presName="txNode4" presStyleLbl="revTx" presStyleIdx="3" presStyleCnt="5">
        <dgm:presLayoutVars>
          <dgm:bulletEnabled val="1"/>
        </dgm:presLayoutVars>
      </dgm:prSet>
      <dgm:spPr/>
    </dgm:pt>
    <dgm:pt modelId="{E1179DC4-53DD-B847-B5DE-C99DBA245C02}" type="pres">
      <dgm:prSet presAssocID="{33D31B3B-48AC-F646-BC95-FFCB26F91164}" presName="dotNode4" presStyleCnt="0"/>
      <dgm:spPr/>
    </dgm:pt>
    <dgm:pt modelId="{3EC68D34-FAF7-D448-89FA-2C416D759077}" type="pres">
      <dgm:prSet presAssocID="{33D31B3B-48AC-F646-BC95-FFCB26F91164}" presName="dotRepeatNode" presStyleLbl="fgShp" presStyleIdx="2" presStyleCnt="3"/>
      <dgm:spPr/>
    </dgm:pt>
    <dgm:pt modelId="{F6556AD5-15D4-8546-B737-2E8D28CA1C0D}" type="pres">
      <dgm:prSet presAssocID="{8ABF8631-BBFE-CD43-A64F-A5A7D3F2A6DA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44B43189-E5C9-DB4D-AF3D-E60AD2619AE4}" type="presOf" srcId="{3E2EEFA7-DDDE-3C4C-AEC0-0E88D08653EE}" destId="{E6949342-1EDD-F54B-95F9-2478D1D343B7}" srcOrd="0" destOrd="0" presId="urn:microsoft.com/office/officeart/2009/3/layout/DescendingProcess"/>
    <dgm:cxn modelId="{F3D293C4-5ADE-134D-AF85-0CC38D966CB1}" srcId="{18CA9CAC-6E86-4C40-BF69-6FE3B3925FA7}" destId="{8ABF8631-BBFE-CD43-A64F-A5A7D3F2A6DA}" srcOrd="4" destOrd="0" parTransId="{EE509A65-8BAB-A049-A2D2-E205CA789F9C}" sibTransId="{1ADABA80-420D-2D41-A7CD-44E0179070EB}"/>
    <dgm:cxn modelId="{478DF670-0525-A14B-BD6E-B8B6FE0C2485}" srcId="{18CA9CAC-6E86-4C40-BF69-6FE3B3925FA7}" destId="{506D59D8-3BB1-5542-A4B8-702DC98040BD}" srcOrd="1" destOrd="0" parTransId="{7301B502-11C5-314D-A490-DF15711953EE}" sibTransId="{ED8971B4-E9F3-5041-8D0B-EBB492AABDD6}"/>
    <dgm:cxn modelId="{40C088C2-3FB4-EC46-97D8-2445EA0C3609}" type="presOf" srcId="{ED8971B4-E9F3-5041-8D0B-EBB492AABDD6}" destId="{E82F130C-2C11-3A40-ADFE-98716FA84384}" srcOrd="0" destOrd="0" presId="urn:microsoft.com/office/officeart/2009/3/layout/DescendingProcess"/>
    <dgm:cxn modelId="{A2144AA7-BB62-3849-A2B3-6D3E30522B47}" type="presOf" srcId="{18CA9CAC-6E86-4C40-BF69-6FE3B3925FA7}" destId="{DD9B2379-04D4-F449-831B-A5BE13C8F225}" srcOrd="0" destOrd="0" presId="urn:microsoft.com/office/officeart/2009/3/layout/DescendingProcess"/>
    <dgm:cxn modelId="{BCAA26DD-A018-1348-A3F0-88DA41750B10}" type="presOf" srcId="{1E9CFB11-F4C3-4647-9833-76073C163B13}" destId="{49EA0133-D1FE-C742-A66F-1D708BB4CA87}" srcOrd="0" destOrd="0" presId="urn:microsoft.com/office/officeart/2009/3/layout/DescendingProcess"/>
    <dgm:cxn modelId="{587BC816-CEBE-854D-868D-C34DC1596CE5}" type="presOf" srcId="{8ABF8631-BBFE-CD43-A64F-A5A7D3F2A6DA}" destId="{F6556AD5-15D4-8546-B737-2E8D28CA1C0D}" srcOrd="0" destOrd="0" presId="urn:microsoft.com/office/officeart/2009/3/layout/DescendingProcess"/>
    <dgm:cxn modelId="{DB9559BB-31E6-9546-BBF6-277811A2B87F}" type="presOf" srcId="{48A511AA-F2F6-3745-BEBD-9D2B17DA199D}" destId="{0D9C55E7-5FBA-5343-B092-5B27FAAF1819}" srcOrd="0" destOrd="0" presId="urn:microsoft.com/office/officeart/2009/3/layout/DescendingProcess"/>
    <dgm:cxn modelId="{4735640D-539A-3945-B8DA-538854147440}" srcId="{18CA9CAC-6E86-4C40-BF69-6FE3B3925FA7}" destId="{48A511AA-F2F6-3745-BEBD-9D2B17DA199D}" srcOrd="3" destOrd="0" parTransId="{A96463BC-8675-9744-BE6A-D4B8CC615707}" sibTransId="{33D31B3B-48AC-F646-BC95-FFCB26F91164}"/>
    <dgm:cxn modelId="{CF0833F2-BA99-B34B-9F16-08256E691688}" type="presOf" srcId="{C9C111DD-64CF-5047-A95D-63EC1F12D1ED}" destId="{555E9D7A-FB92-3D48-AD16-2A59640438C0}" srcOrd="0" destOrd="0" presId="urn:microsoft.com/office/officeart/2009/3/layout/DescendingProcess"/>
    <dgm:cxn modelId="{3900CC1D-95D3-5149-87F9-ABFDDFF143D5}" srcId="{18CA9CAC-6E86-4C40-BF69-6FE3B3925FA7}" destId="{1E9CFB11-F4C3-4647-9833-76073C163B13}" srcOrd="0" destOrd="0" parTransId="{C950E4F0-ABFD-C844-8E5B-A4739DF726CD}" sibTransId="{DDE76648-AEEC-A64C-9A0A-B55D94ECE125}"/>
    <dgm:cxn modelId="{66B0193A-0203-3442-AF58-A08E18A5BED4}" type="presOf" srcId="{506D59D8-3BB1-5542-A4B8-702DC98040BD}" destId="{D680FBE3-15CA-BE4D-8BE5-0955BED6DCAF}" srcOrd="0" destOrd="0" presId="urn:microsoft.com/office/officeart/2009/3/layout/DescendingProcess"/>
    <dgm:cxn modelId="{55AC0A7E-C5D9-3342-AD5C-5A78B1C68D63}" srcId="{18CA9CAC-6E86-4C40-BF69-6FE3B3925FA7}" destId="{3E2EEFA7-DDDE-3C4C-AEC0-0E88D08653EE}" srcOrd="2" destOrd="0" parTransId="{73586C87-CC48-AB4B-93B4-7B88E4E02E42}" sibTransId="{C9C111DD-64CF-5047-A95D-63EC1F12D1ED}"/>
    <dgm:cxn modelId="{053480FE-30B8-7448-A3A2-B51AB3A8174E}" type="presOf" srcId="{33D31B3B-48AC-F646-BC95-FFCB26F91164}" destId="{3EC68D34-FAF7-D448-89FA-2C416D759077}" srcOrd="0" destOrd="0" presId="urn:microsoft.com/office/officeart/2009/3/layout/DescendingProcess"/>
    <dgm:cxn modelId="{D785320E-46AD-D541-9A91-6A4BC1892EE9}" type="presParOf" srcId="{DD9B2379-04D4-F449-831B-A5BE13C8F225}" destId="{FBF03A04-C5C0-164F-976D-FE7FEF718375}" srcOrd="0" destOrd="0" presId="urn:microsoft.com/office/officeart/2009/3/layout/DescendingProcess"/>
    <dgm:cxn modelId="{583FA1AE-28E0-6C43-B85F-A4AF36518075}" type="presParOf" srcId="{DD9B2379-04D4-F449-831B-A5BE13C8F225}" destId="{49EA0133-D1FE-C742-A66F-1D708BB4CA87}" srcOrd="1" destOrd="0" presId="urn:microsoft.com/office/officeart/2009/3/layout/DescendingProcess"/>
    <dgm:cxn modelId="{0BF73ED7-738C-9847-B059-BBE23950FA10}" type="presParOf" srcId="{DD9B2379-04D4-F449-831B-A5BE13C8F225}" destId="{D680FBE3-15CA-BE4D-8BE5-0955BED6DCAF}" srcOrd="2" destOrd="0" presId="urn:microsoft.com/office/officeart/2009/3/layout/DescendingProcess"/>
    <dgm:cxn modelId="{7EC12403-759E-AA42-82AF-C9029A04DD91}" type="presParOf" srcId="{DD9B2379-04D4-F449-831B-A5BE13C8F225}" destId="{93C385B9-BC7E-9148-BF9D-C2E9D0DC75AC}" srcOrd="3" destOrd="0" presId="urn:microsoft.com/office/officeart/2009/3/layout/DescendingProcess"/>
    <dgm:cxn modelId="{7F43E268-2316-C44F-B334-865B34735EC5}" type="presParOf" srcId="{93C385B9-BC7E-9148-BF9D-C2E9D0DC75AC}" destId="{E82F130C-2C11-3A40-ADFE-98716FA84384}" srcOrd="0" destOrd="0" presId="urn:microsoft.com/office/officeart/2009/3/layout/DescendingProcess"/>
    <dgm:cxn modelId="{CB85ACF5-F3F3-6E45-A001-DE6AE4480C1B}" type="presParOf" srcId="{DD9B2379-04D4-F449-831B-A5BE13C8F225}" destId="{E6949342-1EDD-F54B-95F9-2478D1D343B7}" srcOrd="4" destOrd="0" presId="urn:microsoft.com/office/officeart/2009/3/layout/DescendingProcess"/>
    <dgm:cxn modelId="{A97CFEC7-80A4-8A43-9A81-F3F42B2944CD}" type="presParOf" srcId="{DD9B2379-04D4-F449-831B-A5BE13C8F225}" destId="{573CC318-2334-2D4C-82EC-5D3E553334FF}" srcOrd="5" destOrd="0" presId="urn:microsoft.com/office/officeart/2009/3/layout/DescendingProcess"/>
    <dgm:cxn modelId="{424B57CB-44AC-E34C-9410-A63A0462A838}" type="presParOf" srcId="{573CC318-2334-2D4C-82EC-5D3E553334FF}" destId="{555E9D7A-FB92-3D48-AD16-2A59640438C0}" srcOrd="0" destOrd="0" presId="urn:microsoft.com/office/officeart/2009/3/layout/DescendingProcess"/>
    <dgm:cxn modelId="{D0956F60-757C-174D-9B45-38129DC35085}" type="presParOf" srcId="{DD9B2379-04D4-F449-831B-A5BE13C8F225}" destId="{0D9C55E7-5FBA-5343-B092-5B27FAAF1819}" srcOrd="6" destOrd="0" presId="urn:microsoft.com/office/officeart/2009/3/layout/DescendingProcess"/>
    <dgm:cxn modelId="{7954DB89-B961-C54B-9985-D2484036D452}" type="presParOf" srcId="{DD9B2379-04D4-F449-831B-A5BE13C8F225}" destId="{E1179DC4-53DD-B847-B5DE-C99DBA245C02}" srcOrd="7" destOrd="0" presId="urn:microsoft.com/office/officeart/2009/3/layout/DescendingProcess"/>
    <dgm:cxn modelId="{C6463FD3-1D97-E546-8A9B-AD510E5CC39C}" type="presParOf" srcId="{E1179DC4-53DD-B847-B5DE-C99DBA245C02}" destId="{3EC68D34-FAF7-D448-89FA-2C416D759077}" srcOrd="0" destOrd="0" presId="urn:microsoft.com/office/officeart/2009/3/layout/DescendingProcess"/>
    <dgm:cxn modelId="{C901AAC4-ED71-A147-AEB2-176754F65471}" type="presParOf" srcId="{DD9B2379-04D4-F449-831B-A5BE13C8F225}" destId="{F6556AD5-15D4-8546-B737-2E8D28CA1C0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03A04-C5C0-164F-976D-FE7FEF718375}">
      <dsp:nvSpPr>
        <dsp:cNvPr id="0" name=""/>
        <dsp:cNvSpPr/>
      </dsp:nvSpPr>
      <dsp:spPr>
        <a:xfrm rot="4396374">
          <a:off x="1047985" y="808704"/>
          <a:ext cx="3508285" cy="2446591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F130C-2C11-3A40-ADFE-98716FA84384}">
      <dsp:nvSpPr>
        <dsp:cNvPr id="0" name=""/>
        <dsp:cNvSpPr/>
      </dsp:nvSpPr>
      <dsp:spPr>
        <a:xfrm>
          <a:off x="2362199" y="1128166"/>
          <a:ext cx="88595" cy="8859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5E9D7A-FB92-3D48-AD16-2A59640438C0}">
      <dsp:nvSpPr>
        <dsp:cNvPr id="0" name=""/>
        <dsp:cNvSpPr/>
      </dsp:nvSpPr>
      <dsp:spPr>
        <a:xfrm>
          <a:off x="2968833" y="1617472"/>
          <a:ext cx="88595" cy="8859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EC68D34-FAF7-D448-89FA-2C416D759077}">
      <dsp:nvSpPr>
        <dsp:cNvPr id="0" name=""/>
        <dsp:cNvSpPr/>
      </dsp:nvSpPr>
      <dsp:spPr>
        <a:xfrm>
          <a:off x="3423472" y="2189683"/>
          <a:ext cx="88595" cy="8859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EA0133-D1FE-C742-A66F-1D708BB4CA87}">
      <dsp:nvSpPr>
        <dsp:cNvPr id="0" name=""/>
        <dsp:cNvSpPr/>
      </dsp:nvSpPr>
      <dsp:spPr>
        <a:xfrm>
          <a:off x="812799" y="0"/>
          <a:ext cx="1654048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 </a:t>
          </a:r>
          <a:endParaRPr lang="en-US" sz="2200" kern="1200" dirty="0"/>
        </a:p>
      </dsp:txBody>
      <dsp:txXfrm>
        <a:off x="812799" y="0"/>
        <a:ext cx="1654048" cy="650240"/>
      </dsp:txXfrm>
    </dsp:sp>
    <dsp:sp modelId="{D680FBE3-15CA-BE4D-8BE5-0955BED6DCAF}">
      <dsp:nvSpPr>
        <dsp:cNvPr id="0" name=""/>
        <dsp:cNvSpPr/>
      </dsp:nvSpPr>
      <dsp:spPr>
        <a:xfrm>
          <a:off x="2869183" y="847344"/>
          <a:ext cx="2414016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2">
                  <a:lumMod val="10000"/>
                </a:schemeClr>
              </a:solidFill>
            </a:rPr>
            <a:t>Set</a:t>
          </a:r>
          <a:r>
            <a:rPr lang="zh-CN" altLang="en-US" sz="2200" kern="1200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altLang="zh-CN" sz="2200" kern="1200" dirty="0" smtClean="0">
              <a:solidFill>
                <a:schemeClr val="tx2">
                  <a:lumMod val="10000"/>
                </a:schemeClr>
              </a:solidFill>
            </a:rPr>
            <a:t>signature</a:t>
          </a:r>
          <a:r>
            <a:rPr lang="zh-CN" altLang="en-US" sz="2200" kern="1200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altLang="zh-CN" sz="2200" kern="1200" dirty="0" smtClean="0">
              <a:solidFill>
                <a:schemeClr val="tx2">
                  <a:lumMod val="10000"/>
                </a:schemeClr>
              </a:solidFill>
            </a:rPr>
            <a:t>color</a:t>
          </a:r>
          <a:endParaRPr lang="en-US" sz="2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2869183" y="847344"/>
        <a:ext cx="2414016" cy="650240"/>
      </dsp:txXfrm>
    </dsp:sp>
    <dsp:sp modelId="{E6949342-1EDD-F54B-95F9-2478D1D343B7}">
      <dsp:nvSpPr>
        <dsp:cNvPr id="0" name=""/>
        <dsp:cNvSpPr/>
      </dsp:nvSpPr>
      <dsp:spPr>
        <a:xfrm>
          <a:off x="812799" y="1336649"/>
          <a:ext cx="1922272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 </a:t>
          </a:r>
          <a:endParaRPr lang="en-US" sz="2200" kern="1200" dirty="0"/>
        </a:p>
      </dsp:txBody>
      <dsp:txXfrm>
        <a:off x="812799" y="1336649"/>
        <a:ext cx="1922272" cy="650240"/>
      </dsp:txXfrm>
    </dsp:sp>
    <dsp:sp modelId="{0D9C55E7-5FBA-5343-B092-5B27FAAF1819}">
      <dsp:nvSpPr>
        <dsp:cNvPr id="0" name=""/>
        <dsp:cNvSpPr/>
      </dsp:nvSpPr>
      <dsp:spPr>
        <a:xfrm>
          <a:off x="3807968" y="1908860"/>
          <a:ext cx="1475231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 </a:t>
          </a:r>
          <a:endParaRPr lang="en-US" sz="2200" kern="1200" dirty="0"/>
        </a:p>
      </dsp:txBody>
      <dsp:txXfrm>
        <a:off x="3807968" y="1908860"/>
        <a:ext cx="1475231" cy="650240"/>
      </dsp:txXfrm>
    </dsp:sp>
    <dsp:sp modelId="{F6556AD5-15D4-8546-B737-2E8D28CA1C0D}">
      <dsp:nvSpPr>
        <dsp:cNvPr id="0" name=""/>
        <dsp:cNvSpPr/>
      </dsp:nvSpPr>
      <dsp:spPr>
        <a:xfrm>
          <a:off x="3047999" y="3413759"/>
          <a:ext cx="2235200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0000"/>
              </a:solidFill>
            </a:rPr>
            <a:t>STOP!</a:t>
          </a:r>
          <a:endParaRPr lang="en-US" sz="2200" kern="1200" dirty="0">
            <a:solidFill>
              <a:srgbClr val="FF0000"/>
            </a:solidFill>
          </a:endParaRPr>
        </a:p>
      </dsp:txBody>
      <dsp:txXfrm>
        <a:off x="3047999" y="3413759"/>
        <a:ext cx="2235200" cy="65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5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79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065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693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1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1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algn="ctr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indent="0" rtl="0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5.jpg"/><Relationship Id="rId9" Type="http://schemas.openxmlformats.org/officeDocument/2006/relationships/image" Target="../media/image26.jpg"/><Relationship Id="rId10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bbyist.co.nz/?q=batdrive-robotic-chassis" TargetMode="External"/><Relationship Id="rId4" Type="http://schemas.openxmlformats.org/officeDocument/2006/relationships/hyperlink" Target="http://droidecomunidad.com/portfolio-item/curso-de-proyectos-con-arduino/" TargetMode="External"/><Relationship Id="rId5" Type="http://schemas.openxmlformats.org/officeDocument/2006/relationships/hyperlink" Target="http://www.tme.eu/en/details/a000079/development-kits-accessories/arduino/arduino-motor-shield-rev3/" TargetMode="External"/><Relationship Id="rId6" Type="http://schemas.openxmlformats.org/officeDocument/2006/relationships/hyperlink" Target="https://electrosome.com/hc-sr04-ultrasonic-sensor-pic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77700" y="858150"/>
            <a:ext cx="7788600" cy="8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Unmanned Auto Driving Vehicle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890780" y="2847491"/>
            <a:ext cx="4019099" cy="17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Xiaoran Li(35058463)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Zhilai Shen(443344)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Ningfeng Zhang(70692885)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Yishan Ma(0948702)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Mentor: Glenn Healey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025" y="2787565"/>
            <a:ext cx="3670524" cy="199050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4052750" y="2515700"/>
            <a:ext cx="1200900" cy="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1800"/>
              <a:t> </a:t>
            </a:r>
            <a:r>
              <a:rPr lang="en"/>
              <a:t>Implementation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50" y="1613962"/>
            <a:ext cx="5201250" cy="249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369837" y="1426475"/>
            <a:ext cx="2086800" cy="21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00275" y="1394950"/>
            <a:ext cx="3272100" cy="30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Chirp Port: send ultrasonic wave for 10 μs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Echo Port: detect reflected ultrasonic wave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Board: calculate distances through differences in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/>
              <a:t>Data Analysis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90275" y="1364925"/>
            <a:ext cx="2731800" cy="30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Data sent back to the board are distances between sensors and objects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Whenever the distance below the red line (20 cm):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Front Sensor: Require Stop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Left Sensor: Require Right Turn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Right Sensor: Require Left Turn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450650" y="3924225"/>
            <a:ext cx="3962700" cy="3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/>
              <a:t> Distance detected in centimeters vs time in microsecond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4" name="Shape 154"/>
          <p:cNvGrpSpPr/>
          <p:nvPr/>
        </p:nvGrpSpPr>
        <p:grpSpPr>
          <a:xfrm>
            <a:off x="3974950" y="1490350"/>
            <a:ext cx="4619625" cy="2324100"/>
            <a:chOff x="3974950" y="1490350"/>
            <a:chExt cx="4619625" cy="2324100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4950" y="1490350"/>
              <a:ext cx="4619625" cy="2324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Shape 156"/>
            <p:cNvCxnSpPr/>
            <p:nvPr/>
          </p:nvCxnSpPr>
          <p:spPr>
            <a:xfrm>
              <a:off x="4593125" y="3066075"/>
              <a:ext cx="37626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Outline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1. Introduction</a:t>
            </a: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2. Overview</a:t>
            </a: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3. Ultrasonic</a:t>
            </a: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2400" dirty="0">
                <a:solidFill>
                  <a:schemeClr val="accent3"/>
                </a:solidFill>
              </a:rPr>
              <a:t>4. Pixy </a:t>
            </a:r>
            <a:r>
              <a:rPr lang="en" sz="2400" dirty="0" smtClean="0">
                <a:solidFill>
                  <a:schemeClr val="accent3"/>
                </a:solidFill>
              </a:rPr>
              <a:t>Camera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2400" dirty="0" smtClean="0">
                <a:solidFill>
                  <a:srgbClr val="000000"/>
                </a:solidFill>
              </a:rPr>
              <a:t>5</a:t>
            </a:r>
            <a:r>
              <a:rPr lang="en" sz="2400" dirty="0">
                <a:solidFill>
                  <a:srgbClr val="000000"/>
                </a:solidFill>
              </a:rPr>
              <a:t>. Reference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550" y="1200825"/>
            <a:ext cx="5094600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-US" sz="3000" b="0" i="0" u="none" strike="noStrike" cap="none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Selection of Camera</a:t>
            </a:r>
            <a:endParaRPr lang="en" sz="3000" b="0" i="0" u="none" strike="noStrike" cap="none" dirty="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2636" y="1212356"/>
            <a:ext cx="715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Principle:  resolution, data analysis, price, </a:t>
            </a:r>
            <a:r>
              <a:rPr lang="en-US" altLang="zh-CN" sz="2400" dirty="0"/>
              <a:t>image recognition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Selection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62149"/>
              </p:ext>
            </p:extLst>
          </p:nvPr>
        </p:nvGraphicFramePr>
        <p:xfrm>
          <a:off x="1112636" y="2578862"/>
          <a:ext cx="7159925" cy="1112520"/>
        </p:xfrm>
        <a:graphic>
          <a:graphicData uri="http://schemas.openxmlformats.org/drawingml/2006/table">
            <a:tbl>
              <a:tblPr firstRow="1" bandRow="1">
                <a:tableStyleId>{FF520020-BDC2-41DA-9FDC-B30795EC89E9}</a:tableStyleId>
              </a:tblPr>
              <a:tblGrid>
                <a:gridCol w="1193321"/>
                <a:gridCol w="1287635"/>
                <a:gridCol w="1695667"/>
                <a:gridCol w="1491651"/>
                <a:gridCol w="149165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Resolution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Image recognition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Data Analysis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Price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Web Cam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640x480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Pixy Cam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4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640x400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-US" sz="3000" b="0" i="0" u="none" strike="noStrike" cap="none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Implementation</a:t>
            </a:r>
            <a:endParaRPr lang="en" sz="3000" b="0" i="0" u="none" strike="noStrike" cap="none" dirty="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8" y="1017726"/>
            <a:ext cx="2788312" cy="2091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7725"/>
            <a:ext cx="2788313" cy="2091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3109395"/>
            <a:ext cx="2712140" cy="203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56018"/>
            <a:ext cx="2788314" cy="2091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45331" y="1260909"/>
                <a:ext cx="1922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[0,319]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1" y="1260909"/>
                <a:ext cx="192252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4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45331" y="3301753"/>
                <a:ext cx="1922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Width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[1,320]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1" y="3301753"/>
                <a:ext cx="1922524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4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84140" y="1107020"/>
                <a:ext cx="1922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[0,199]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40" y="1107020"/>
                <a:ext cx="1922524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95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163724" y="3198255"/>
                <a:ext cx="1922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Width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[1,120]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724" y="3198255"/>
                <a:ext cx="192252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4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52819" y="2175310"/>
            <a:ext cx="84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✔️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83784225"/>
              </p:ext>
            </p:extLst>
          </p:nvPr>
        </p:nvGraphicFramePr>
        <p:xfrm>
          <a:off x="1942966" y="74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-US" sz="3000" b="0" i="0" u="none" strike="noStrike" cap="none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Implementation</a:t>
            </a:r>
            <a:endParaRPr lang="en" sz="3000" b="0" i="0" u="none" strike="noStrike" cap="none" dirty="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32" y="1017725"/>
            <a:ext cx="1674796" cy="104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64" y="2252386"/>
            <a:ext cx="1670569" cy="1041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58" y="2390229"/>
            <a:ext cx="1674796" cy="10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-US" sz="3000" b="0" i="0" u="none" strike="noStrike" cap="none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Implementation</a:t>
            </a:r>
            <a:endParaRPr lang="en" sz="3000" b="0" i="0" u="none" strike="noStrike" cap="none" dirty="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0160" y="1540041"/>
            <a:ext cx="2531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blocks=</a:t>
            </a:r>
            <a:r>
              <a:rPr lang="en-US" dirty="0" err="1"/>
              <a:t>pixy.getBlocks</a:t>
            </a:r>
            <a:r>
              <a:rPr lang="en-US" dirty="0"/>
              <a:t>();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value=0</a:t>
            </a:r>
            <a:r>
              <a:rPr lang="en-US" dirty="0"/>
              <a:t>;  if(blocks){      for(j=0;j&lt;</a:t>
            </a:r>
            <a:r>
              <a:rPr lang="en-US" dirty="0" err="1"/>
              <a:t>blocks;j</a:t>
            </a:r>
            <a:r>
              <a:rPr lang="en-US" dirty="0"/>
              <a:t>++){      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pixy.blocks</a:t>
            </a:r>
            <a:r>
              <a:rPr lang="en-US" dirty="0"/>
              <a:t>[j].y);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if(</a:t>
            </a:r>
            <a:r>
              <a:rPr lang="en-US" dirty="0" err="1" smtClean="0"/>
              <a:t>pixy.blocks</a:t>
            </a:r>
            <a:r>
              <a:rPr lang="en-US" dirty="0" smtClean="0"/>
              <a:t>[j</a:t>
            </a:r>
            <a:r>
              <a:rPr lang="en-US" dirty="0"/>
              <a:t>].y&gt;value)       value=</a:t>
            </a:r>
            <a:r>
              <a:rPr lang="en-US" dirty="0" err="1"/>
              <a:t>pixy.blocks</a:t>
            </a:r>
            <a:r>
              <a:rPr lang="en-US" dirty="0"/>
              <a:t>[j].y;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/>
              <a:t>}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94297"/>
            <a:ext cx="3873620" cy="29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Reference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http://www.hobbyist.co.nz/?q=batdrive-robotic-chassis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http://droidecomunidad.com/portfolio-item/curso-de-proyectos-con-arduino/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http://www.tme.eu/en/details/a000079/development-kits-accessories/arduino/arduino-motor-shield-rev3/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https://electrosome.com/hc-sr04-ultrasonic-sensor-pic/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Gantt, Charles. “Using an ultrasonic distance sensor to illuminate NeoPixels.” The makers Workbench. 4 June 2015. Web. 26 Feb. 2017.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endParaRPr sz="1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Outline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Introduction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Overview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Ultrasonic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Pixy Camera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33725" y="221525"/>
            <a:ext cx="5613299" cy="10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1800"/>
              <a:t>B</a:t>
            </a:r>
            <a:r>
              <a:rPr lang="en" sz="1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ackground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-2600" y="2501300"/>
            <a:ext cx="5021099" cy="26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Char char="➔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Vehicle that </a:t>
            </a:r>
            <a:r>
              <a:rPr lang="en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drives</a:t>
            </a:r>
            <a:r>
              <a:rPr lang="en"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from one point to another point without human interaction.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Char char="➔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Implement  number of well placed sensors that detect different things such as other vehicles, people, traffic lights, and movement of other vehicles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775" y="1092775"/>
            <a:ext cx="4168223" cy="23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914390" y="67799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52" y="2635725"/>
            <a:ext cx="3611773" cy="2282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0" y="1204550"/>
            <a:ext cx="9144000" cy="12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Char char="❖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Nearly 10 million cars with self-driving features in 2020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Char char="❖"/>
            </a:pPr>
            <a:r>
              <a:rPr lang="en" sz="2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$1.3 trillion in annual savings to the US economy alone, with global savings estimated at over $5.6 trillion.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7280" y="2330925"/>
            <a:ext cx="3750367" cy="2580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363725" y="247925"/>
            <a:ext cx="5613299" cy="10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lfa Slab One"/>
              <a:buAutoNum type="arabicPeriod"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Introduction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1.2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94475" y="1233125"/>
            <a:ext cx="47805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2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Distance </a:t>
            </a:r>
            <a:r>
              <a:rPr lang="en" sz="24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2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etection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		[ultrasonic sensor]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24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ignal </a:t>
            </a:r>
            <a:r>
              <a:rPr lang="en" sz="24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ight </a:t>
            </a:r>
            <a:r>
              <a:rPr lang="en" sz="24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24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ecognition  </a:t>
            </a:r>
          </a:p>
          <a:p>
            <a:pPr marL="990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[pixy camera]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endParaRPr sz="1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3200" y="2390024"/>
            <a:ext cx="4262225" cy="27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43750" y="291575"/>
            <a:ext cx="5613299" cy="10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lfa Slab One"/>
              <a:buAutoNum type="arabicPeriod"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Introduction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1.3 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Outline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89800" y="1152475"/>
            <a:ext cx="85644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Introduction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Overview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Ultrasonic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Pixy Camera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Reference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endParaRPr sz="14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图片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971550"/>
            <a:ext cx="7086600" cy="379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62500" y="45596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2. Overview</a:t>
            </a:r>
          </a:p>
        </p:txBody>
      </p:sp>
      <p:pic>
        <p:nvPicPr>
          <p:cNvPr id="102" name="Shape 102" descr="图片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49" y="15185150"/>
            <a:ext cx="9820275" cy="567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图片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49" y="15337550"/>
            <a:ext cx="9820275" cy="567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2600" y="2647950"/>
            <a:ext cx="2708149" cy="163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0400" y="514350"/>
            <a:ext cx="1878222" cy="134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76600" y="2343150"/>
            <a:ext cx="1676399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3464" y="3028950"/>
            <a:ext cx="1788734" cy="1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" y="971550"/>
            <a:ext cx="1629024" cy="122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3534828"/>
            <a:ext cx="1519046" cy="1089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Outline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Introduction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Overview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Ultrasonic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Pixy Camera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Reference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1475" y="2518811"/>
            <a:ext cx="2743199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Configuration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lang="en"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		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84875"/>
            <a:ext cx="8520599" cy="328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64100" y="1437275"/>
            <a:ext cx="8520599" cy="328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960639" y="943462"/>
            <a:ext cx="7367760" cy="3513558"/>
            <a:chOff x="920614" y="843387"/>
            <a:chExt cx="7367760" cy="3513558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19589" y="843387"/>
              <a:ext cx="1788735" cy="118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0614" y="2029962"/>
              <a:ext cx="1788735" cy="118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Shape 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9639" y="2486025"/>
              <a:ext cx="1788735" cy="1186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Shape 1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6470" y="1226920"/>
              <a:ext cx="2275850" cy="313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" name="Shape 129"/>
            <p:cNvGrpSpPr/>
            <p:nvPr/>
          </p:nvGrpSpPr>
          <p:grpSpPr>
            <a:xfrm>
              <a:off x="1751200" y="3126062"/>
              <a:ext cx="3946525" cy="800700"/>
              <a:chOff x="1751200" y="3126062"/>
              <a:chExt cx="3946525" cy="800700"/>
            </a:xfrm>
          </p:grpSpPr>
          <p:cxnSp>
            <p:nvCxnSpPr>
              <p:cNvPr id="130" name="Shape 130"/>
              <p:cNvCxnSpPr/>
              <p:nvPr/>
            </p:nvCxnSpPr>
            <p:spPr>
              <a:xfrm>
                <a:off x="1855019" y="3126062"/>
                <a:ext cx="26400" cy="6404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666666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131"/>
              <p:cNvCxnSpPr/>
              <p:nvPr/>
            </p:nvCxnSpPr>
            <p:spPr>
              <a:xfrm>
                <a:off x="1757244" y="3126062"/>
                <a:ext cx="0" cy="800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666666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2" name="Shape 132"/>
              <p:cNvCxnSpPr/>
              <p:nvPr/>
            </p:nvCxnSpPr>
            <p:spPr>
              <a:xfrm>
                <a:off x="1855025" y="3776575"/>
                <a:ext cx="38427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666666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3" name="Shape 133"/>
              <p:cNvCxnSpPr/>
              <p:nvPr/>
            </p:nvCxnSpPr>
            <p:spPr>
              <a:xfrm>
                <a:off x="1751200" y="3906650"/>
                <a:ext cx="39225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666666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134" name="Shape 134"/>
            <p:cNvCxnSpPr/>
            <p:nvPr/>
          </p:nvCxnSpPr>
          <p:spPr>
            <a:xfrm flipH="1">
              <a:off x="5693782" y="2029962"/>
              <a:ext cx="1660200" cy="10161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5" name="Shape 135"/>
            <p:cNvCxnSpPr/>
            <p:nvPr/>
          </p:nvCxnSpPr>
          <p:spPr>
            <a:xfrm flipH="1">
              <a:off x="5693782" y="1944150"/>
              <a:ext cx="1600200" cy="9960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/>
            <p:nvPr/>
          </p:nvCxnSpPr>
          <p:spPr>
            <a:xfrm rot="10800000">
              <a:off x="5673800" y="3588350"/>
              <a:ext cx="1663500" cy="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7" name="Shape 137"/>
            <p:cNvCxnSpPr/>
            <p:nvPr/>
          </p:nvCxnSpPr>
          <p:spPr>
            <a:xfrm flipH="1">
              <a:off x="5673800" y="3674362"/>
              <a:ext cx="1801200" cy="162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392</Words>
  <Application>Microsoft Macintosh PowerPoint</Application>
  <PresentationFormat>On-screen Show (16:9)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Wingdings</vt:lpstr>
      <vt:lpstr>Arial</vt:lpstr>
      <vt:lpstr>Alfa Slab One</vt:lpstr>
      <vt:lpstr>Times</vt:lpstr>
      <vt:lpstr>Proxima Nova</vt:lpstr>
      <vt:lpstr>gameday</vt:lpstr>
      <vt:lpstr>Unmanned Auto Driving Vehicle</vt:lpstr>
      <vt:lpstr>Outline</vt:lpstr>
      <vt:lpstr>Background</vt:lpstr>
      <vt:lpstr>Introduction 1.2 Statistics</vt:lpstr>
      <vt:lpstr>Introduction 1.3 Goals</vt:lpstr>
      <vt:lpstr>Outline</vt:lpstr>
      <vt:lpstr>2. Overview</vt:lpstr>
      <vt:lpstr>Outline</vt:lpstr>
      <vt:lpstr>Configuration    </vt:lpstr>
      <vt:lpstr> Implementation</vt:lpstr>
      <vt:lpstr>Data Analysis</vt:lpstr>
      <vt:lpstr>Outline</vt:lpstr>
      <vt:lpstr>The Selection of Camera</vt:lpstr>
      <vt:lpstr>Implementation</vt:lpstr>
      <vt:lpstr>Implementation</vt:lpstr>
      <vt:lpstr>Implementation</vt:lpstr>
      <vt:lpstr>Reference</vt:lpstr>
      <vt:lpstr>Q&amp;A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Unmanned Auto Driving Vehicle</dc:title>
  <cp:lastModifiedBy>Microsoft Office User</cp:lastModifiedBy>
  <cp:revision>7</cp:revision>
  <dcterms:modified xsi:type="dcterms:W3CDTF">2017-03-16T06:30:52Z</dcterms:modified>
</cp:coreProperties>
</file>