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415" r:id="rId5"/>
    <p:sldId id="412" r:id="rId6"/>
    <p:sldId id="273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0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8.xml"/><Relationship Id="rId27" Type="http://schemas.openxmlformats.org/officeDocument/2006/relationships/image" Target="../media/image9.png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image" Target="../media/image3.png"/><Relationship Id="rId21" Type="http://schemas.openxmlformats.org/officeDocument/2006/relationships/tags" Target="../tags/tag23.xml"/><Relationship Id="rId20" Type="http://schemas.openxmlformats.org/officeDocument/2006/relationships/image" Target="../media/image7.png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image" Target="../media/image5.png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4775" y="2208530"/>
            <a:ext cx="10149205" cy="1448435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第四十期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《阿里开源工程 Velocity Spring Boot》</a:t>
            </a:r>
            <a:endParaRPr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文本框 3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442835" y="2077720"/>
            <a:ext cx="511111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Apache Velocity 特性简介</a:t>
            </a:r>
            <a:endParaRPr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Spring 在适配 Velocity 时存在的缺陷</a:t>
            </a:r>
            <a:endParaRPr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45415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为什么 Spring 会移除 Velocity 的 Code Base</a:t>
            </a:r>
            <a:endParaRPr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481705" y="5767070"/>
            <a:ext cx="748411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Velocity Spring Boot 工程对 Velocity 做了哪些扩展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28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217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微信公众号：次灵均阁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algn="l"/>
              <a:endParaRPr lang="zh-CN" altLang="en-US" sz="280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输入：小马哥技术周报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微信：</a:t>
              </a:r>
              <a:r>
                <a:rPr lang="en-US" altLang="zh-CN" sz="2800">
                  <a:sym typeface="+mn-ea"/>
                </a:rPr>
                <a:t>mercyblitz-1985</a:t>
              </a:r>
              <a:endParaRPr lang="en-US" altLang="zh-CN" sz="2800"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860" y="2557780"/>
            <a:ext cx="10074275" cy="144843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2020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跨年直播</a:t>
            </a:r>
            <a:endParaRPr lang="zh-CN" altLang="en-US" sz="3600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2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7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WPS 演示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第三十九期 《解读「小马哥讲 Spring 核心编程思想」目录大纲》</vt:lpstr>
      <vt:lpstr>PowerPoint 演示文稿</vt:lpstr>
      <vt:lpstr>PowerPoint 演示文稿</vt:lpstr>
      <vt:lpstr>阿里开源项目系列 Velocity Spring Boot 工程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467</cp:revision>
  <dcterms:created xsi:type="dcterms:W3CDTF">2019-09-06T10:32:00Z</dcterms:created>
  <dcterms:modified xsi:type="dcterms:W3CDTF">2019-12-27T13:58:40Z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  <property fmtid="{D5CDD505-2E9C-101B-9397-08002B2CF9AE}" pid="3" name="KSORubyTemplateID">
    <vt:lpwstr>13</vt:lpwstr>
  </property>
</Properties>
</file>