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445B-FA46-4012-A2F2-CB7B99882D6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43F5-009D-4F9B-AB24-974C6D27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4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F4165-0770-48C1-969D-B26751FBC1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4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tif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90099"/>
          </a:solidFill>
          <a:ln>
            <a:miter lim="800000"/>
            <a:headEnd/>
            <a:tailEnd/>
          </a:ln>
          <a:extLst/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indent="360000"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Phase-phase coupling (PPC)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984919"/>
              </p:ext>
            </p:extLst>
          </p:nvPr>
        </p:nvGraphicFramePr>
        <p:xfrm>
          <a:off x="1540515" y="5805264"/>
          <a:ext cx="56467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301920" imgH="457200" progId="Equation.DSMT4">
                  <p:embed/>
                </p:oleObj>
              </mc:Choice>
              <mc:Fallback>
                <p:oleObj name="Equation" r:id="rId4" imgW="3301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515" y="5805264"/>
                        <a:ext cx="564673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4581128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:m PLV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78" name="Picture 2" descr="C:\Users\xiaxi\Desktop\fig3.t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b="42809"/>
          <a:stretch/>
        </p:blipFill>
        <p:spPr bwMode="auto">
          <a:xfrm>
            <a:off x="1540515" y="1340768"/>
            <a:ext cx="5983814" cy="426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98884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Theta</a:t>
            </a:r>
          </a:p>
        </p:txBody>
      </p:sp>
      <p:sp>
        <p:nvSpPr>
          <p:cNvPr id="13" name="矩形 12"/>
          <p:cNvSpPr/>
          <p:nvPr/>
        </p:nvSpPr>
        <p:spPr>
          <a:xfrm>
            <a:off x="323528" y="299695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gamma</a:t>
            </a:r>
          </a:p>
        </p:txBody>
      </p:sp>
      <p:sp>
        <p:nvSpPr>
          <p:cNvPr id="14" name="矩形 13"/>
          <p:cNvSpPr/>
          <p:nvPr/>
        </p:nvSpPr>
        <p:spPr>
          <a:xfrm>
            <a:off x="395536" y="836712"/>
            <a:ext cx="5005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How many gamma circles in one theta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circle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696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Larissa-Design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Xiaxia Xu</dc:creator>
  <cp:lastModifiedBy>Xiaxia Xu</cp:lastModifiedBy>
  <cp:revision>1</cp:revision>
  <dcterms:created xsi:type="dcterms:W3CDTF">2017-01-05T13:15:34Z</dcterms:created>
  <dcterms:modified xsi:type="dcterms:W3CDTF">2017-01-05T13:16:21Z</dcterms:modified>
</cp:coreProperties>
</file>