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4B36B2-D1BB-4525-BBD1-A1382F1A202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zh-CN" altLang="en-US" dirty="0" smtClean="0"/>
              <a:t> 多维数据的索引结构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---------</a:t>
            </a:r>
            <a:r>
              <a:rPr lang="zh-CN" altLang="en-US" dirty="0" smtClean="0"/>
              <a:t>四叉树索引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四叉</a:t>
            </a:r>
            <a:r>
              <a:rPr lang="zh-CN" altLang="en-US" dirty="0" smtClean="0"/>
              <a:t>树</a:t>
            </a:r>
            <a:r>
              <a:rPr lang="zh-CN" altLang="en-US" dirty="0" smtClean="0"/>
              <a:t>索引的基本思想是将地理空间递归划分为不同层次的树结构。它将已知范围的空间等分成四个相等的子空间，如此递归下去，直至树的层次达到一定深度或者满足某种要求后停止分割。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8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                  组织方法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以二维数据举例             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757436"/>
              </p:ext>
            </p:extLst>
          </p:nvPr>
        </p:nvGraphicFramePr>
        <p:xfrm>
          <a:off x="2627784" y="2204864"/>
          <a:ext cx="4258816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04"/>
                <a:gridCol w="532352"/>
                <a:gridCol w="532352"/>
                <a:gridCol w="2129408"/>
              </a:tblGrid>
              <a:tr h="10512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525633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02532"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检索类似于普通的二叉查找树，即在每一层中我们要从四个中选择要继续查找的子树，递归执行下去。</a:t>
            </a:r>
            <a:endParaRPr lang="en-US" altLang="zh-CN" dirty="0" smtClean="0"/>
          </a:p>
          <a:p>
            <a:r>
              <a:rPr lang="zh-CN" altLang="en-US" dirty="0" smtClean="0"/>
              <a:t>理想状态下的时间复杂度为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7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适用领域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适用于精确匹配的点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r>
              <a:rPr lang="zh-CN" altLang="en-US" dirty="0" smtClean="0"/>
              <a:t>空间数据对象分布比较均匀</a:t>
            </a:r>
            <a:endParaRPr lang="en-US" altLang="zh-CN" dirty="0" smtClean="0"/>
          </a:p>
          <a:p>
            <a:r>
              <a:rPr lang="zh-CN" altLang="en-US" dirty="0" smtClean="0"/>
              <a:t>在计算机图形处理、图像处理及地理信息系统中有着广泛的应用。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34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75</TotalTime>
  <Words>144</Words>
  <Application>Microsoft Office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龙腾四海</vt:lpstr>
      <vt:lpstr> 多维数据的索引结构 </vt:lpstr>
      <vt:lpstr>概述</vt:lpstr>
      <vt:lpstr>                  组织方法 以二维数据举例             </vt:lpstr>
      <vt:lpstr>维护方法</vt:lpstr>
      <vt:lpstr>检索算法</vt:lpstr>
      <vt:lpstr> 适用领域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ysh</dc:creator>
  <cp:lastModifiedBy>ysh</cp:lastModifiedBy>
  <cp:revision>9</cp:revision>
  <dcterms:created xsi:type="dcterms:W3CDTF">2014-10-12T03:50:41Z</dcterms:created>
  <dcterms:modified xsi:type="dcterms:W3CDTF">2014-10-12T05:29:50Z</dcterms:modified>
</cp:coreProperties>
</file>