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2"/>
  </p:notesMasterIdLst>
  <p:sldIdLst>
    <p:sldId id="258" r:id="rId6"/>
    <p:sldId id="313" r:id="rId7"/>
    <p:sldId id="314" r:id="rId8"/>
    <p:sldId id="315" r:id="rId9"/>
    <p:sldId id="316" r:id="rId10"/>
    <p:sldId id="306" r:id="rId11"/>
  </p:sldIdLst>
  <p:sldSz cx="10080625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3">
          <p15:clr>
            <a:srgbClr val="A4A3A4"/>
          </p15:clr>
        </p15:guide>
        <p15:guide id="2" pos="31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ED9"/>
    <a:srgbClr val="007CD0"/>
    <a:srgbClr val="2280B4"/>
    <a:srgbClr val="00B0F0"/>
    <a:srgbClr val="FFFFFF"/>
    <a:srgbClr val="000000"/>
    <a:srgbClr val="FF9900"/>
    <a:srgbClr val="185A7E"/>
    <a:srgbClr val="027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88" autoAdjust="0"/>
    <p:restoredTop sz="94652"/>
  </p:normalViewPr>
  <p:slideViewPr>
    <p:cSldViewPr showGuides="1">
      <p:cViewPr>
        <p:scale>
          <a:sx n="100" d="100"/>
          <a:sy n="100" d="100"/>
        </p:scale>
        <p:origin x="-150" y="216"/>
      </p:cViewPr>
      <p:guideLst>
        <p:guide orient="horz" pos="2163"/>
        <p:guide pos="31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4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908050" y="685800"/>
            <a:ext cx="50419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45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D6A01-66A6-41DB-92CC-920FC3B03F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1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D6A01-66A6-41DB-92CC-920FC3B03F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1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D6A01-66A6-41DB-92CC-920FC3B03F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1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D6A01-66A6-41DB-92CC-920FC3B03F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1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6047" y="2130427"/>
            <a:ext cx="8568531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094" y="3886200"/>
            <a:ext cx="705643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8453" y="274638"/>
            <a:ext cx="2268140" cy="573246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032" y="274638"/>
            <a:ext cx="6636411" cy="57324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6047" y="2130427"/>
            <a:ext cx="8568531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094" y="3886200"/>
            <a:ext cx="705643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300" y="4406902"/>
            <a:ext cx="856853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300" y="2906713"/>
            <a:ext cx="856853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032" y="1481138"/>
            <a:ext cx="445227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4317" y="1481138"/>
            <a:ext cx="445227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031" y="1535113"/>
            <a:ext cx="445402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031" y="2174875"/>
            <a:ext cx="445402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0817" y="1535113"/>
            <a:ext cx="44557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0817" y="2174875"/>
            <a:ext cx="44557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32" y="273050"/>
            <a:ext cx="331645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244" y="273052"/>
            <a:ext cx="56353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032" y="1435102"/>
            <a:ext cx="331645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5874" y="4800600"/>
            <a:ext cx="604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5874" y="612775"/>
            <a:ext cx="6048375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5874" y="5367338"/>
            <a:ext cx="604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8453" y="274638"/>
            <a:ext cx="2268140" cy="573246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032" y="274638"/>
            <a:ext cx="6636411" cy="57324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6047" y="2130427"/>
            <a:ext cx="8568531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094" y="3886200"/>
            <a:ext cx="705643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300" y="4406902"/>
            <a:ext cx="856853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300" y="2906713"/>
            <a:ext cx="856853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032" y="1481138"/>
            <a:ext cx="445227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4317" y="1481138"/>
            <a:ext cx="445227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031" y="1535113"/>
            <a:ext cx="445402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031" y="2174875"/>
            <a:ext cx="445402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0817" y="1535113"/>
            <a:ext cx="44557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0817" y="2174875"/>
            <a:ext cx="44557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300" y="4406902"/>
            <a:ext cx="856853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300" y="2906713"/>
            <a:ext cx="856853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32" y="273050"/>
            <a:ext cx="331645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244" y="273052"/>
            <a:ext cx="56353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032" y="1435102"/>
            <a:ext cx="331645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5874" y="4800600"/>
            <a:ext cx="604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5874" y="612775"/>
            <a:ext cx="6048375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5874" y="5367338"/>
            <a:ext cx="604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8453" y="274638"/>
            <a:ext cx="2268140" cy="573246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032" y="274638"/>
            <a:ext cx="6636411" cy="57324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6047" y="2130427"/>
            <a:ext cx="8568531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094" y="3886200"/>
            <a:ext cx="705643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300" y="4406902"/>
            <a:ext cx="856853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300" y="2906713"/>
            <a:ext cx="856853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032" y="1481138"/>
            <a:ext cx="445227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4317" y="1481138"/>
            <a:ext cx="445227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031" y="1535113"/>
            <a:ext cx="445402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031" y="2174875"/>
            <a:ext cx="445402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0817" y="1535113"/>
            <a:ext cx="44557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0817" y="2174875"/>
            <a:ext cx="44557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032" y="1481138"/>
            <a:ext cx="445227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4317" y="1481138"/>
            <a:ext cx="445227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32" y="273050"/>
            <a:ext cx="331645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244" y="273052"/>
            <a:ext cx="56353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032" y="1435102"/>
            <a:ext cx="331645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5874" y="4800600"/>
            <a:ext cx="604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5874" y="612775"/>
            <a:ext cx="6048375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5874" y="5367338"/>
            <a:ext cx="604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8453" y="274638"/>
            <a:ext cx="2268140" cy="573246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032" y="274638"/>
            <a:ext cx="6636411" cy="573246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6047" y="2130427"/>
            <a:ext cx="8568531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094" y="3886200"/>
            <a:ext cx="705643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300" y="4406902"/>
            <a:ext cx="856853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300" y="2906713"/>
            <a:ext cx="856853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032" y="1600202"/>
            <a:ext cx="445227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4317" y="1600202"/>
            <a:ext cx="445227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031" y="1535113"/>
            <a:ext cx="445402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031" y="2174875"/>
            <a:ext cx="445402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0817" y="1535113"/>
            <a:ext cx="44557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0817" y="2174875"/>
            <a:ext cx="44557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031" y="1535113"/>
            <a:ext cx="445402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031" y="2174875"/>
            <a:ext cx="445402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0817" y="1535113"/>
            <a:ext cx="44557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0817" y="2174875"/>
            <a:ext cx="44557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32" y="273050"/>
            <a:ext cx="331645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244" y="273052"/>
            <a:ext cx="56353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032" y="1435102"/>
            <a:ext cx="331645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5874" y="4800600"/>
            <a:ext cx="604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5874" y="612775"/>
            <a:ext cx="6048375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5874" y="5367338"/>
            <a:ext cx="604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8453" y="274640"/>
            <a:ext cx="226814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032" y="274640"/>
            <a:ext cx="6636411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6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32" y="273050"/>
            <a:ext cx="331645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244" y="273052"/>
            <a:ext cx="56353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032" y="1435102"/>
            <a:ext cx="331645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5874" y="4800600"/>
            <a:ext cx="604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5874" y="612775"/>
            <a:ext cx="6048375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5874" y="5367338"/>
            <a:ext cx="604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任意多边形 11"/>
          <p:cNvSpPr/>
          <p:nvPr/>
        </p:nvSpPr>
        <p:spPr bwMode="auto">
          <a:xfrm>
            <a:off x="-55562" y="5784850"/>
            <a:ext cx="4187825" cy="838200"/>
          </a:xfrm>
          <a:custGeom>
            <a:avLst/>
            <a:gdLst>
              <a:gd name="T0" fmla="*/ 2147483647 w 5760"/>
              <a:gd name="T1" fmla="*/ 2147483647 h 528"/>
              <a:gd name="T2" fmla="*/ 2147483647 w 5760"/>
              <a:gd name="T3" fmla="*/ 2147483647 h 528"/>
              <a:gd name="T4" fmla="*/ 2147483647 w 5760"/>
              <a:gd name="T5" fmla="*/ 2147483647 h 528"/>
              <a:gd name="T6" fmla="*/ 2147483647 w 576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7" name="Group 4"/>
          <p:cNvGrpSpPr/>
          <p:nvPr/>
        </p:nvGrpSpPr>
        <p:grpSpPr>
          <a:xfrm>
            <a:off x="-11112" y="5784850"/>
            <a:ext cx="3762375" cy="1092200"/>
            <a:chOff x="0" y="0"/>
            <a:chExt cx="2151" cy="688"/>
          </a:xfrm>
        </p:grpSpPr>
        <p:pic>
          <p:nvPicPr>
            <p:cNvPr id="1028" name="直角三角形 13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2151" cy="6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183" y="401"/>
              <a:ext cx="1065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Unicode" panose="020B0602030504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030" name="直接连接符 14"/>
          <p:cNvPicPr/>
          <p:nvPr/>
        </p:nvPicPr>
        <p:blipFill>
          <a:blip r:embed="rId15"/>
          <a:stretch>
            <a:fillRect/>
          </a:stretch>
        </p:blipFill>
        <p:spPr>
          <a:xfrm>
            <a:off x="-17462" y="5772150"/>
            <a:ext cx="3768725" cy="1109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燕尾形 6"/>
          <p:cNvSpPr>
            <a:spLocks noChangeArrowheads="1"/>
          </p:cNvSpPr>
          <p:nvPr/>
        </p:nvSpPr>
        <p:spPr bwMode="auto">
          <a:xfrm>
            <a:off x="4010025" y="3005138"/>
            <a:ext cx="200025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</a:ln>
          <a:effectLst>
            <a:outerShdw dist="25400" dir="5400000" algn="ctr" rotWithShape="0">
              <a:srgbClr val="000000">
                <a:alpha val="43999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 Unicode" panose="020B0602030504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燕尾形 7"/>
          <p:cNvSpPr>
            <a:spLocks noChangeArrowheads="1"/>
          </p:cNvSpPr>
          <p:nvPr/>
        </p:nvSpPr>
        <p:spPr bwMode="auto">
          <a:xfrm>
            <a:off x="3803650" y="3005138"/>
            <a:ext cx="20161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</a:ln>
          <a:effectLst>
            <a:outerShdw dist="25400" dir="5400000" algn="ctr" rotWithShape="0">
              <a:srgbClr val="000000">
                <a:alpha val="43999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 Unicode" panose="020B0602030504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标题占位符 8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34" name="文本占位符 29"/>
          <p:cNvSpPr>
            <a:spLocks noGrp="1"/>
          </p:cNvSpPr>
          <p:nvPr>
            <p:ph type="body"/>
          </p:nvPr>
        </p:nvSpPr>
        <p:spPr>
          <a:xfrm>
            <a:off x="504825" y="1481138"/>
            <a:ext cx="9072563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5270"/>
            <a:r>
              <a:rPr lang="zh-CN" altLang="zh-CN" dirty="0"/>
              <a:t>单击此处编辑母版文本样式</a:t>
            </a:r>
          </a:p>
          <a:p>
            <a:pPr lvl="1" indent="-228600"/>
            <a:r>
              <a:rPr lang="zh-CN" altLang="zh-CN" dirty="0"/>
              <a:t>第二级</a:t>
            </a:r>
          </a:p>
          <a:p>
            <a:pPr lvl="2" indent="-228600"/>
            <a:r>
              <a:rPr lang="zh-CN" altLang="zh-CN" dirty="0"/>
              <a:t>第三级</a:t>
            </a:r>
          </a:p>
          <a:p>
            <a:pPr lvl="3" indent="-228600"/>
            <a:r>
              <a:rPr lang="zh-CN" altLang="zh-CN" dirty="0"/>
              <a:t>第四级</a:t>
            </a:r>
          </a:p>
          <a:p>
            <a:pPr lvl="4" indent="-228600"/>
            <a:r>
              <a:rPr lang="zh-CN" altLang="zh-CN" dirty="0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16800" y="6408738"/>
            <a:ext cx="2116138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0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29175" y="6408738"/>
            <a:ext cx="2590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32938" y="6408738"/>
            <a:ext cx="404813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>
          <a:solidFill>
            <a:schemeClr val="tx1"/>
          </a:solidFill>
          <a:latin typeface="+mn-lt"/>
          <a:ea typeface="+mn-ea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任意多边形 11"/>
          <p:cNvSpPr/>
          <p:nvPr/>
        </p:nvSpPr>
        <p:spPr bwMode="auto">
          <a:xfrm>
            <a:off x="-55562" y="5784850"/>
            <a:ext cx="4187825" cy="838200"/>
          </a:xfrm>
          <a:custGeom>
            <a:avLst/>
            <a:gdLst>
              <a:gd name="T0" fmla="*/ 2147483647 w 5760"/>
              <a:gd name="T1" fmla="*/ 2147483647 h 528"/>
              <a:gd name="T2" fmla="*/ 2147483647 w 5760"/>
              <a:gd name="T3" fmla="*/ 2147483647 h 528"/>
              <a:gd name="T4" fmla="*/ 2147483647 w 5760"/>
              <a:gd name="T5" fmla="*/ 2147483647 h 528"/>
              <a:gd name="T6" fmla="*/ 2147483647 w 576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1" name="Group 4"/>
          <p:cNvGrpSpPr/>
          <p:nvPr/>
        </p:nvGrpSpPr>
        <p:grpSpPr>
          <a:xfrm>
            <a:off x="-11112" y="5784850"/>
            <a:ext cx="3762375" cy="1092200"/>
            <a:chOff x="0" y="0"/>
            <a:chExt cx="2151" cy="688"/>
          </a:xfrm>
        </p:grpSpPr>
        <p:pic>
          <p:nvPicPr>
            <p:cNvPr id="2052" name="直角三角形 13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2151" cy="6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183" y="401"/>
              <a:ext cx="1065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Unicode" panose="020B0602030504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054" name="直接连接符 14"/>
          <p:cNvPicPr/>
          <p:nvPr/>
        </p:nvPicPr>
        <p:blipFill>
          <a:blip r:embed="rId15"/>
          <a:stretch>
            <a:fillRect/>
          </a:stretch>
        </p:blipFill>
        <p:spPr>
          <a:xfrm>
            <a:off x="-17462" y="5772150"/>
            <a:ext cx="3768725" cy="1109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5" name="标题占位符 8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2056" name="文本占位符 29"/>
          <p:cNvSpPr>
            <a:spLocks noGrp="1"/>
          </p:cNvSpPr>
          <p:nvPr>
            <p:ph type="body"/>
          </p:nvPr>
        </p:nvSpPr>
        <p:spPr>
          <a:xfrm>
            <a:off x="504825" y="1481138"/>
            <a:ext cx="9072563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5270"/>
            <a:r>
              <a:rPr lang="zh-CN" altLang="zh-CN" dirty="0"/>
              <a:t>单击此处编辑母版文本样式</a:t>
            </a:r>
          </a:p>
          <a:p>
            <a:pPr lvl="1" indent="-228600"/>
            <a:r>
              <a:rPr lang="zh-CN" altLang="zh-CN" dirty="0"/>
              <a:t>第二级</a:t>
            </a:r>
          </a:p>
          <a:p>
            <a:pPr lvl="2" indent="-228600"/>
            <a:r>
              <a:rPr lang="zh-CN" altLang="zh-CN" dirty="0"/>
              <a:t>第三级</a:t>
            </a:r>
          </a:p>
          <a:p>
            <a:pPr lvl="3" indent="-228600"/>
            <a:r>
              <a:rPr lang="zh-CN" altLang="zh-CN" dirty="0"/>
              <a:t>第四级</a:t>
            </a:r>
          </a:p>
          <a:p>
            <a:pPr lvl="4" indent="-228600"/>
            <a:r>
              <a:rPr lang="zh-CN" altLang="zh-CN" dirty="0"/>
              <a:t>第五级</a:t>
            </a:r>
          </a:p>
        </p:txBody>
      </p:sp>
      <p:sp>
        <p:nvSpPr>
          <p:cNvPr id="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16800" y="6408738"/>
            <a:ext cx="2116138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0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29175" y="6408738"/>
            <a:ext cx="2590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6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32938" y="6408738"/>
            <a:ext cx="404813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>
          <a:solidFill>
            <a:schemeClr val="tx1"/>
          </a:solidFill>
          <a:latin typeface="+mn-lt"/>
          <a:ea typeface="+mn-ea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11"/>
          <p:cNvSpPr/>
          <p:nvPr/>
        </p:nvSpPr>
        <p:spPr bwMode="auto">
          <a:xfrm>
            <a:off x="-55562" y="5784850"/>
            <a:ext cx="4187825" cy="838200"/>
          </a:xfrm>
          <a:custGeom>
            <a:avLst/>
            <a:gdLst>
              <a:gd name="T0" fmla="*/ 2147483647 w 5760"/>
              <a:gd name="T1" fmla="*/ 2147483647 h 528"/>
              <a:gd name="T2" fmla="*/ 2147483647 w 5760"/>
              <a:gd name="T3" fmla="*/ 2147483647 h 528"/>
              <a:gd name="T4" fmla="*/ 2147483647 w 5760"/>
              <a:gd name="T5" fmla="*/ 2147483647 h 528"/>
              <a:gd name="T6" fmla="*/ 2147483647 w 576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5" name="Group 4"/>
          <p:cNvGrpSpPr/>
          <p:nvPr/>
        </p:nvGrpSpPr>
        <p:grpSpPr>
          <a:xfrm>
            <a:off x="-11112" y="5784850"/>
            <a:ext cx="3762375" cy="1092200"/>
            <a:chOff x="0" y="0"/>
            <a:chExt cx="2151" cy="688"/>
          </a:xfrm>
        </p:grpSpPr>
        <p:pic>
          <p:nvPicPr>
            <p:cNvPr id="3076" name="直角三角形 13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2151" cy="6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183" y="401"/>
              <a:ext cx="1065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Unicode" panose="020B0602030504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078" name="直接连接符 14"/>
          <p:cNvPicPr/>
          <p:nvPr/>
        </p:nvPicPr>
        <p:blipFill>
          <a:blip r:embed="rId15"/>
          <a:stretch>
            <a:fillRect/>
          </a:stretch>
        </p:blipFill>
        <p:spPr>
          <a:xfrm>
            <a:off x="-17462" y="5772150"/>
            <a:ext cx="3768725" cy="1109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9" name="标题占位符 8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3080" name="文本占位符 29"/>
          <p:cNvSpPr>
            <a:spLocks noGrp="1"/>
          </p:cNvSpPr>
          <p:nvPr>
            <p:ph type="body"/>
          </p:nvPr>
        </p:nvSpPr>
        <p:spPr>
          <a:xfrm>
            <a:off x="504825" y="1481138"/>
            <a:ext cx="9072563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5270"/>
            <a:r>
              <a:rPr lang="zh-CN" altLang="zh-CN" dirty="0"/>
              <a:t>单击此处编辑母版文本样式</a:t>
            </a:r>
          </a:p>
          <a:p>
            <a:pPr lvl="1" indent="-228600"/>
            <a:r>
              <a:rPr lang="zh-CN" altLang="zh-CN" dirty="0"/>
              <a:t>第二级</a:t>
            </a:r>
          </a:p>
          <a:p>
            <a:pPr lvl="2" indent="-228600"/>
            <a:r>
              <a:rPr lang="zh-CN" altLang="zh-CN" dirty="0"/>
              <a:t>第三级</a:t>
            </a:r>
          </a:p>
          <a:p>
            <a:pPr lvl="3" indent="-228600"/>
            <a:r>
              <a:rPr lang="zh-CN" altLang="zh-CN" dirty="0"/>
              <a:t>第四级</a:t>
            </a:r>
          </a:p>
          <a:p>
            <a:pPr lvl="4" indent="-228600"/>
            <a:r>
              <a:rPr lang="zh-CN" altLang="zh-CN" dirty="0"/>
              <a:t>第五级</a:t>
            </a:r>
          </a:p>
        </p:txBody>
      </p:sp>
      <p:sp>
        <p:nvSpPr>
          <p:cNvPr id="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16800" y="6408738"/>
            <a:ext cx="2116138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0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8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29175" y="6408738"/>
            <a:ext cx="2590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8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32938" y="6408738"/>
            <a:ext cx="404813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>
          <a:solidFill>
            <a:schemeClr val="tx1"/>
          </a:solidFill>
          <a:latin typeface="+mn-lt"/>
          <a:ea typeface="+mn-ea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任意多边形 8"/>
          <p:cNvSpPr/>
          <p:nvPr/>
        </p:nvSpPr>
        <p:spPr bwMode="auto">
          <a:xfrm>
            <a:off x="-55562" y="5784850"/>
            <a:ext cx="4187825" cy="838200"/>
          </a:xfrm>
          <a:custGeom>
            <a:avLst/>
            <a:gdLst>
              <a:gd name="T0" fmla="*/ 2147483647 w 5760"/>
              <a:gd name="T1" fmla="*/ 2147483647 h 528"/>
              <a:gd name="T2" fmla="*/ 2147483647 w 5760"/>
              <a:gd name="T3" fmla="*/ 2147483647 h 528"/>
              <a:gd name="T4" fmla="*/ 2147483647 w 5760"/>
              <a:gd name="T5" fmla="*/ 2147483647 h 528"/>
              <a:gd name="T6" fmla="*/ 2147483647 w 5760"/>
              <a:gd name="T7" fmla="*/ 2147483647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9" name="Group 4"/>
          <p:cNvGrpSpPr/>
          <p:nvPr/>
        </p:nvGrpSpPr>
        <p:grpSpPr>
          <a:xfrm>
            <a:off x="-11112" y="5784850"/>
            <a:ext cx="3762375" cy="1092200"/>
            <a:chOff x="0" y="0"/>
            <a:chExt cx="2151" cy="688"/>
          </a:xfrm>
        </p:grpSpPr>
        <p:pic>
          <p:nvPicPr>
            <p:cNvPr id="4100" name="直角三角形 9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2151" cy="6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183" y="401"/>
              <a:ext cx="1065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 Unicode" panose="020B0602030504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4102" name="直接连接符 10"/>
          <p:cNvPicPr/>
          <p:nvPr/>
        </p:nvPicPr>
        <p:blipFill>
          <a:blip r:embed="rId15"/>
          <a:stretch>
            <a:fillRect/>
          </a:stretch>
        </p:blipFill>
        <p:spPr>
          <a:xfrm>
            <a:off x="-17462" y="5772150"/>
            <a:ext cx="3768725" cy="1109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燕尾形 11"/>
          <p:cNvSpPr>
            <a:spLocks noChangeArrowheads="1"/>
          </p:cNvSpPr>
          <p:nvPr/>
        </p:nvSpPr>
        <p:spPr bwMode="auto">
          <a:xfrm>
            <a:off x="9551988" y="4987925"/>
            <a:ext cx="20161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</a:ln>
          <a:effectLst>
            <a:outerShdw dist="25400" dir="5400000" algn="ctr" rotWithShape="0">
              <a:srgbClr val="000000">
                <a:alpha val="43999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 Unicode" panose="020B0602030504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燕尾形 12"/>
          <p:cNvSpPr>
            <a:spLocks noChangeArrowheads="1"/>
          </p:cNvSpPr>
          <p:nvPr/>
        </p:nvSpPr>
        <p:spPr bwMode="auto">
          <a:xfrm>
            <a:off x="9345613" y="4987925"/>
            <a:ext cx="20161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</a:ln>
          <a:effectLst>
            <a:outerShdw dist="25400" dir="5400000" algn="ctr" rotWithShape="0">
              <a:srgbClr val="000000">
                <a:alpha val="43999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ucida Sans Unicode" panose="020B0602030504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5" name="标题占位符 8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4106" name="文本占位符 29"/>
          <p:cNvSpPr>
            <a:spLocks noGrp="1"/>
          </p:cNvSpPr>
          <p:nvPr>
            <p:ph type="body"/>
          </p:nvPr>
        </p:nvSpPr>
        <p:spPr>
          <a:xfrm>
            <a:off x="504825" y="1481138"/>
            <a:ext cx="9072563" cy="45259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55270"/>
            <a:r>
              <a:rPr lang="zh-CN" altLang="zh-CN" dirty="0"/>
              <a:t>单击此处编辑母版文本样式</a:t>
            </a:r>
          </a:p>
          <a:p>
            <a:pPr lvl="1" indent="-228600"/>
            <a:r>
              <a:rPr lang="zh-CN" altLang="zh-CN" dirty="0"/>
              <a:t>第二级</a:t>
            </a:r>
          </a:p>
          <a:p>
            <a:pPr lvl="2" indent="-228600"/>
            <a:r>
              <a:rPr lang="zh-CN" altLang="zh-CN" dirty="0"/>
              <a:t>第三级</a:t>
            </a:r>
          </a:p>
          <a:p>
            <a:pPr lvl="3" indent="-228600"/>
            <a:r>
              <a:rPr lang="zh-CN" altLang="zh-CN" dirty="0"/>
              <a:t>第四级</a:t>
            </a:r>
          </a:p>
          <a:p>
            <a:pPr lvl="4" indent="-228600"/>
            <a:r>
              <a:rPr lang="zh-CN" altLang="zh-CN" dirty="0"/>
              <a:t>第五级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16800" y="6408738"/>
            <a:ext cx="2116138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0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29175" y="6408738"/>
            <a:ext cx="2590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1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32938" y="6408738"/>
            <a:ext cx="404813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000" strike="noStrike" noProof="1" dirty="0">
                <a:latin typeface="Lucida Sans Unicode" panose="020B0602030504020204" pitchFamily="34" charset="0"/>
                <a:ea typeface="黑体" panose="02010609060101010101" pitchFamily="49" charset="-122"/>
                <a:cs typeface="+mn-ea"/>
              </a:rPr>
              <a:t>‹#›</a:t>
            </a:fld>
            <a:endParaRPr lang="zh-CN" altLang="en-US" sz="1000" strike="noStrike" noProof="1"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anose="020B0602030504020204" pitchFamily="34" charset="0"/>
          <a:ea typeface="黑体" panose="02010609060101010101" pitchFamily="49" charset="-122"/>
        </a:defRPr>
      </a:lvl9pPr>
    </p:titleStyle>
    <p:bodyStyle>
      <a:lvl1pPr marL="365125" indent="-255905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1030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>
          <a:solidFill>
            <a:schemeClr val="tx1"/>
          </a:solidFill>
          <a:latin typeface="+mn-lt"/>
          <a:ea typeface="+mn-ea"/>
        </a:defRPr>
      </a:lvl2pPr>
      <a:lvl3pPr marL="859155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zh-CN" dirty="0"/>
              <a:t>单击此处编辑母版文本样式</a:t>
            </a:r>
          </a:p>
          <a:p>
            <a:pPr lvl="1" indent="-285750"/>
            <a:r>
              <a:rPr lang="zh-CN" altLang="zh-CN" dirty="0"/>
              <a:t>第二级</a:t>
            </a:r>
          </a:p>
          <a:p>
            <a:pPr lvl="2" indent="-228600"/>
            <a:r>
              <a:rPr lang="zh-CN" altLang="zh-CN" dirty="0"/>
              <a:t>第三级</a:t>
            </a:r>
          </a:p>
          <a:p>
            <a:pPr lvl="3" indent="-228600"/>
            <a:r>
              <a:rPr lang="zh-CN" altLang="zh-CN" dirty="0"/>
              <a:t>第四级</a:t>
            </a:r>
          </a:p>
          <a:p>
            <a:pPr lvl="4" indent="-228600"/>
            <a:r>
              <a:rPr lang="zh-CN" altLang="zh-CN" dirty="0"/>
              <a:t>第五级</a:t>
            </a:r>
          </a:p>
        </p:txBody>
      </p:sp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3238" y="6356350"/>
            <a:ext cx="23526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875" y="6356350"/>
            <a:ext cx="31908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3" y="6356350"/>
            <a:ext cx="23526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9525" y="4484688"/>
            <a:ext cx="10090150" cy="2373313"/>
          </a:xfrm>
          <a:prstGeom prst="rect">
            <a:avLst/>
          </a:prstGeom>
          <a:gradFill flip="none" rotWithShape="1">
            <a:gsLst>
              <a:gs pos="0">
                <a:srgbClr val="595757">
                  <a:shade val="30000"/>
                  <a:satMod val="115000"/>
                </a:srgbClr>
              </a:gs>
              <a:gs pos="50000">
                <a:srgbClr val="595757">
                  <a:shade val="67500"/>
                  <a:satMod val="115000"/>
                </a:srgbClr>
              </a:gs>
              <a:gs pos="100000">
                <a:srgbClr val="595757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0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188" y="393383"/>
            <a:ext cx="4857750" cy="2641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357188" y="4221163"/>
            <a:ext cx="9723438" cy="263525"/>
          </a:xfrm>
          <a:prstGeom prst="rect">
            <a:avLst/>
          </a:prstGeom>
          <a:gradFill flip="none" rotWithShape="1">
            <a:gsLst>
              <a:gs pos="0">
                <a:srgbClr val="379ED9">
                  <a:shade val="30000"/>
                  <a:satMod val="115000"/>
                  <a:alpha val="0"/>
                </a:srgbClr>
              </a:gs>
              <a:gs pos="50000">
                <a:srgbClr val="379ED9">
                  <a:shade val="67500"/>
                  <a:satMod val="115000"/>
                  <a:alpha val="24000"/>
                </a:srgbClr>
              </a:gs>
              <a:gs pos="100000">
                <a:srgbClr val="379ED9">
                  <a:shade val="100000"/>
                  <a:satMod val="115000"/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4860" y="2989113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379ED9"/>
                </a:solidFill>
              </a:rPr>
              <a:t>app.uvclinic.cn</a:t>
            </a:r>
            <a:endParaRPr lang="en-US" altLang="zh-CN" sz="2800" dirty="0">
              <a:solidFill>
                <a:srgbClr val="379ED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0"/>
            <a:ext cx="10080625" cy="590550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" name="Picture 51" descr="C:\Users\sheji\Desktop\LOG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625" y="-42862"/>
            <a:ext cx="2378075" cy="701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7"/>
          <p:cNvSpPr txBox="1"/>
          <p:nvPr/>
        </p:nvSpPr>
        <p:spPr>
          <a:xfrm>
            <a:off x="935856" y="817548"/>
            <a:ext cx="3603872" cy="5232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后台登录地址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Freeform 512"/>
          <p:cNvSpPr>
            <a:spLocks/>
          </p:cNvSpPr>
          <p:nvPr/>
        </p:nvSpPr>
        <p:spPr bwMode="auto">
          <a:xfrm>
            <a:off x="431800" y="1008676"/>
            <a:ext cx="97920" cy="193992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rgbClr val="0066CC"/>
          </a:solidFill>
          <a:ln>
            <a:noFill/>
          </a:ln>
          <a:extLst/>
        </p:spPr>
        <p:txBody>
          <a:bodyPr vert="horz" wrap="square" lIns="75568" tIns="37783" rIns="75568" bIns="37783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cxnSp>
        <p:nvCxnSpPr>
          <p:cNvPr id="7" name="直接连接符 6"/>
          <p:cNvCxnSpPr/>
          <p:nvPr/>
        </p:nvCxnSpPr>
        <p:spPr>
          <a:xfrm>
            <a:off x="1550636" y="1340768"/>
            <a:ext cx="81092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76971" y="6254799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☛后台</a:t>
            </a:r>
            <a:r>
              <a:rPr lang="zh-CN" altLang="en-US" dirty="0" smtClean="0">
                <a:solidFill>
                  <a:srgbClr val="FF0000"/>
                </a:solidFill>
              </a:rPr>
              <a:t>登录地址：</a:t>
            </a:r>
            <a:r>
              <a:rPr lang="en-US" altLang="zh-CN" dirty="0" smtClean="0">
                <a:solidFill>
                  <a:srgbClr val="FF0000"/>
                </a:solidFill>
              </a:rPr>
              <a:t>http://app.uvclinic.cn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0" y="1700808"/>
            <a:ext cx="8327016" cy="417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55348" y="6272286"/>
            <a:ext cx="4778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账号：</a:t>
            </a:r>
            <a:r>
              <a:rPr lang="en-US" altLang="zh-CN" dirty="0" err="1" smtClean="0">
                <a:solidFill>
                  <a:srgbClr val="FF0000"/>
                </a:solidFill>
              </a:rPr>
              <a:t>chenjinbo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密码：</a:t>
            </a:r>
            <a:r>
              <a:rPr lang="en-US" altLang="zh-CN" dirty="0" err="1" smtClean="0">
                <a:solidFill>
                  <a:srgbClr val="FF0000"/>
                </a:solidFill>
              </a:rPr>
              <a:t>chenjinbo@quanjing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1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0"/>
            <a:ext cx="10080625" cy="590550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" name="Picture 51" descr="C:\Users\sheji\Desktop\LOG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625" y="-42862"/>
            <a:ext cx="2378075" cy="701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7"/>
          <p:cNvSpPr txBox="1"/>
          <p:nvPr/>
        </p:nvSpPr>
        <p:spPr>
          <a:xfrm>
            <a:off x="863848" y="817548"/>
            <a:ext cx="5399235" cy="5232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后台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客服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管理员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后台目录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Freeform 512"/>
          <p:cNvSpPr>
            <a:spLocks/>
          </p:cNvSpPr>
          <p:nvPr/>
        </p:nvSpPr>
        <p:spPr bwMode="auto">
          <a:xfrm>
            <a:off x="431800" y="1008676"/>
            <a:ext cx="97920" cy="193992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rgbClr val="0066CC"/>
          </a:solidFill>
          <a:ln>
            <a:noFill/>
          </a:ln>
          <a:extLst/>
        </p:spPr>
        <p:txBody>
          <a:bodyPr vert="horz" wrap="square" lIns="75568" tIns="37783" rIns="75568" bIns="37783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cxnSp>
        <p:nvCxnSpPr>
          <p:cNvPr id="7" name="直接连接符 6"/>
          <p:cNvCxnSpPr/>
          <p:nvPr/>
        </p:nvCxnSpPr>
        <p:spPr>
          <a:xfrm>
            <a:off x="1550636" y="1340768"/>
            <a:ext cx="81092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15" y="1844824"/>
            <a:ext cx="884733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5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0"/>
            <a:ext cx="10080625" cy="590550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" name="Picture 51" descr="C:\Users\sheji\Desktop\LOG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625" y="-42862"/>
            <a:ext cx="2378075" cy="701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7"/>
          <p:cNvSpPr txBox="1"/>
          <p:nvPr/>
        </p:nvSpPr>
        <p:spPr>
          <a:xfrm>
            <a:off x="1151880" y="817548"/>
            <a:ext cx="5040162" cy="5232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后台影像体检（个人）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Freeform 512"/>
          <p:cNvSpPr>
            <a:spLocks/>
          </p:cNvSpPr>
          <p:nvPr/>
        </p:nvSpPr>
        <p:spPr bwMode="auto">
          <a:xfrm>
            <a:off x="431800" y="1008676"/>
            <a:ext cx="97920" cy="193992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rgbClr val="0066CC"/>
          </a:solidFill>
          <a:ln>
            <a:noFill/>
          </a:ln>
          <a:extLst/>
        </p:spPr>
        <p:txBody>
          <a:bodyPr vert="horz" wrap="square" lIns="75568" tIns="37783" rIns="75568" bIns="37783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cxnSp>
        <p:nvCxnSpPr>
          <p:cNvPr id="7" name="直接连接符 6"/>
          <p:cNvCxnSpPr/>
          <p:nvPr/>
        </p:nvCxnSpPr>
        <p:spPr>
          <a:xfrm>
            <a:off x="1550636" y="1340768"/>
            <a:ext cx="81092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20" y="1903512"/>
            <a:ext cx="8568704" cy="412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5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0"/>
            <a:ext cx="10080625" cy="590550"/>
          </a:xfrm>
          <a:prstGeom prst="rect">
            <a:avLst/>
          </a:prstGeom>
          <a:solidFill>
            <a:srgbClr val="59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" name="Picture 51" descr="C:\Users\sheji\Desktop\LOGO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625" y="-42862"/>
            <a:ext cx="2378075" cy="701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7"/>
          <p:cNvSpPr txBox="1"/>
          <p:nvPr/>
        </p:nvSpPr>
        <p:spPr>
          <a:xfrm>
            <a:off x="1040056" y="810856"/>
            <a:ext cx="2201244" cy="52322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、角色管理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Freeform 512"/>
          <p:cNvSpPr>
            <a:spLocks/>
          </p:cNvSpPr>
          <p:nvPr/>
        </p:nvSpPr>
        <p:spPr bwMode="auto">
          <a:xfrm>
            <a:off x="431800" y="1008676"/>
            <a:ext cx="97920" cy="193992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rgbClr val="0066CC"/>
          </a:solidFill>
          <a:ln>
            <a:noFill/>
          </a:ln>
          <a:extLst/>
        </p:spPr>
        <p:txBody>
          <a:bodyPr vert="horz" wrap="square" lIns="75568" tIns="37783" rIns="75568" bIns="37783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cxnSp>
        <p:nvCxnSpPr>
          <p:cNvPr id="7" name="直接连接符 6"/>
          <p:cNvCxnSpPr/>
          <p:nvPr/>
        </p:nvCxnSpPr>
        <p:spPr>
          <a:xfrm>
            <a:off x="1550636" y="1340768"/>
            <a:ext cx="81092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700808"/>
            <a:ext cx="9216705" cy="4607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5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57188" y="5286375"/>
            <a:ext cx="9723438" cy="263525"/>
          </a:xfrm>
          <a:prstGeom prst="rect">
            <a:avLst/>
          </a:prstGeom>
          <a:gradFill flip="none" rotWithShape="1">
            <a:gsLst>
              <a:gs pos="0">
                <a:srgbClr val="379ED9">
                  <a:shade val="30000"/>
                  <a:satMod val="115000"/>
                  <a:alpha val="0"/>
                </a:srgbClr>
              </a:gs>
              <a:gs pos="50000">
                <a:srgbClr val="379ED9">
                  <a:shade val="67500"/>
                  <a:satMod val="115000"/>
                  <a:alpha val="24000"/>
                </a:srgbClr>
              </a:gs>
              <a:gs pos="100000">
                <a:srgbClr val="379ED9">
                  <a:shade val="100000"/>
                  <a:satMod val="115000"/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9525" y="5500688"/>
            <a:ext cx="10090150" cy="1357313"/>
          </a:xfrm>
          <a:prstGeom prst="rect">
            <a:avLst/>
          </a:prstGeom>
          <a:gradFill flip="none" rotWithShape="1">
            <a:gsLst>
              <a:gs pos="0">
                <a:srgbClr val="595757">
                  <a:shade val="30000"/>
                  <a:satMod val="115000"/>
                </a:srgbClr>
              </a:gs>
              <a:gs pos="50000">
                <a:srgbClr val="595757">
                  <a:shade val="67500"/>
                  <a:satMod val="115000"/>
                </a:srgbClr>
              </a:gs>
              <a:gs pos="100000">
                <a:srgbClr val="595757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TextBox 6"/>
          <p:cNvSpPr txBox="1"/>
          <p:nvPr/>
        </p:nvSpPr>
        <p:spPr>
          <a:xfrm>
            <a:off x="3803451" y="3430959"/>
            <a:ext cx="2906713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3600" b="1" dirty="0">
                <a:solidFill>
                  <a:srgbClr val="379E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欣 赏！</a:t>
            </a:r>
          </a:p>
        </p:txBody>
      </p:sp>
      <p:pic>
        <p:nvPicPr>
          <p:cNvPr id="7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32" y="5503000"/>
            <a:ext cx="4857750" cy="121519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3744800" y="2636912"/>
            <a:ext cx="27815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379ED9"/>
                </a:solidFill>
              </a:rPr>
              <a:t>app.uvclinic.cn</a:t>
            </a:r>
            <a:endParaRPr lang="en-US" altLang="zh-CN" sz="2800" b="1" dirty="0">
              <a:solidFill>
                <a:srgbClr val="379ED9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944" y="908720"/>
            <a:ext cx="1450456" cy="158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聚合">
  <a:themeElements>
    <a:clrScheme name="2_聚合 1">
      <a:dk1>
        <a:srgbClr val="464646"/>
      </a:dk1>
      <a:lt1>
        <a:srgbClr val="FFFFFF"/>
      </a:lt1>
      <a:dk2>
        <a:srgbClr val="000000"/>
      </a:dk2>
      <a:lt2>
        <a:srgbClr val="DEF5FA"/>
      </a:lt2>
      <a:accent1>
        <a:srgbClr val="2DA2BF"/>
      </a:accent1>
      <a:accent2>
        <a:srgbClr val="DA1F28"/>
      </a:accent2>
      <a:accent3>
        <a:srgbClr val="AAAAAA"/>
      </a:accent3>
      <a:accent4>
        <a:srgbClr val="DADADA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2_聚合">
      <a:majorFont>
        <a:latin typeface="Lucida Sans Unicode"/>
        <a:ea typeface="黑体"/>
        <a:cs typeface=""/>
      </a:majorFont>
      <a:minorFont>
        <a:latin typeface="Lucida Sans Unicod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聚合 1">
        <a:dk1>
          <a:srgbClr val="464646"/>
        </a:dk1>
        <a:lt1>
          <a:srgbClr val="FFFFFF"/>
        </a:lt1>
        <a:dk2>
          <a:srgbClr val="000000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AAAAAA"/>
        </a:accent3>
        <a:accent4>
          <a:srgbClr val="DADADA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聚合">
  <a:themeElements>
    <a:clrScheme name="3_聚合 1">
      <a:dk1>
        <a:srgbClr val="464646"/>
      </a:dk1>
      <a:lt1>
        <a:srgbClr val="FFFFFF"/>
      </a:lt1>
      <a:dk2>
        <a:srgbClr val="000000"/>
      </a:dk2>
      <a:lt2>
        <a:srgbClr val="DEF5FA"/>
      </a:lt2>
      <a:accent1>
        <a:srgbClr val="2DA2BF"/>
      </a:accent1>
      <a:accent2>
        <a:srgbClr val="DA1F28"/>
      </a:accent2>
      <a:accent3>
        <a:srgbClr val="AAAAAA"/>
      </a:accent3>
      <a:accent4>
        <a:srgbClr val="DADADA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3_聚合">
      <a:majorFont>
        <a:latin typeface="Lucida Sans Unicode"/>
        <a:ea typeface="黑体"/>
        <a:cs typeface=""/>
      </a:majorFont>
      <a:minorFont>
        <a:latin typeface="Lucida Sans Unicod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聚合 1">
        <a:dk1>
          <a:srgbClr val="464646"/>
        </a:dk1>
        <a:lt1>
          <a:srgbClr val="FFFFFF"/>
        </a:lt1>
        <a:dk2>
          <a:srgbClr val="000000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AAAAAA"/>
        </a:accent3>
        <a:accent4>
          <a:srgbClr val="DADADA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聚合">
  <a:themeElements>
    <a:clrScheme name="5_聚合 1">
      <a:dk1>
        <a:srgbClr val="464646"/>
      </a:dk1>
      <a:lt1>
        <a:srgbClr val="FFFFFF"/>
      </a:lt1>
      <a:dk2>
        <a:srgbClr val="000000"/>
      </a:dk2>
      <a:lt2>
        <a:srgbClr val="DEF5FA"/>
      </a:lt2>
      <a:accent1>
        <a:srgbClr val="2DA2BF"/>
      </a:accent1>
      <a:accent2>
        <a:srgbClr val="DA1F28"/>
      </a:accent2>
      <a:accent3>
        <a:srgbClr val="AAAAAA"/>
      </a:accent3>
      <a:accent4>
        <a:srgbClr val="DADADA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5_聚合">
      <a:majorFont>
        <a:latin typeface="Lucida Sans Unicode"/>
        <a:ea typeface="黑体"/>
        <a:cs typeface=""/>
      </a:majorFont>
      <a:minorFont>
        <a:latin typeface="Lucida Sans Unicod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聚合 1">
        <a:dk1>
          <a:srgbClr val="464646"/>
        </a:dk1>
        <a:lt1>
          <a:srgbClr val="FFFFFF"/>
        </a:lt1>
        <a:dk2>
          <a:srgbClr val="000000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AAAAAA"/>
        </a:accent3>
        <a:accent4>
          <a:srgbClr val="DADADA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聚合">
  <a:themeElements>
    <a:clrScheme name="7_聚合 1">
      <a:dk1>
        <a:srgbClr val="464646"/>
      </a:dk1>
      <a:lt1>
        <a:srgbClr val="FFFFFF"/>
      </a:lt1>
      <a:dk2>
        <a:srgbClr val="000000"/>
      </a:dk2>
      <a:lt2>
        <a:srgbClr val="DEF5FA"/>
      </a:lt2>
      <a:accent1>
        <a:srgbClr val="2DA2BF"/>
      </a:accent1>
      <a:accent2>
        <a:srgbClr val="DA1F28"/>
      </a:accent2>
      <a:accent3>
        <a:srgbClr val="AAAAAA"/>
      </a:accent3>
      <a:accent4>
        <a:srgbClr val="DADADA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7_聚合">
      <a:majorFont>
        <a:latin typeface="Lucida Sans Unicode"/>
        <a:ea typeface="黑体"/>
        <a:cs typeface=""/>
      </a:majorFont>
      <a:minorFont>
        <a:latin typeface="Lucida Sans Unicod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聚合 1">
        <a:dk1>
          <a:srgbClr val="464646"/>
        </a:dk1>
        <a:lt1>
          <a:srgbClr val="FFFFFF"/>
        </a:lt1>
        <a:dk2>
          <a:srgbClr val="000000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AAAAAA"/>
        </a:accent3>
        <a:accent4>
          <a:srgbClr val="DADADA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2722</TotalTime>
  <Words>53</Words>
  <Application>Microsoft Office PowerPoint</Application>
  <PresentationFormat>自定义</PresentationFormat>
  <Paragraphs>13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2_聚合</vt:lpstr>
      <vt:lpstr>3_聚合</vt:lpstr>
      <vt:lpstr>5_聚合</vt:lpstr>
      <vt:lpstr>7_聚合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日本光通信株式会社</dc:title>
  <dc:creator>微软用户</dc:creator>
  <cp:lastModifiedBy>Administrator</cp:lastModifiedBy>
  <cp:revision>1100</cp:revision>
  <dcterms:created xsi:type="dcterms:W3CDTF">2010-12-21T05:01:35Z</dcterms:created>
  <dcterms:modified xsi:type="dcterms:W3CDTF">2018-03-07T04:47:52Z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