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F5F9"/>
    <a:srgbClr val="ECE7C1"/>
    <a:srgbClr val="D6ECD3"/>
    <a:srgbClr val="CDECC7"/>
    <a:srgbClr val="FFCBCF"/>
    <a:srgbClr val="AADAFA"/>
    <a:srgbClr val="3DEE83"/>
    <a:srgbClr val="F991EC"/>
    <a:srgbClr val="FFDEE4"/>
    <a:srgbClr val="FFF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 snapToObjects="1">
      <p:cViewPr>
        <p:scale>
          <a:sx n="146" d="100"/>
          <a:sy n="146" d="100"/>
        </p:scale>
        <p:origin x="-1256" y="-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DA5B9-D5C4-0847-88A0-60FED0F4FB0E}" type="datetimeFigureOut">
              <a:rPr lang="en-CN" smtClean="0"/>
              <a:t>2023/1/4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85F47-98E7-1C41-98F6-66A9D415371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621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85F47-98E7-1C41-98F6-66A9D415371D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40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5C78-47F2-F24C-B19D-18B2F7559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2EFD-EAF5-A140-9DC8-F9E879FA0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7680-4604-4047-A2C5-A796D9AE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BDEC-4184-0249-8834-A492638B30F0}" type="datetimeFigureOut">
              <a:rPr lang="en-CN" smtClean="0"/>
              <a:t>2023/1/4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0E8D5-0911-8447-A75B-0847AD05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C962-290A-FE4F-9D44-B09908E9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D7FD-3C06-954E-A968-81F7CBFAFC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146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E86C-B0B2-D04F-90D4-4F63E20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8E677-6B78-474A-BAE0-DEC3F3B68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B8CE-8EE2-7A42-BD00-0080706B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BDEC-4184-0249-8834-A492638B30F0}" type="datetimeFigureOut">
              <a:rPr lang="en-CN" smtClean="0"/>
              <a:t>2023/1/4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6BA0-CAE4-E441-8F1D-272D771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894F-86E3-0C4B-B2E4-7965AFFF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D7FD-3C06-954E-A968-81F7CBFAFC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342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C1A4D-FE37-BD48-81DB-F97D5BADC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DE971-EE44-E04D-BF7B-2D7BFFA04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80A0-633E-FF4D-AEF3-AC0AB374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BDEC-4184-0249-8834-A492638B30F0}" type="datetimeFigureOut">
              <a:rPr lang="en-CN" smtClean="0"/>
              <a:t>2023/1/4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761A4-DDA5-B84C-8414-72832CD3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F51B4-A8BA-5548-9590-B7337F37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D7FD-3C06-954E-A968-81F7CBFAFC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503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A4DF-DB1A-574A-852A-86A05B59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1EE3-3C0E-FA4A-B063-AF40E7D63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EDEA1-7FA9-694E-BA9E-00437E9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BDEC-4184-0249-8834-A492638B30F0}" type="datetimeFigureOut">
              <a:rPr lang="en-CN" smtClean="0"/>
              <a:t>2023/1/4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9CD48-BAB5-D145-B13B-120C3711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7E153-80FE-CD42-9130-7DEA74EE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D7FD-3C06-954E-A968-81F7CBFAFC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863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15DC-24D2-AC4B-A83A-CCF722B4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0B293-26CC-0D4B-BDD1-821A5F16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8A54-2620-804A-86EF-6D4C224A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BDEC-4184-0249-8834-A492638B30F0}" type="datetimeFigureOut">
              <a:rPr lang="en-CN" smtClean="0"/>
              <a:t>2023/1/4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567C-14A1-4E45-8EF9-7B77BB44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7D907-82EF-B54A-9600-625B8E1A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D7FD-3C06-954E-A968-81F7CBFAFC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81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5C10-ADBD-BE43-B9F7-4B1B704E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8C03-9A10-1745-BFC7-82ADC19D6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57DB0-08EF-D148-84DE-876E15063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41EE9-732C-704C-A1CE-CF702071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BDEC-4184-0249-8834-A492638B30F0}" type="datetimeFigureOut">
              <a:rPr lang="en-CN" smtClean="0"/>
              <a:t>2023/1/4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99E3A-30F9-B549-B275-4CA8B0FA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EACEA-5D47-324C-9D5F-E0E23DF3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D7FD-3C06-954E-A968-81F7CBFAFC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5939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CD54-AE2C-E849-AB5A-5D67DC75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7339E-668C-1048-A59E-2EB0444D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4DE46-8738-CF47-8F18-474F2F95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6F744-8816-3348-B8A9-127EF8D71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7220D-4512-7242-92A6-9FF6BACC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0EE3E-0B5C-7044-98DB-F111278D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BDEC-4184-0249-8834-A492638B30F0}" type="datetimeFigureOut">
              <a:rPr lang="en-CN" smtClean="0"/>
              <a:t>2023/1/4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751A5-B9AE-4F4F-A4EB-F9A95F0A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CC496-4276-E34B-90E5-00C9D54A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D7FD-3C06-954E-A968-81F7CBFAFC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126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26C3-A622-9744-8114-97E721C3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55C8D-A11A-F54C-9020-DF033F5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BDEC-4184-0249-8834-A492638B30F0}" type="datetimeFigureOut">
              <a:rPr lang="en-CN" smtClean="0"/>
              <a:t>2023/1/4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5C227-5DBD-B44E-B94B-4EB8DE8A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DC0D6-B397-924F-B265-9F8EC3C7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D7FD-3C06-954E-A968-81F7CBFAFC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689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C1B7F-E815-2549-A41A-EF7FC7E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BDEC-4184-0249-8834-A492638B30F0}" type="datetimeFigureOut">
              <a:rPr lang="en-CN" smtClean="0"/>
              <a:t>2023/1/4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CB7D8-750F-3D4C-9EF1-0D9BDA70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7C8C3-504A-AA41-8764-0E1BA557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D7FD-3C06-954E-A968-81F7CBFAFC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877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AE58-C4FC-C149-85B0-66782D85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29A7D-5BD0-3C43-962B-8167C816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34AA0-8218-0C42-94EF-C7BE5EDC4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0180B-FC68-2540-83BE-4B2D59D3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BDEC-4184-0249-8834-A492638B30F0}" type="datetimeFigureOut">
              <a:rPr lang="en-CN" smtClean="0"/>
              <a:t>2023/1/4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8DE9-0987-904A-92ED-3DEABF65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CDCC-F5A5-D045-A61C-55B995CC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D7FD-3C06-954E-A968-81F7CBFAFC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576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E84E-95D4-584F-813F-80CF55A1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CCFE2-021B-5642-B1ED-EB24ACD89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1B420-932C-9143-9679-F07195F69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D24BA-9965-8543-A544-C17F9431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BDEC-4184-0249-8834-A492638B30F0}" type="datetimeFigureOut">
              <a:rPr lang="en-CN" smtClean="0"/>
              <a:t>2023/1/4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81174-5610-3149-AC15-D1582324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2243E-0676-A342-AF13-F524E36D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D7FD-3C06-954E-A968-81F7CBFAFC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94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21D69-D462-BA42-A30F-18D1EF9E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9FEA0-0165-1648-B5D3-BC4CA794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673C-F9AD-B04B-821C-F7AAD082C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EBDEC-4184-0249-8834-A492638B30F0}" type="datetimeFigureOut">
              <a:rPr lang="en-CN" smtClean="0"/>
              <a:t>2023/1/4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A5D8-A7CA-5F45-824A-787E7C849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F9263-097D-994C-9B61-E179C6742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D7FD-3C06-954E-A968-81F7CBFAFC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22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image" Target="../media/image16.png"/><Relationship Id="rId42" Type="http://schemas.openxmlformats.org/officeDocument/2006/relationships/image" Target="../media/image28.png"/><Relationship Id="rId55" Type="http://schemas.openxmlformats.org/officeDocument/2006/relationships/image" Target="../media/image49.png"/><Relationship Id="rId63" Type="http://schemas.openxmlformats.org/officeDocument/2006/relationships/image" Target="../media/image310.png"/><Relationship Id="rId76" Type="http://schemas.openxmlformats.org/officeDocument/2006/relationships/image" Target="../media/image57.png"/><Relationship Id="rId84" Type="http://schemas.openxmlformats.org/officeDocument/2006/relationships/image" Target="../media/image35.png"/><Relationship Id="rId89" Type="http://schemas.openxmlformats.org/officeDocument/2006/relationships/image" Target="../media/image43.png"/><Relationship Id="rId7" Type="http://schemas.openxmlformats.org/officeDocument/2006/relationships/image" Target="../media/image5.png"/><Relationship Id="rId71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24" Type="http://schemas.openxmlformats.org/officeDocument/2006/relationships/image" Target="../media/image19.png"/><Relationship Id="rId32" Type="http://schemas.openxmlformats.org/officeDocument/2006/relationships/image" Target="../media/image26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66" Type="http://schemas.openxmlformats.org/officeDocument/2006/relationships/image" Target="../media/image39.png"/><Relationship Id="rId74" Type="http://schemas.openxmlformats.org/officeDocument/2006/relationships/image" Target="../media/image63.png"/><Relationship Id="rId79" Type="http://schemas.openxmlformats.org/officeDocument/2006/relationships/image" Target="../media/image68.png"/><Relationship Id="rId87" Type="http://schemas.openxmlformats.org/officeDocument/2006/relationships/image" Target="../media/image41.png"/><Relationship Id="rId5" Type="http://schemas.openxmlformats.org/officeDocument/2006/relationships/image" Target="../media/image3.png"/><Relationship Id="rId61" Type="http://schemas.openxmlformats.org/officeDocument/2006/relationships/image" Target="../media/image55.png"/><Relationship Id="rId82" Type="http://schemas.openxmlformats.org/officeDocument/2006/relationships/image" Target="../media/image33.png"/><Relationship Id="rId90" Type="http://schemas.openxmlformats.org/officeDocument/2006/relationships/image" Target="../media/image44.png"/><Relationship Id="rId19" Type="http://schemas.openxmlformats.org/officeDocument/2006/relationships/image" Target="../media/image14.png"/><Relationship Id="rId14" Type="http://schemas.openxmlformats.org/officeDocument/2006/relationships/image" Target="../media/image8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4.png"/><Relationship Id="rId43" Type="http://schemas.openxmlformats.org/officeDocument/2006/relationships/image" Target="../media/image29.png"/><Relationship Id="rId56" Type="http://schemas.openxmlformats.org/officeDocument/2006/relationships/image" Target="../media/image50.png"/><Relationship Id="rId64" Type="http://schemas.openxmlformats.org/officeDocument/2006/relationships/image" Target="../media/image37.png"/><Relationship Id="rId69" Type="http://schemas.openxmlformats.org/officeDocument/2006/relationships/image" Target="../media/image58.png"/><Relationship Id="rId8" Type="http://schemas.openxmlformats.org/officeDocument/2006/relationships/image" Target="../media/image56.png"/><Relationship Id="rId80" Type="http://schemas.openxmlformats.org/officeDocument/2006/relationships/image" Target="../media/image60.png"/><Relationship Id="rId85" Type="http://schemas.openxmlformats.org/officeDocument/2006/relationships/image" Target="../media/image36.png"/><Relationship Id="rId3" Type="http://schemas.openxmlformats.org/officeDocument/2006/relationships/image" Target="../media/image1.png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33" Type="http://schemas.openxmlformats.org/officeDocument/2006/relationships/image" Target="../media/image27.png"/><Relationship Id="rId59" Type="http://schemas.openxmlformats.org/officeDocument/2006/relationships/image" Target="../media/image30.png"/><Relationship Id="rId67" Type="http://schemas.openxmlformats.org/officeDocument/2006/relationships/image" Target="../media/image38.png"/><Relationship Id="rId20" Type="http://schemas.openxmlformats.org/officeDocument/2006/relationships/image" Target="../media/image15.png"/><Relationship Id="rId54" Type="http://schemas.openxmlformats.org/officeDocument/2006/relationships/image" Target="../media/image48.png"/><Relationship Id="rId62" Type="http://schemas.openxmlformats.org/officeDocument/2006/relationships/image" Target="../media/image300.png"/><Relationship Id="rId70" Type="http://schemas.openxmlformats.org/officeDocument/2006/relationships/image" Target="../media/image59.png"/><Relationship Id="rId75" Type="http://schemas.openxmlformats.org/officeDocument/2006/relationships/image" Target="../media/image64.png"/><Relationship Id="rId83" Type="http://schemas.openxmlformats.org/officeDocument/2006/relationships/image" Target="../media/image34.png"/><Relationship Id="rId88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8.png"/><Relationship Id="rId28" Type="http://schemas.openxmlformats.org/officeDocument/2006/relationships/image" Target="../media/image130.png"/><Relationship Id="rId57" Type="http://schemas.openxmlformats.org/officeDocument/2006/relationships/image" Target="../media/image51.png"/><Relationship Id="rId10" Type="http://schemas.openxmlformats.org/officeDocument/2006/relationships/image" Target="../media/image1.emf"/><Relationship Id="rId31" Type="http://schemas.openxmlformats.org/officeDocument/2006/relationships/image" Target="../media/image25.png"/><Relationship Id="rId52" Type="http://schemas.openxmlformats.org/officeDocument/2006/relationships/image" Target="../media/image46.png"/><Relationship Id="rId60" Type="http://schemas.openxmlformats.org/officeDocument/2006/relationships/image" Target="../media/image31.png"/><Relationship Id="rId81" Type="http://schemas.openxmlformats.org/officeDocument/2006/relationships/image" Target="../media/image61.png"/><Relationship Id="rId86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3" Type="http://schemas.openxmlformats.org/officeDocument/2006/relationships/image" Target="../media/image7.png"/><Relationship Id="rId1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1F8ECF9-9FC2-1449-95D5-1C0D62ABAFC9}"/>
              </a:ext>
            </a:extLst>
          </p:cNvPr>
          <p:cNvSpPr/>
          <p:nvPr/>
        </p:nvSpPr>
        <p:spPr>
          <a:xfrm rot="19821908">
            <a:off x="1299786" y="5351407"/>
            <a:ext cx="1025904" cy="671630"/>
          </a:xfrm>
          <a:prstGeom prst="parallelogram">
            <a:avLst>
              <a:gd name="adj" fmla="val 569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62E48D-6F7F-4C46-8860-343E42E4B9FD}"/>
              </a:ext>
            </a:extLst>
          </p:cNvPr>
          <p:cNvSpPr/>
          <p:nvPr/>
        </p:nvSpPr>
        <p:spPr>
          <a:xfrm rot="1058162">
            <a:off x="1805253" y="5380665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C571CC-56A7-5048-AC76-78E8FBB80A6C}"/>
              </a:ext>
            </a:extLst>
          </p:cNvPr>
          <p:cNvSpPr/>
          <p:nvPr/>
        </p:nvSpPr>
        <p:spPr>
          <a:xfrm rot="20691905">
            <a:off x="1570596" y="5493082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130130-8FDD-CD47-9ADA-824A3325B9E5}"/>
              </a:ext>
            </a:extLst>
          </p:cNvPr>
          <p:cNvSpPr/>
          <p:nvPr/>
        </p:nvSpPr>
        <p:spPr>
          <a:xfrm rot="2307784">
            <a:off x="1764884" y="5848211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A64314C-1B5F-3A4E-A903-D6D24F9CA28D}"/>
              </a:ext>
            </a:extLst>
          </p:cNvPr>
          <p:cNvSpPr/>
          <p:nvPr/>
        </p:nvSpPr>
        <p:spPr>
          <a:xfrm rot="20169321">
            <a:off x="1753118" y="5583367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111C33-3969-0C4F-AC67-EDAB5017D922}"/>
              </a:ext>
            </a:extLst>
          </p:cNvPr>
          <p:cNvSpPr/>
          <p:nvPr/>
        </p:nvSpPr>
        <p:spPr>
          <a:xfrm rot="19652070">
            <a:off x="1561458" y="5763777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868C4B-0CDA-0041-9D09-3957BB8A94C9}"/>
              </a:ext>
            </a:extLst>
          </p:cNvPr>
          <p:cNvCxnSpPr>
            <a:cxnSpLocks/>
            <a:stCxn id="23" idx="1"/>
            <a:endCxn id="21" idx="5"/>
          </p:cNvCxnSpPr>
          <p:nvPr/>
        </p:nvCxnSpPr>
        <p:spPr>
          <a:xfrm flipH="1" flipV="1">
            <a:off x="1671425" y="5573972"/>
            <a:ext cx="85332" cy="4390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1EDACF-0F21-7C45-AA61-C4F2084AD58C}"/>
              </a:ext>
            </a:extLst>
          </p:cNvPr>
          <p:cNvCxnSpPr>
            <a:cxnSpLocks/>
            <a:stCxn id="23" idx="7"/>
            <a:endCxn id="20" idx="4"/>
          </p:cNvCxnSpPr>
          <p:nvPr/>
        </p:nvCxnSpPr>
        <p:spPr>
          <a:xfrm flipV="1">
            <a:off x="1826607" y="5486127"/>
            <a:ext cx="16286" cy="10087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E45BF6-52B3-1340-938D-E69E9D01B606}"/>
              </a:ext>
            </a:extLst>
          </p:cNvPr>
          <p:cNvCxnSpPr>
            <a:cxnSpLocks/>
            <a:stCxn id="23" idx="4"/>
            <a:endCxn id="22" idx="1"/>
          </p:cNvCxnSpPr>
          <p:nvPr/>
        </p:nvCxnSpPr>
        <p:spPr>
          <a:xfrm flipH="1">
            <a:off x="1812736" y="5686758"/>
            <a:ext cx="16212" cy="161804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795158-A8BC-864C-A4E9-94CA7A9211FB}"/>
              </a:ext>
            </a:extLst>
          </p:cNvPr>
          <p:cNvCxnSpPr>
            <a:cxnSpLocks/>
            <a:stCxn id="23" idx="3"/>
            <a:endCxn id="24" idx="6"/>
          </p:cNvCxnSpPr>
          <p:nvPr/>
        </p:nvCxnSpPr>
        <p:spPr>
          <a:xfrm flipH="1">
            <a:off x="1661019" y="5687728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5F3D1FF-0B09-014F-84DD-2877576FA42A}"/>
              </a:ext>
            </a:extLst>
          </p:cNvPr>
          <p:cNvSpPr/>
          <p:nvPr/>
        </p:nvSpPr>
        <p:spPr>
          <a:xfrm>
            <a:off x="1943965" y="5613308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C208D7-24EF-AD46-8248-4C8B6843CF92}"/>
              </a:ext>
            </a:extLst>
          </p:cNvPr>
          <p:cNvCxnSpPr>
            <a:cxnSpLocks/>
            <a:stCxn id="23" idx="5"/>
            <a:endCxn id="43" idx="2"/>
          </p:cNvCxnSpPr>
          <p:nvPr/>
        </p:nvCxnSpPr>
        <p:spPr>
          <a:xfrm>
            <a:off x="1857479" y="5656856"/>
            <a:ext cx="86486" cy="10452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0735057-903A-5244-919D-E21E2C5F4095}"/>
              </a:ext>
            </a:extLst>
          </p:cNvPr>
          <p:cNvSpPr/>
          <p:nvPr/>
        </p:nvSpPr>
        <p:spPr>
          <a:xfrm rot="564973">
            <a:off x="1952072" y="5230071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41CFDB-3093-CD4C-B05C-59CB59029D36}"/>
              </a:ext>
            </a:extLst>
          </p:cNvPr>
          <p:cNvSpPr/>
          <p:nvPr/>
        </p:nvSpPr>
        <p:spPr>
          <a:xfrm rot="20683551">
            <a:off x="1958984" y="5805710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109E70F-EEAB-2540-A793-5E9C7A9C7AF2}"/>
              </a:ext>
            </a:extLst>
          </p:cNvPr>
          <p:cNvSpPr/>
          <p:nvPr/>
        </p:nvSpPr>
        <p:spPr>
          <a:xfrm rot="2567871">
            <a:off x="1622790" y="601160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9FE5E7-85E9-F949-AC3C-6EBA45F9F986}"/>
              </a:ext>
            </a:extLst>
          </p:cNvPr>
          <p:cNvCxnSpPr>
            <a:cxnSpLocks/>
            <a:stCxn id="24" idx="4"/>
            <a:endCxn id="63" idx="1"/>
          </p:cNvCxnSpPr>
          <p:nvPr/>
        </p:nvCxnSpPr>
        <p:spPr>
          <a:xfrm>
            <a:off x="1644445" y="5863338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633F59-F753-7E40-AEB0-D3687846A72E}"/>
              </a:ext>
            </a:extLst>
          </p:cNvPr>
          <p:cNvCxnSpPr>
            <a:cxnSpLocks/>
            <a:stCxn id="22" idx="7"/>
            <a:endCxn id="62" idx="2"/>
          </p:cNvCxnSpPr>
          <p:nvPr/>
        </p:nvCxnSpPr>
        <p:spPr>
          <a:xfrm flipV="1">
            <a:off x="1872533" y="5873936"/>
            <a:ext cx="88358" cy="22127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921E5E-9608-074B-969F-1E306DD8C0F0}"/>
              </a:ext>
            </a:extLst>
          </p:cNvPr>
          <p:cNvCxnSpPr>
            <a:cxnSpLocks/>
            <a:stCxn id="20" idx="0"/>
            <a:endCxn id="61" idx="3"/>
          </p:cNvCxnSpPr>
          <p:nvPr/>
        </p:nvCxnSpPr>
        <p:spPr>
          <a:xfrm flipV="1">
            <a:off x="1875613" y="5315493"/>
            <a:ext cx="86542" cy="6771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188FA21-24F4-C547-9A23-C4C59EB4EA79}"/>
              </a:ext>
            </a:extLst>
          </p:cNvPr>
          <p:cNvCxnSpPr>
            <a:cxnSpLocks/>
          </p:cNvCxnSpPr>
          <p:nvPr/>
        </p:nvCxnSpPr>
        <p:spPr>
          <a:xfrm flipV="1">
            <a:off x="1276990" y="6434329"/>
            <a:ext cx="3880489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316336E5-F22D-264E-A3EF-0743329D4E39}"/>
              </a:ext>
            </a:extLst>
          </p:cNvPr>
          <p:cNvSpPr txBox="1"/>
          <p:nvPr/>
        </p:nvSpPr>
        <p:spPr>
          <a:xfrm>
            <a:off x="4645924" y="6065541"/>
            <a:ext cx="51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E7BDADC-DAB7-6C46-8C8A-21DD4359C333}"/>
              </a:ext>
            </a:extLst>
          </p:cNvPr>
          <p:cNvSpPr txBox="1"/>
          <p:nvPr/>
        </p:nvSpPr>
        <p:spPr>
          <a:xfrm>
            <a:off x="6423345" y="6271588"/>
            <a:ext cx="10327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75D8D04-4A4A-294B-9E4D-6AF7B5E2EF82}"/>
              </a:ext>
            </a:extLst>
          </p:cNvPr>
          <p:cNvSpPr txBox="1"/>
          <p:nvPr/>
        </p:nvSpPr>
        <p:spPr>
          <a:xfrm>
            <a:off x="9251782" y="6269194"/>
            <a:ext cx="13949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eparture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endParaRPr lang="en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36EC977-4979-074F-9548-C205F445F2C6}"/>
              </a:ext>
            </a:extLst>
          </p:cNvPr>
          <p:cNvSpPr txBox="1"/>
          <p:nvPr/>
        </p:nvSpPr>
        <p:spPr>
          <a:xfrm>
            <a:off x="7569170" y="6271588"/>
            <a:ext cx="888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VehicleType</a:t>
            </a:r>
            <a:endParaRPr lang="en-CN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CB9A0BF-50F4-624A-93B2-B9CA547C8534}"/>
              </a:ext>
            </a:extLst>
          </p:cNvPr>
          <p:cNvSpPr txBox="1"/>
          <p:nvPr/>
        </p:nvSpPr>
        <p:spPr>
          <a:xfrm>
            <a:off x="8445775" y="6275766"/>
            <a:ext cx="888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en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9A17AA8-A72F-E348-AEC3-4457590DE985}"/>
              </a:ext>
            </a:extLst>
          </p:cNvPr>
          <p:cNvSpPr txBox="1"/>
          <p:nvPr/>
        </p:nvSpPr>
        <p:spPr>
          <a:xfrm>
            <a:off x="10590266" y="6275766"/>
            <a:ext cx="8509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RoadIndex</a:t>
            </a:r>
            <a:endParaRPr lang="en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4" name="Table 254">
            <a:extLst>
              <a:ext uri="{FF2B5EF4-FFF2-40B4-BE49-F238E27FC236}">
                <a16:creationId xmlns:a16="http://schemas.microsoft.com/office/drawing/2014/main" id="{EDC6151B-1B26-514D-A634-25B585609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2037"/>
              </p:ext>
            </p:extLst>
          </p:nvPr>
        </p:nvGraphicFramePr>
        <p:xfrm>
          <a:off x="6345742" y="5033915"/>
          <a:ext cx="1190260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52">
                  <a:extLst>
                    <a:ext uri="{9D8B030D-6E8A-4147-A177-3AD203B41FA5}">
                      <a16:colId xmlns:a16="http://schemas.microsoft.com/office/drawing/2014/main" val="2412778205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890285682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55" name="Table 254">
            <a:extLst>
              <a:ext uri="{FF2B5EF4-FFF2-40B4-BE49-F238E27FC236}">
                <a16:creationId xmlns:a16="http://schemas.microsoft.com/office/drawing/2014/main" id="{02A5AC7B-ED8A-5E44-B46A-144BD46E0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1193"/>
              </p:ext>
            </p:extLst>
          </p:nvPr>
        </p:nvGraphicFramePr>
        <p:xfrm>
          <a:off x="7658320" y="5033915"/>
          <a:ext cx="719499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33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60" name="Table 259">
            <a:extLst>
              <a:ext uri="{FF2B5EF4-FFF2-40B4-BE49-F238E27FC236}">
                <a16:creationId xmlns:a16="http://schemas.microsoft.com/office/drawing/2014/main" id="{9A969137-D033-A543-8656-162D81A14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36962"/>
              </p:ext>
            </p:extLst>
          </p:nvPr>
        </p:nvGraphicFramePr>
        <p:xfrm>
          <a:off x="8500026" y="5033915"/>
          <a:ext cx="719499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33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62" name="Table 254">
            <a:extLst>
              <a:ext uri="{FF2B5EF4-FFF2-40B4-BE49-F238E27FC236}">
                <a16:creationId xmlns:a16="http://schemas.microsoft.com/office/drawing/2014/main" id="{8BF4C062-69D7-F64C-B762-7C9BDF788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20189"/>
              </p:ext>
            </p:extLst>
          </p:nvPr>
        </p:nvGraphicFramePr>
        <p:xfrm>
          <a:off x="9338985" y="5031864"/>
          <a:ext cx="1190260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52">
                  <a:extLst>
                    <a:ext uri="{9D8B030D-6E8A-4147-A177-3AD203B41FA5}">
                      <a16:colId xmlns:a16="http://schemas.microsoft.com/office/drawing/2014/main" val="2412778205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890285682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45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57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67" name="Table 266">
            <a:extLst>
              <a:ext uri="{FF2B5EF4-FFF2-40B4-BE49-F238E27FC236}">
                <a16:creationId xmlns:a16="http://schemas.microsoft.com/office/drawing/2014/main" id="{5E483872-AEB6-BB4D-A1B2-A8F1455E9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32320"/>
              </p:ext>
            </p:extLst>
          </p:nvPr>
        </p:nvGraphicFramePr>
        <p:xfrm>
          <a:off x="10651450" y="5027343"/>
          <a:ext cx="719499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33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69" name="Table 254">
            <a:extLst>
              <a:ext uri="{FF2B5EF4-FFF2-40B4-BE49-F238E27FC236}">
                <a16:creationId xmlns:a16="http://schemas.microsoft.com/office/drawing/2014/main" id="{B0278187-74C6-C94B-A3D8-8CD46401E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9761"/>
              </p:ext>
            </p:extLst>
          </p:nvPr>
        </p:nvGraphicFramePr>
        <p:xfrm>
          <a:off x="6345742" y="5317037"/>
          <a:ext cx="1190260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52">
                  <a:extLst>
                    <a:ext uri="{9D8B030D-6E8A-4147-A177-3AD203B41FA5}">
                      <a16:colId xmlns:a16="http://schemas.microsoft.com/office/drawing/2014/main" val="2412778205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890285682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70" name="Table 269">
            <a:extLst>
              <a:ext uri="{FF2B5EF4-FFF2-40B4-BE49-F238E27FC236}">
                <a16:creationId xmlns:a16="http://schemas.microsoft.com/office/drawing/2014/main" id="{0E901E0A-AEF7-A14C-9D5C-CD48C555C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11018"/>
              </p:ext>
            </p:extLst>
          </p:nvPr>
        </p:nvGraphicFramePr>
        <p:xfrm>
          <a:off x="7658320" y="5317037"/>
          <a:ext cx="719499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33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71" name="Table 270">
            <a:extLst>
              <a:ext uri="{FF2B5EF4-FFF2-40B4-BE49-F238E27FC236}">
                <a16:creationId xmlns:a16="http://schemas.microsoft.com/office/drawing/2014/main" id="{B63BA432-E74D-9E46-AD96-3966B64AD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13850"/>
              </p:ext>
            </p:extLst>
          </p:nvPr>
        </p:nvGraphicFramePr>
        <p:xfrm>
          <a:off x="8500026" y="5317037"/>
          <a:ext cx="719499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33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72" name="Table 254">
            <a:extLst>
              <a:ext uri="{FF2B5EF4-FFF2-40B4-BE49-F238E27FC236}">
                <a16:creationId xmlns:a16="http://schemas.microsoft.com/office/drawing/2014/main" id="{A7CA1C10-6D84-2E40-8833-60391120B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05836"/>
              </p:ext>
            </p:extLst>
          </p:nvPr>
        </p:nvGraphicFramePr>
        <p:xfrm>
          <a:off x="9338985" y="5314986"/>
          <a:ext cx="1190260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52">
                  <a:extLst>
                    <a:ext uri="{9D8B030D-6E8A-4147-A177-3AD203B41FA5}">
                      <a16:colId xmlns:a16="http://schemas.microsoft.com/office/drawing/2014/main" val="2412778205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890285682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23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19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73" name="Table 272">
            <a:extLst>
              <a:ext uri="{FF2B5EF4-FFF2-40B4-BE49-F238E27FC236}">
                <a16:creationId xmlns:a16="http://schemas.microsoft.com/office/drawing/2014/main" id="{20C8F061-B079-724C-BB9B-3426FC4FC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53488"/>
              </p:ext>
            </p:extLst>
          </p:nvPr>
        </p:nvGraphicFramePr>
        <p:xfrm>
          <a:off x="10651450" y="5310465"/>
          <a:ext cx="719499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33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74" name="Table 254">
            <a:extLst>
              <a:ext uri="{FF2B5EF4-FFF2-40B4-BE49-F238E27FC236}">
                <a16:creationId xmlns:a16="http://schemas.microsoft.com/office/drawing/2014/main" id="{03A6B819-92AD-594B-8ECC-B4F32653C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38308"/>
              </p:ext>
            </p:extLst>
          </p:nvPr>
        </p:nvGraphicFramePr>
        <p:xfrm>
          <a:off x="6345742" y="5597858"/>
          <a:ext cx="1190260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52">
                  <a:extLst>
                    <a:ext uri="{9D8B030D-6E8A-4147-A177-3AD203B41FA5}">
                      <a16:colId xmlns:a16="http://schemas.microsoft.com/office/drawing/2014/main" val="2412778205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890285682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75" name="Table 274">
            <a:extLst>
              <a:ext uri="{FF2B5EF4-FFF2-40B4-BE49-F238E27FC236}">
                <a16:creationId xmlns:a16="http://schemas.microsoft.com/office/drawing/2014/main" id="{2B8B177E-46F8-4D42-87AD-DB760A788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52136"/>
              </p:ext>
            </p:extLst>
          </p:nvPr>
        </p:nvGraphicFramePr>
        <p:xfrm>
          <a:off x="7658320" y="5597858"/>
          <a:ext cx="719499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33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76" name="Table 275">
            <a:extLst>
              <a:ext uri="{FF2B5EF4-FFF2-40B4-BE49-F238E27FC236}">
                <a16:creationId xmlns:a16="http://schemas.microsoft.com/office/drawing/2014/main" id="{65051B22-0AEB-374D-AE86-55B9E90EC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30747"/>
              </p:ext>
            </p:extLst>
          </p:nvPr>
        </p:nvGraphicFramePr>
        <p:xfrm>
          <a:off x="8500026" y="5597858"/>
          <a:ext cx="719499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33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77" name="Table 254">
            <a:extLst>
              <a:ext uri="{FF2B5EF4-FFF2-40B4-BE49-F238E27FC236}">
                <a16:creationId xmlns:a16="http://schemas.microsoft.com/office/drawing/2014/main" id="{2E5F3067-A454-6940-B70A-68448E48C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92194"/>
              </p:ext>
            </p:extLst>
          </p:nvPr>
        </p:nvGraphicFramePr>
        <p:xfrm>
          <a:off x="9338985" y="5595807"/>
          <a:ext cx="1190260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52">
                  <a:extLst>
                    <a:ext uri="{9D8B030D-6E8A-4147-A177-3AD203B41FA5}">
                      <a16:colId xmlns:a16="http://schemas.microsoft.com/office/drawing/2014/main" val="2412778205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890285682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24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78" name="Table 277">
            <a:extLst>
              <a:ext uri="{FF2B5EF4-FFF2-40B4-BE49-F238E27FC236}">
                <a16:creationId xmlns:a16="http://schemas.microsoft.com/office/drawing/2014/main" id="{184E99FB-7DAF-8B48-A8C8-60EAA4450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61379"/>
              </p:ext>
            </p:extLst>
          </p:nvPr>
        </p:nvGraphicFramePr>
        <p:xfrm>
          <a:off x="10651450" y="5591286"/>
          <a:ext cx="719499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33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84" name="Table 254">
            <a:extLst>
              <a:ext uri="{FF2B5EF4-FFF2-40B4-BE49-F238E27FC236}">
                <a16:creationId xmlns:a16="http://schemas.microsoft.com/office/drawing/2014/main" id="{8BBA77E3-8959-7F4D-8D8E-BF0B98924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27565"/>
              </p:ext>
            </p:extLst>
          </p:nvPr>
        </p:nvGraphicFramePr>
        <p:xfrm>
          <a:off x="6345742" y="5874158"/>
          <a:ext cx="1190260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52">
                  <a:extLst>
                    <a:ext uri="{9D8B030D-6E8A-4147-A177-3AD203B41FA5}">
                      <a16:colId xmlns:a16="http://schemas.microsoft.com/office/drawing/2014/main" val="2412778205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890285682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85" name="Table 284">
            <a:extLst>
              <a:ext uri="{FF2B5EF4-FFF2-40B4-BE49-F238E27FC236}">
                <a16:creationId xmlns:a16="http://schemas.microsoft.com/office/drawing/2014/main" id="{D87A5D31-5D9F-6C45-921B-9739821A3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76267"/>
              </p:ext>
            </p:extLst>
          </p:nvPr>
        </p:nvGraphicFramePr>
        <p:xfrm>
          <a:off x="7658320" y="5874158"/>
          <a:ext cx="719499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33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86" name="Table 285">
            <a:extLst>
              <a:ext uri="{FF2B5EF4-FFF2-40B4-BE49-F238E27FC236}">
                <a16:creationId xmlns:a16="http://schemas.microsoft.com/office/drawing/2014/main" id="{60BA3015-F5F8-8244-9F0B-B7B5EBAA1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4155"/>
              </p:ext>
            </p:extLst>
          </p:nvPr>
        </p:nvGraphicFramePr>
        <p:xfrm>
          <a:off x="8500026" y="5874158"/>
          <a:ext cx="719499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33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87" name="Table 254">
            <a:extLst>
              <a:ext uri="{FF2B5EF4-FFF2-40B4-BE49-F238E27FC236}">
                <a16:creationId xmlns:a16="http://schemas.microsoft.com/office/drawing/2014/main" id="{5E77351A-383C-B846-A5AE-305A42BB5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34932"/>
              </p:ext>
            </p:extLst>
          </p:nvPr>
        </p:nvGraphicFramePr>
        <p:xfrm>
          <a:off x="9338985" y="5872107"/>
          <a:ext cx="1190260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52">
                  <a:extLst>
                    <a:ext uri="{9D8B030D-6E8A-4147-A177-3AD203B41FA5}">
                      <a16:colId xmlns:a16="http://schemas.microsoft.com/office/drawing/2014/main" val="2412778205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  <a:gridCol w="238052">
                  <a:extLst>
                    <a:ext uri="{9D8B030D-6E8A-4147-A177-3AD203B41FA5}">
                      <a16:colId xmlns:a16="http://schemas.microsoft.com/office/drawing/2014/main" val="1890285682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19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17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13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graphicFrame>
        <p:nvGraphicFramePr>
          <p:cNvPr id="288" name="Table 287">
            <a:extLst>
              <a:ext uri="{FF2B5EF4-FFF2-40B4-BE49-F238E27FC236}">
                <a16:creationId xmlns:a16="http://schemas.microsoft.com/office/drawing/2014/main" id="{9954CE1E-11AB-C34E-8968-AB534AF6E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20620"/>
              </p:ext>
            </p:extLst>
          </p:nvPr>
        </p:nvGraphicFramePr>
        <p:xfrm>
          <a:off x="10651450" y="5867586"/>
          <a:ext cx="719499" cy="251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33">
                  <a:extLst>
                    <a:ext uri="{9D8B030D-6E8A-4147-A177-3AD203B41FA5}">
                      <a16:colId xmlns:a16="http://schemas.microsoft.com/office/drawing/2014/main" val="1043630869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729219954"/>
                    </a:ext>
                  </a:extLst>
                </a:gridCol>
                <a:gridCol w="239833">
                  <a:extLst>
                    <a:ext uri="{9D8B030D-6E8A-4147-A177-3AD203B41FA5}">
                      <a16:colId xmlns:a16="http://schemas.microsoft.com/office/drawing/2014/main" val="4036441591"/>
                    </a:ext>
                  </a:extLst>
                </a:gridCol>
              </a:tblGrid>
              <a:tr h="251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…</a:t>
                      </a:r>
                      <a:endParaRPr lang="en-CN" sz="1200" dirty="0"/>
                    </a:p>
                  </a:txBody>
                  <a:tcPr marL="35135" marR="35135" marT="17567" marB="17567"/>
                </a:tc>
                <a:extLst>
                  <a:ext uri="{0D108BD9-81ED-4DB2-BD59-A6C34878D82A}">
                    <a16:rowId xmlns:a16="http://schemas.microsoft.com/office/drawing/2014/main" val="1400410060"/>
                  </a:ext>
                </a:extLst>
              </a:tr>
            </a:tbl>
          </a:graphicData>
        </a:graphic>
      </p:graphicFrame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1BB00C47-61F3-BA40-8434-772F25A0C499}"/>
              </a:ext>
            </a:extLst>
          </p:cNvPr>
          <p:cNvSpPr/>
          <p:nvPr/>
        </p:nvSpPr>
        <p:spPr>
          <a:xfrm>
            <a:off x="6343336" y="4962604"/>
            <a:ext cx="1194428" cy="1535197"/>
          </a:xfrm>
          <a:prstGeom prst="roundRect">
            <a:avLst>
              <a:gd name="adj" fmla="val 8334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0" name="Rounded Rectangle 289">
            <a:extLst>
              <a:ext uri="{FF2B5EF4-FFF2-40B4-BE49-F238E27FC236}">
                <a16:creationId xmlns:a16="http://schemas.microsoft.com/office/drawing/2014/main" id="{26F4DBD8-A1B8-A04B-96AF-EB10D3EA6772}"/>
              </a:ext>
            </a:extLst>
          </p:cNvPr>
          <p:cNvSpPr/>
          <p:nvPr/>
        </p:nvSpPr>
        <p:spPr>
          <a:xfrm>
            <a:off x="7654586" y="4960553"/>
            <a:ext cx="719499" cy="1537248"/>
          </a:xfrm>
          <a:prstGeom prst="roundRect">
            <a:avLst>
              <a:gd name="adj" fmla="val 8334"/>
            </a:avLst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1" name="Rounded Rectangle 290">
            <a:extLst>
              <a:ext uri="{FF2B5EF4-FFF2-40B4-BE49-F238E27FC236}">
                <a16:creationId xmlns:a16="http://schemas.microsoft.com/office/drawing/2014/main" id="{DC3D1506-EDC4-D146-A940-E096DC2C2034}"/>
              </a:ext>
            </a:extLst>
          </p:cNvPr>
          <p:cNvSpPr/>
          <p:nvPr/>
        </p:nvSpPr>
        <p:spPr>
          <a:xfrm>
            <a:off x="8503335" y="4955301"/>
            <a:ext cx="718793" cy="1542500"/>
          </a:xfrm>
          <a:prstGeom prst="roundRect">
            <a:avLst>
              <a:gd name="adj" fmla="val 8334"/>
            </a:avLst>
          </a:prstGeom>
          <a:noFill/>
          <a:ln w="19050">
            <a:solidFill>
              <a:srgbClr val="FFF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2" name="Rounded Rectangle 291">
            <a:extLst>
              <a:ext uri="{FF2B5EF4-FFF2-40B4-BE49-F238E27FC236}">
                <a16:creationId xmlns:a16="http://schemas.microsoft.com/office/drawing/2014/main" id="{41623BA2-8C09-7D4F-B93E-2FC39C1267C2}"/>
              </a:ext>
            </a:extLst>
          </p:cNvPr>
          <p:cNvSpPr/>
          <p:nvPr/>
        </p:nvSpPr>
        <p:spPr>
          <a:xfrm>
            <a:off x="9336579" y="4961873"/>
            <a:ext cx="1194428" cy="1535928"/>
          </a:xfrm>
          <a:prstGeom prst="roundRect">
            <a:avLst>
              <a:gd name="adj" fmla="val 8334"/>
            </a:avLst>
          </a:prstGeom>
          <a:noFill/>
          <a:ln w="19050">
            <a:solidFill>
              <a:srgbClr val="F99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124C1AB7-7162-B64F-BC77-BEAC28F742DD}"/>
              </a:ext>
            </a:extLst>
          </p:cNvPr>
          <p:cNvSpPr/>
          <p:nvPr/>
        </p:nvSpPr>
        <p:spPr>
          <a:xfrm>
            <a:off x="10649451" y="4955301"/>
            <a:ext cx="718793" cy="1542500"/>
          </a:xfrm>
          <a:prstGeom prst="roundRect">
            <a:avLst>
              <a:gd name="adj" fmla="val 8334"/>
            </a:avLst>
          </a:prstGeom>
          <a:noFill/>
          <a:ln w="19050">
            <a:solidFill>
              <a:srgbClr val="FF4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4" name="Rounded Rectangle 293">
            <a:extLst>
              <a:ext uri="{FF2B5EF4-FFF2-40B4-BE49-F238E27FC236}">
                <a16:creationId xmlns:a16="http://schemas.microsoft.com/office/drawing/2014/main" id="{19D2B965-AC7D-E546-BDEE-F8019EB8E748}"/>
              </a:ext>
            </a:extLst>
          </p:cNvPr>
          <p:cNvSpPr/>
          <p:nvPr/>
        </p:nvSpPr>
        <p:spPr>
          <a:xfrm>
            <a:off x="6124994" y="4702074"/>
            <a:ext cx="5316263" cy="1819913"/>
          </a:xfrm>
          <a:prstGeom prst="roundRect">
            <a:avLst>
              <a:gd name="adj" fmla="val 64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279DB5F-F57B-AF4D-B6C3-2F8C0B9C716D}"/>
              </a:ext>
            </a:extLst>
          </p:cNvPr>
          <p:cNvSpPr txBox="1"/>
          <p:nvPr/>
        </p:nvSpPr>
        <p:spPr>
          <a:xfrm>
            <a:off x="8094229" y="4699683"/>
            <a:ext cx="15804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en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492E0B1-D6F6-D140-AC67-4A6FD8C2FB9B}"/>
                  </a:ext>
                </a:extLst>
              </p:cNvPr>
              <p:cNvSpPr txBox="1"/>
              <p:nvPr/>
            </p:nvSpPr>
            <p:spPr>
              <a:xfrm>
                <a:off x="6159574" y="5071438"/>
                <a:ext cx="1662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N" sz="10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000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492E0B1-D6F6-D140-AC67-4A6FD8C2F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74" y="5071438"/>
                <a:ext cx="166263" cy="153888"/>
              </a:xfrm>
              <a:prstGeom prst="rect">
                <a:avLst/>
              </a:prstGeom>
              <a:blipFill>
                <a:blip r:embed="rId3"/>
                <a:stretch>
                  <a:fillRect l="-13333" t="-7692" r="-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851A35FE-52EB-B745-9006-D133C1ACF6C8}"/>
                  </a:ext>
                </a:extLst>
              </p:cNvPr>
              <p:cNvSpPr txBox="1"/>
              <p:nvPr/>
            </p:nvSpPr>
            <p:spPr>
              <a:xfrm>
                <a:off x="6162188" y="5348647"/>
                <a:ext cx="1690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N" sz="10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000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851A35FE-52EB-B745-9006-D133C1ACF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188" y="5348647"/>
                <a:ext cx="169021" cy="153888"/>
              </a:xfrm>
              <a:prstGeom prst="rect">
                <a:avLst/>
              </a:prstGeom>
              <a:blipFill>
                <a:blip r:embed="rId4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BD2877A-E4C7-D243-865D-420F094223A5}"/>
                  </a:ext>
                </a:extLst>
              </p:cNvPr>
              <p:cNvSpPr txBox="1"/>
              <p:nvPr/>
            </p:nvSpPr>
            <p:spPr>
              <a:xfrm>
                <a:off x="6155512" y="5629532"/>
                <a:ext cx="1690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N" sz="10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000" dirty="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7BD2877A-E4C7-D243-865D-420F0942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512" y="5629532"/>
                <a:ext cx="169021" cy="153888"/>
              </a:xfrm>
              <a:prstGeom prst="rect">
                <a:avLst/>
              </a:prstGeom>
              <a:blipFill>
                <a:blip r:embed="rId5"/>
                <a:stretch>
                  <a:fillRect l="-21429" t="-7692" r="-14286" b="-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5D2E0E6E-FE63-9744-9D11-001DF35D0D94}"/>
                  </a:ext>
                </a:extLst>
              </p:cNvPr>
              <p:cNvSpPr txBox="1"/>
              <p:nvPr/>
            </p:nvSpPr>
            <p:spPr>
              <a:xfrm>
                <a:off x="6159574" y="5912338"/>
                <a:ext cx="1690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N" sz="1000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CN" sz="10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5D2E0E6E-FE63-9744-9D11-001DF35D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74" y="5912338"/>
                <a:ext cx="169021" cy="153888"/>
              </a:xfrm>
              <a:prstGeom prst="rect">
                <a:avLst/>
              </a:prstGeom>
              <a:blipFill>
                <a:blip r:embed="rId6"/>
                <a:stretch>
                  <a:fillRect l="-13333" t="-7692" r="-6667" b="-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3E13D97E-6CFE-E641-9AF4-D6CDB750F3B5}"/>
                  </a:ext>
                </a:extLst>
              </p:cNvPr>
              <p:cNvSpPr txBox="1"/>
              <p:nvPr/>
            </p:nvSpPr>
            <p:spPr>
              <a:xfrm>
                <a:off x="6381706" y="6115963"/>
                <a:ext cx="2009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ID</m:t>
                          </m:r>
                        </m:e>
                        <m:sub>
                          <m:r>
                            <a:rPr lang="en-US" altLang="zh-C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3E13D97E-6CFE-E641-9AF4-D6CDB750F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06" y="6115963"/>
                <a:ext cx="200996" cy="215444"/>
              </a:xfrm>
              <a:prstGeom prst="rect">
                <a:avLst/>
              </a:prstGeom>
              <a:blipFill>
                <a:blip r:embed="rId7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109910F-97DB-D34A-9A0B-CBB7CA940548}"/>
                  </a:ext>
                </a:extLst>
              </p:cNvPr>
              <p:cNvSpPr txBox="1"/>
              <p:nvPr/>
            </p:nvSpPr>
            <p:spPr>
              <a:xfrm>
                <a:off x="7341026" y="6156588"/>
                <a:ext cx="14587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109910F-97DB-D34A-9A0B-CBB7CA940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026" y="6156588"/>
                <a:ext cx="145873" cy="161583"/>
              </a:xfrm>
              <a:prstGeom prst="rect">
                <a:avLst/>
              </a:prstGeom>
              <a:blipFill>
                <a:blip r:embed="rId8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Parallelogram 322">
            <a:extLst>
              <a:ext uri="{FF2B5EF4-FFF2-40B4-BE49-F238E27FC236}">
                <a16:creationId xmlns:a16="http://schemas.microsoft.com/office/drawing/2014/main" id="{DF21C6A5-2B0C-F14C-B310-CDDFBDC58F41}"/>
              </a:ext>
            </a:extLst>
          </p:cNvPr>
          <p:cNvSpPr/>
          <p:nvPr/>
        </p:nvSpPr>
        <p:spPr>
          <a:xfrm rot="19821908">
            <a:off x="1942209" y="5356192"/>
            <a:ext cx="1025904" cy="671630"/>
          </a:xfrm>
          <a:prstGeom prst="parallelogram">
            <a:avLst>
              <a:gd name="adj" fmla="val 569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C1ABEFBD-BD73-5E4B-8656-7CE92ECEF734}"/>
              </a:ext>
            </a:extLst>
          </p:cNvPr>
          <p:cNvSpPr/>
          <p:nvPr/>
        </p:nvSpPr>
        <p:spPr>
          <a:xfrm rot="1058162">
            <a:off x="2447676" y="5385450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DBAD97A9-0621-D441-AC0A-9B45E302EF36}"/>
              </a:ext>
            </a:extLst>
          </p:cNvPr>
          <p:cNvSpPr/>
          <p:nvPr/>
        </p:nvSpPr>
        <p:spPr>
          <a:xfrm rot="20691905">
            <a:off x="2213019" y="5497867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5F43489-EC83-4945-98C1-5143CBAFFE92}"/>
              </a:ext>
            </a:extLst>
          </p:cNvPr>
          <p:cNvSpPr/>
          <p:nvPr/>
        </p:nvSpPr>
        <p:spPr>
          <a:xfrm rot="2307784">
            <a:off x="2407307" y="5852996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46A3EC89-440D-9641-A366-3EA3A71E6128}"/>
              </a:ext>
            </a:extLst>
          </p:cNvPr>
          <p:cNvSpPr/>
          <p:nvPr/>
        </p:nvSpPr>
        <p:spPr>
          <a:xfrm rot="20169321">
            <a:off x="2395541" y="558815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F9394CFD-D7B5-4E4A-980A-2186CB288130}"/>
              </a:ext>
            </a:extLst>
          </p:cNvPr>
          <p:cNvSpPr/>
          <p:nvPr/>
        </p:nvSpPr>
        <p:spPr>
          <a:xfrm rot="19652070">
            <a:off x="2203881" y="576856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BAEFA9E4-2C06-B14E-BDE4-F43E552C7C9B}"/>
              </a:ext>
            </a:extLst>
          </p:cNvPr>
          <p:cNvCxnSpPr>
            <a:cxnSpLocks/>
            <a:stCxn id="327" idx="1"/>
            <a:endCxn id="325" idx="5"/>
          </p:cNvCxnSpPr>
          <p:nvPr/>
        </p:nvCxnSpPr>
        <p:spPr>
          <a:xfrm flipH="1" flipV="1">
            <a:off x="2313848" y="5578757"/>
            <a:ext cx="85332" cy="4390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D380D4E9-D519-FD48-BC34-92E23088C239}"/>
              </a:ext>
            </a:extLst>
          </p:cNvPr>
          <p:cNvCxnSpPr>
            <a:cxnSpLocks/>
            <a:stCxn id="327" idx="7"/>
            <a:endCxn id="324" idx="4"/>
          </p:cNvCxnSpPr>
          <p:nvPr/>
        </p:nvCxnSpPr>
        <p:spPr>
          <a:xfrm flipV="1">
            <a:off x="2469030" y="5490912"/>
            <a:ext cx="16286" cy="10087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D4B6DC5B-4417-8348-9102-639C8BE5B714}"/>
              </a:ext>
            </a:extLst>
          </p:cNvPr>
          <p:cNvCxnSpPr>
            <a:cxnSpLocks/>
            <a:stCxn id="327" idx="4"/>
            <a:endCxn id="326" idx="1"/>
          </p:cNvCxnSpPr>
          <p:nvPr/>
        </p:nvCxnSpPr>
        <p:spPr>
          <a:xfrm flipH="1">
            <a:off x="2455159" y="5691543"/>
            <a:ext cx="16212" cy="161804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A8E5E392-F2C6-1543-8A69-B4E6C098EB9B}"/>
              </a:ext>
            </a:extLst>
          </p:cNvPr>
          <p:cNvCxnSpPr>
            <a:cxnSpLocks/>
            <a:stCxn id="327" idx="3"/>
            <a:endCxn id="328" idx="6"/>
          </p:cNvCxnSpPr>
          <p:nvPr/>
        </p:nvCxnSpPr>
        <p:spPr>
          <a:xfrm flipH="1">
            <a:off x="2303442" y="5692513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4991396B-4787-9649-A484-B8AC434B8F84}"/>
              </a:ext>
            </a:extLst>
          </p:cNvPr>
          <p:cNvSpPr/>
          <p:nvPr/>
        </p:nvSpPr>
        <p:spPr>
          <a:xfrm>
            <a:off x="2586388" y="5618093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74048B1-8FFE-7A49-83AB-D49EC23EE65C}"/>
              </a:ext>
            </a:extLst>
          </p:cNvPr>
          <p:cNvCxnSpPr>
            <a:cxnSpLocks/>
            <a:stCxn id="327" idx="5"/>
            <a:endCxn id="333" idx="2"/>
          </p:cNvCxnSpPr>
          <p:nvPr/>
        </p:nvCxnSpPr>
        <p:spPr>
          <a:xfrm>
            <a:off x="2499902" y="5661641"/>
            <a:ext cx="86486" cy="10452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Oval 334">
            <a:extLst>
              <a:ext uri="{FF2B5EF4-FFF2-40B4-BE49-F238E27FC236}">
                <a16:creationId xmlns:a16="http://schemas.microsoft.com/office/drawing/2014/main" id="{2A7409A1-937B-5542-A550-ACA136801ED1}"/>
              </a:ext>
            </a:extLst>
          </p:cNvPr>
          <p:cNvSpPr/>
          <p:nvPr/>
        </p:nvSpPr>
        <p:spPr>
          <a:xfrm rot="564973">
            <a:off x="2594495" y="5234856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C48A6A8C-271D-4C40-BF5B-43221543B55E}"/>
              </a:ext>
            </a:extLst>
          </p:cNvPr>
          <p:cNvSpPr/>
          <p:nvPr/>
        </p:nvSpPr>
        <p:spPr>
          <a:xfrm rot="20683551">
            <a:off x="2601407" y="5810495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5AE82756-CFD6-2949-8646-892D4F57DE79}"/>
              </a:ext>
            </a:extLst>
          </p:cNvPr>
          <p:cNvSpPr/>
          <p:nvPr/>
        </p:nvSpPr>
        <p:spPr>
          <a:xfrm rot="2567871">
            <a:off x="2265213" y="6016388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EBB1996A-1F7A-3847-A57C-BC95DBB32C20}"/>
              </a:ext>
            </a:extLst>
          </p:cNvPr>
          <p:cNvCxnSpPr>
            <a:cxnSpLocks/>
            <a:stCxn id="328" idx="4"/>
            <a:endCxn id="337" idx="1"/>
          </p:cNvCxnSpPr>
          <p:nvPr/>
        </p:nvCxnSpPr>
        <p:spPr>
          <a:xfrm>
            <a:off x="2286868" y="5868123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16B7068B-0AD3-4B49-BA4F-D2FCDF46201C}"/>
              </a:ext>
            </a:extLst>
          </p:cNvPr>
          <p:cNvCxnSpPr>
            <a:cxnSpLocks/>
            <a:stCxn id="326" idx="7"/>
            <a:endCxn id="336" idx="2"/>
          </p:cNvCxnSpPr>
          <p:nvPr/>
        </p:nvCxnSpPr>
        <p:spPr>
          <a:xfrm flipV="1">
            <a:off x="2514956" y="5878721"/>
            <a:ext cx="88358" cy="22127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42E8130F-A8A9-6845-8718-5EE60D99D20D}"/>
              </a:ext>
            </a:extLst>
          </p:cNvPr>
          <p:cNvCxnSpPr>
            <a:cxnSpLocks/>
            <a:stCxn id="324" idx="0"/>
            <a:endCxn id="335" idx="3"/>
          </p:cNvCxnSpPr>
          <p:nvPr/>
        </p:nvCxnSpPr>
        <p:spPr>
          <a:xfrm flipV="1">
            <a:off x="2518036" y="5320278"/>
            <a:ext cx="86542" cy="6771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Parallelogram 340">
            <a:extLst>
              <a:ext uri="{FF2B5EF4-FFF2-40B4-BE49-F238E27FC236}">
                <a16:creationId xmlns:a16="http://schemas.microsoft.com/office/drawing/2014/main" id="{9E6DEE76-ECAD-D044-878E-288F2081128A}"/>
              </a:ext>
            </a:extLst>
          </p:cNvPr>
          <p:cNvSpPr/>
          <p:nvPr/>
        </p:nvSpPr>
        <p:spPr>
          <a:xfrm rot="19821908">
            <a:off x="3269020" y="5349015"/>
            <a:ext cx="1025904" cy="671630"/>
          </a:xfrm>
          <a:prstGeom prst="parallelogram">
            <a:avLst>
              <a:gd name="adj" fmla="val 569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673852BD-5BA8-CA45-B7F3-12F0AD33D649}"/>
              </a:ext>
            </a:extLst>
          </p:cNvPr>
          <p:cNvSpPr/>
          <p:nvPr/>
        </p:nvSpPr>
        <p:spPr>
          <a:xfrm rot="1058162">
            <a:off x="3774487" y="537827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2AF2CB02-6F0B-DB40-A7C7-D9691DE5A9CE}"/>
              </a:ext>
            </a:extLst>
          </p:cNvPr>
          <p:cNvSpPr/>
          <p:nvPr/>
        </p:nvSpPr>
        <p:spPr>
          <a:xfrm rot="20691905">
            <a:off x="3539830" y="5490690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EFED13F6-2AB9-EE45-BA5F-3BF34C9E5AC1}"/>
              </a:ext>
            </a:extLst>
          </p:cNvPr>
          <p:cNvSpPr/>
          <p:nvPr/>
        </p:nvSpPr>
        <p:spPr>
          <a:xfrm rot="2307784">
            <a:off x="3734118" y="5845819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CA700C5-5173-3046-93EF-EEBAF06E6AFA}"/>
              </a:ext>
            </a:extLst>
          </p:cNvPr>
          <p:cNvSpPr/>
          <p:nvPr/>
        </p:nvSpPr>
        <p:spPr>
          <a:xfrm rot="20169321">
            <a:off x="3722352" y="5580975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0FD1EC90-95A4-A04E-BE1B-16DEA8D959F7}"/>
              </a:ext>
            </a:extLst>
          </p:cNvPr>
          <p:cNvSpPr/>
          <p:nvPr/>
        </p:nvSpPr>
        <p:spPr>
          <a:xfrm rot="19652070">
            <a:off x="3530692" y="5761385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C33EB9F-88EA-054D-B678-FECF8B8411E9}"/>
              </a:ext>
            </a:extLst>
          </p:cNvPr>
          <p:cNvCxnSpPr>
            <a:cxnSpLocks/>
            <a:stCxn id="345" idx="1"/>
            <a:endCxn id="343" idx="5"/>
          </p:cNvCxnSpPr>
          <p:nvPr/>
        </p:nvCxnSpPr>
        <p:spPr>
          <a:xfrm flipH="1" flipV="1">
            <a:off x="3640659" y="5571580"/>
            <a:ext cx="85332" cy="4390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795C9E8B-7A27-C043-8AC5-20057AF3A160}"/>
              </a:ext>
            </a:extLst>
          </p:cNvPr>
          <p:cNvCxnSpPr>
            <a:cxnSpLocks/>
            <a:stCxn id="345" idx="7"/>
            <a:endCxn id="342" idx="4"/>
          </p:cNvCxnSpPr>
          <p:nvPr/>
        </p:nvCxnSpPr>
        <p:spPr>
          <a:xfrm flipV="1">
            <a:off x="3795841" y="5483735"/>
            <a:ext cx="16286" cy="10087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7ED55CFA-E088-1142-A572-C634B5C19C71}"/>
              </a:ext>
            </a:extLst>
          </p:cNvPr>
          <p:cNvCxnSpPr>
            <a:cxnSpLocks/>
            <a:stCxn id="345" idx="4"/>
            <a:endCxn id="344" idx="1"/>
          </p:cNvCxnSpPr>
          <p:nvPr/>
        </p:nvCxnSpPr>
        <p:spPr>
          <a:xfrm flipH="1">
            <a:off x="3781970" y="5684366"/>
            <a:ext cx="16212" cy="161804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EDC30E45-984D-3A40-A36F-22C3CCF3CB65}"/>
              </a:ext>
            </a:extLst>
          </p:cNvPr>
          <p:cNvCxnSpPr>
            <a:cxnSpLocks/>
            <a:stCxn id="345" idx="3"/>
            <a:endCxn id="346" idx="6"/>
          </p:cNvCxnSpPr>
          <p:nvPr/>
        </p:nvCxnSpPr>
        <p:spPr>
          <a:xfrm flipH="1">
            <a:off x="3630253" y="5685336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Oval 350">
            <a:extLst>
              <a:ext uri="{FF2B5EF4-FFF2-40B4-BE49-F238E27FC236}">
                <a16:creationId xmlns:a16="http://schemas.microsoft.com/office/drawing/2014/main" id="{FB1992FA-99E5-D04A-B57B-AA32405A816D}"/>
              </a:ext>
            </a:extLst>
          </p:cNvPr>
          <p:cNvSpPr/>
          <p:nvPr/>
        </p:nvSpPr>
        <p:spPr>
          <a:xfrm>
            <a:off x="3913199" y="5610916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BFD5F8B7-4081-4D4A-A7E5-FA0751A91123}"/>
              </a:ext>
            </a:extLst>
          </p:cNvPr>
          <p:cNvCxnSpPr>
            <a:cxnSpLocks/>
            <a:stCxn id="345" idx="5"/>
            <a:endCxn id="351" idx="2"/>
          </p:cNvCxnSpPr>
          <p:nvPr/>
        </p:nvCxnSpPr>
        <p:spPr>
          <a:xfrm>
            <a:off x="3826713" y="5654464"/>
            <a:ext cx="86486" cy="10452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 352">
            <a:extLst>
              <a:ext uri="{FF2B5EF4-FFF2-40B4-BE49-F238E27FC236}">
                <a16:creationId xmlns:a16="http://schemas.microsoft.com/office/drawing/2014/main" id="{63BFC4DE-EF26-9845-A88B-4B2A57995113}"/>
              </a:ext>
            </a:extLst>
          </p:cNvPr>
          <p:cNvSpPr/>
          <p:nvPr/>
        </p:nvSpPr>
        <p:spPr>
          <a:xfrm rot="564973">
            <a:off x="3921306" y="5227679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1B9CBC66-7B4D-9E42-AED8-EAA5A6FFDD19}"/>
              </a:ext>
            </a:extLst>
          </p:cNvPr>
          <p:cNvSpPr/>
          <p:nvPr/>
        </p:nvSpPr>
        <p:spPr>
          <a:xfrm rot="20683551">
            <a:off x="3928218" y="5803318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A55D0685-8FC1-5247-B47E-4DBAAC4EAFC6}"/>
              </a:ext>
            </a:extLst>
          </p:cNvPr>
          <p:cNvSpPr/>
          <p:nvPr/>
        </p:nvSpPr>
        <p:spPr>
          <a:xfrm rot="2567871">
            <a:off x="3592024" y="6009211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89045714-E646-B440-A4F2-8B19648742AD}"/>
              </a:ext>
            </a:extLst>
          </p:cNvPr>
          <p:cNvCxnSpPr>
            <a:cxnSpLocks/>
            <a:stCxn id="346" idx="4"/>
            <a:endCxn id="355" idx="1"/>
          </p:cNvCxnSpPr>
          <p:nvPr/>
        </p:nvCxnSpPr>
        <p:spPr>
          <a:xfrm>
            <a:off x="3613679" y="5860946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D930E414-E56F-6F47-8143-825ED360FACC}"/>
              </a:ext>
            </a:extLst>
          </p:cNvPr>
          <p:cNvCxnSpPr>
            <a:cxnSpLocks/>
            <a:stCxn id="344" idx="7"/>
            <a:endCxn id="354" idx="2"/>
          </p:cNvCxnSpPr>
          <p:nvPr/>
        </p:nvCxnSpPr>
        <p:spPr>
          <a:xfrm flipV="1">
            <a:off x="3841767" y="5871544"/>
            <a:ext cx="88358" cy="22127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17D2F3D0-1DE0-6342-B89F-2366CF248CDF}"/>
              </a:ext>
            </a:extLst>
          </p:cNvPr>
          <p:cNvCxnSpPr>
            <a:cxnSpLocks/>
            <a:stCxn id="342" idx="0"/>
            <a:endCxn id="353" idx="3"/>
          </p:cNvCxnSpPr>
          <p:nvPr/>
        </p:nvCxnSpPr>
        <p:spPr>
          <a:xfrm flipV="1">
            <a:off x="3844847" y="5313101"/>
            <a:ext cx="86542" cy="6771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Parallelogram 358">
            <a:extLst>
              <a:ext uri="{FF2B5EF4-FFF2-40B4-BE49-F238E27FC236}">
                <a16:creationId xmlns:a16="http://schemas.microsoft.com/office/drawing/2014/main" id="{5A917C47-1E4E-E34E-83A6-6C6D17053267}"/>
              </a:ext>
            </a:extLst>
          </p:cNvPr>
          <p:cNvSpPr/>
          <p:nvPr/>
        </p:nvSpPr>
        <p:spPr>
          <a:xfrm rot="19821908">
            <a:off x="3918848" y="5356193"/>
            <a:ext cx="1025904" cy="671630"/>
          </a:xfrm>
          <a:prstGeom prst="parallelogram">
            <a:avLst>
              <a:gd name="adj" fmla="val 569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E31CF98C-0205-0D4D-B160-A8358CB79046}"/>
              </a:ext>
            </a:extLst>
          </p:cNvPr>
          <p:cNvSpPr/>
          <p:nvPr/>
        </p:nvSpPr>
        <p:spPr>
          <a:xfrm rot="1058162">
            <a:off x="4424315" y="5385451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9CBBA1E2-7941-204A-8F1C-263504D5FFBB}"/>
              </a:ext>
            </a:extLst>
          </p:cNvPr>
          <p:cNvSpPr/>
          <p:nvPr/>
        </p:nvSpPr>
        <p:spPr>
          <a:xfrm rot="20691905">
            <a:off x="4189658" y="5497868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54EE1ABB-961A-D941-937A-A7487B0C5D21}"/>
              </a:ext>
            </a:extLst>
          </p:cNvPr>
          <p:cNvSpPr/>
          <p:nvPr/>
        </p:nvSpPr>
        <p:spPr>
          <a:xfrm rot="2307784">
            <a:off x="4383946" y="5852997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9ADC165-BC99-5B43-ACD5-6230934DDA2D}"/>
              </a:ext>
            </a:extLst>
          </p:cNvPr>
          <p:cNvSpPr/>
          <p:nvPr/>
        </p:nvSpPr>
        <p:spPr>
          <a:xfrm rot="20169321">
            <a:off x="4372180" y="558815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10813CD-E7D8-5840-AF82-9956D026871E}"/>
              </a:ext>
            </a:extLst>
          </p:cNvPr>
          <p:cNvSpPr/>
          <p:nvPr/>
        </p:nvSpPr>
        <p:spPr>
          <a:xfrm rot="19652070">
            <a:off x="4180520" y="576856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D072089F-59BE-6945-AB8B-5953FF6A8477}"/>
              </a:ext>
            </a:extLst>
          </p:cNvPr>
          <p:cNvCxnSpPr>
            <a:cxnSpLocks/>
            <a:stCxn id="363" idx="1"/>
            <a:endCxn id="361" idx="5"/>
          </p:cNvCxnSpPr>
          <p:nvPr/>
        </p:nvCxnSpPr>
        <p:spPr>
          <a:xfrm flipH="1" flipV="1">
            <a:off x="4290487" y="5578758"/>
            <a:ext cx="85332" cy="43906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3F91045-D16F-094A-85AB-12C9CA5CB8A5}"/>
              </a:ext>
            </a:extLst>
          </p:cNvPr>
          <p:cNvCxnSpPr>
            <a:cxnSpLocks/>
            <a:stCxn id="363" idx="7"/>
            <a:endCxn id="360" idx="4"/>
          </p:cNvCxnSpPr>
          <p:nvPr/>
        </p:nvCxnSpPr>
        <p:spPr>
          <a:xfrm flipV="1">
            <a:off x="4445669" y="5490913"/>
            <a:ext cx="16286" cy="10087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6877DE92-76D6-5943-9F78-418E7ED5CE8A}"/>
              </a:ext>
            </a:extLst>
          </p:cNvPr>
          <p:cNvCxnSpPr>
            <a:cxnSpLocks/>
            <a:stCxn id="363" idx="4"/>
            <a:endCxn id="362" idx="1"/>
          </p:cNvCxnSpPr>
          <p:nvPr/>
        </p:nvCxnSpPr>
        <p:spPr>
          <a:xfrm flipH="1">
            <a:off x="4431798" y="5691544"/>
            <a:ext cx="16212" cy="161804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B0311D9E-CC08-354F-9231-492C8A763D33}"/>
              </a:ext>
            </a:extLst>
          </p:cNvPr>
          <p:cNvCxnSpPr>
            <a:cxnSpLocks/>
            <a:stCxn id="363" idx="3"/>
            <a:endCxn id="364" idx="6"/>
          </p:cNvCxnSpPr>
          <p:nvPr/>
        </p:nvCxnSpPr>
        <p:spPr>
          <a:xfrm flipH="1">
            <a:off x="4280081" y="5692514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Oval 368">
            <a:extLst>
              <a:ext uri="{FF2B5EF4-FFF2-40B4-BE49-F238E27FC236}">
                <a16:creationId xmlns:a16="http://schemas.microsoft.com/office/drawing/2014/main" id="{5A9EFE90-2854-A946-8EF9-AF00642E0064}"/>
              </a:ext>
            </a:extLst>
          </p:cNvPr>
          <p:cNvSpPr/>
          <p:nvPr/>
        </p:nvSpPr>
        <p:spPr>
          <a:xfrm>
            <a:off x="4563027" y="5618094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07A11C5E-C2F0-924E-9C6C-CE0F3A1EAACB}"/>
              </a:ext>
            </a:extLst>
          </p:cNvPr>
          <p:cNvCxnSpPr>
            <a:cxnSpLocks/>
            <a:stCxn id="363" idx="5"/>
            <a:endCxn id="369" idx="2"/>
          </p:cNvCxnSpPr>
          <p:nvPr/>
        </p:nvCxnSpPr>
        <p:spPr>
          <a:xfrm>
            <a:off x="4476541" y="5661642"/>
            <a:ext cx="86486" cy="10452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Oval 370">
            <a:extLst>
              <a:ext uri="{FF2B5EF4-FFF2-40B4-BE49-F238E27FC236}">
                <a16:creationId xmlns:a16="http://schemas.microsoft.com/office/drawing/2014/main" id="{531E5FC6-C7E5-EE49-B1C6-F70EF488FB84}"/>
              </a:ext>
            </a:extLst>
          </p:cNvPr>
          <p:cNvSpPr/>
          <p:nvPr/>
        </p:nvSpPr>
        <p:spPr>
          <a:xfrm rot="564973">
            <a:off x="4571134" y="5234857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FC09318F-1B89-6640-B7B0-C207FB0C4846}"/>
              </a:ext>
            </a:extLst>
          </p:cNvPr>
          <p:cNvSpPr/>
          <p:nvPr/>
        </p:nvSpPr>
        <p:spPr>
          <a:xfrm rot="20683551">
            <a:off x="4578046" y="5810496"/>
            <a:ext cx="108000" cy="10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264D2BCC-7FA6-2A49-BBE4-0701DADEE36B}"/>
              </a:ext>
            </a:extLst>
          </p:cNvPr>
          <p:cNvSpPr/>
          <p:nvPr/>
        </p:nvSpPr>
        <p:spPr>
          <a:xfrm rot="2567871">
            <a:off x="4241852" y="6016389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31B78AA8-C29A-994B-8B21-B1C5B2F77820}"/>
              </a:ext>
            </a:extLst>
          </p:cNvPr>
          <p:cNvCxnSpPr>
            <a:cxnSpLocks/>
            <a:stCxn id="364" idx="4"/>
            <a:endCxn id="373" idx="1"/>
          </p:cNvCxnSpPr>
          <p:nvPr/>
        </p:nvCxnSpPr>
        <p:spPr>
          <a:xfrm>
            <a:off x="4263507" y="5868124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C2949EA5-7B2D-EC42-8D90-6EEA84F74A3D}"/>
              </a:ext>
            </a:extLst>
          </p:cNvPr>
          <p:cNvCxnSpPr>
            <a:cxnSpLocks/>
            <a:stCxn id="362" idx="7"/>
            <a:endCxn id="372" idx="2"/>
          </p:cNvCxnSpPr>
          <p:nvPr/>
        </p:nvCxnSpPr>
        <p:spPr>
          <a:xfrm flipV="1">
            <a:off x="4491595" y="5878722"/>
            <a:ext cx="88358" cy="22127"/>
          </a:xfrm>
          <a:prstGeom prst="straightConnector1">
            <a:avLst/>
          </a:prstGeom>
          <a:ln w="15875"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73B65672-4E89-5348-8937-7AF88F363357}"/>
              </a:ext>
            </a:extLst>
          </p:cNvPr>
          <p:cNvCxnSpPr>
            <a:cxnSpLocks/>
            <a:stCxn id="360" idx="0"/>
            <a:endCxn id="371" idx="3"/>
          </p:cNvCxnSpPr>
          <p:nvPr/>
        </p:nvCxnSpPr>
        <p:spPr>
          <a:xfrm flipV="1">
            <a:off x="4494675" y="5320279"/>
            <a:ext cx="86542" cy="6771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72AAD2A7-99F8-EE4C-9AE2-2B9ECE9BB14C}"/>
                  </a:ext>
                </a:extLst>
              </p:cNvPr>
              <p:cNvSpPr txBox="1"/>
              <p:nvPr/>
            </p:nvSpPr>
            <p:spPr>
              <a:xfrm>
                <a:off x="3025964" y="556917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72AAD2A7-99F8-EE4C-9AE2-2B9ECE9BB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64" y="5569171"/>
                <a:ext cx="250068" cy="276999"/>
              </a:xfrm>
              <a:prstGeom prst="rect">
                <a:avLst/>
              </a:prstGeom>
              <a:blipFill>
                <a:blip r:embed="rId9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2" name="TextBox 401">
            <a:extLst>
              <a:ext uri="{FF2B5EF4-FFF2-40B4-BE49-F238E27FC236}">
                <a16:creationId xmlns:a16="http://schemas.microsoft.com/office/drawing/2014/main" id="{49361702-A897-414B-9666-92775A4739CC}"/>
              </a:ext>
            </a:extLst>
          </p:cNvPr>
          <p:cNvSpPr txBox="1"/>
          <p:nvPr/>
        </p:nvSpPr>
        <p:spPr>
          <a:xfrm>
            <a:off x="975887" y="4585887"/>
            <a:ext cx="1265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-Block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43922-2C08-EE41-A479-9C0FC1F1DB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1674" y="5676619"/>
            <a:ext cx="63500" cy="76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44985C-57D4-FF4B-BBE6-F660A18AFD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1674" y="5676619"/>
            <a:ext cx="63500" cy="76200"/>
          </a:xfrm>
          <a:prstGeom prst="rect">
            <a:avLst/>
          </a:prstGeom>
        </p:spPr>
      </p:pic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9B76C7F5-70C2-8B4D-81AF-A0E673A0082D}"/>
              </a:ext>
            </a:extLst>
          </p:cNvPr>
          <p:cNvSpPr/>
          <p:nvPr/>
        </p:nvSpPr>
        <p:spPr>
          <a:xfrm>
            <a:off x="1195717" y="5059789"/>
            <a:ext cx="4039973" cy="1462198"/>
          </a:xfrm>
          <a:prstGeom prst="roundRect">
            <a:avLst>
              <a:gd name="adj" fmla="val 64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C1C54F-FA4B-9847-8425-41EF98EF1989}"/>
              </a:ext>
            </a:extLst>
          </p:cNvPr>
          <p:cNvSpPr/>
          <p:nvPr/>
        </p:nvSpPr>
        <p:spPr>
          <a:xfrm>
            <a:off x="6366287" y="4365574"/>
            <a:ext cx="1108904" cy="181583"/>
          </a:xfrm>
          <a:prstGeom prst="rect">
            <a:avLst/>
          </a:prstGeom>
          <a:solidFill>
            <a:schemeClr val="bg2">
              <a:lumMod val="75000"/>
              <a:alpha val="43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C4CB394-AEF8-9C42-928D-AE1E2481D49A}"/>
              </a:ext>
            </a:extLst>
          </p:cNvPr>
          <p:cNvSpPr/>
          <p:nvPr/>
        </p:nvSpPr>
        <p:spPr>
          <a:xfrm>
            <a:off x="7648941" y="4365105"/>
            <a:ext cx="1108904" cy="181583"/>
          </a:xfrm>
          <a:prstGeom prst="rect">
            <a:avLst/>
          </a:prstGeom>
          <a:solidFill>
            <a:schemeClr val="bg2">
              <a:lumMod val="75000"/>
              <a:alpha val="43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D7DF756-39AC-E041-A0CD-07485FC479FC}"/>
              </a:ext>
            </a:extLst>
          </p:cNvPr>
          <p:cNvSpPr/>
          <p:nvPr/>
        </p:nvSpPr>
        <p:spPr>
          <a:xfrm>
            <a:off x="10259340" y="4366905"/>
            <a:ext cx="1108904" cy="181583"/>
          </a:xfrm>
          <a:prstGeom prst="rect">
            <a:avLst/>
          </a:prstGeom>
          <a:solidFill>
            <a:schemeClr val="bg2">
              <a:lumMod val="75000"/>
              <a:alpha val="43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828A53-9627-CB47-9164-5BB424A80D3F}"/>
              </a:ext>
            </a:extLst>
          </p:cNvPr>
          <p:cNvCxnSpPr>
            <a:cxnSpLocks/>
          </p:cNvCxnSpPr>
          <p:nvPr/>
        </p:nvCxnSpPr>
        <p:spPr>
          <a:xfrm flipV="1">
            <a:off x="6933617" y="4547157"/>
            <a:ext cx="0" cy="1507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4B31DD8A-3650-9841-A568-DAA59D834550}"/>
              </a:ext>
            </a:extLst>
          </p:cNvPr>
          <p:cNvCxnSpPr>
            <a:cxnSpLocks/>
          </p:cNvCxnSpPr>
          <p:nvPr/>
        </p:nvCxnSpPr>
        <p:spPr>
          <a:xfrm flipV="1">
            <a:off x="8013297" y="4546942"/>
            <a:ext cx="0" cy="1507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5BC2279-99E8-3945-8720-4671866E37D4}"/>
              </a:ext>
            </a:extLst>
          </p:cNvPr>
          <p:cNvCxnSpPr>
            <a:cxnSpLocks/>
          </p:cNvCxnSpPr>
          <p:nvPr/>
        </p:nvCxnSpPr>
        <p:spPr>
          <a:xfrm flipV="1">
            <a:off x="11031246" y="4548945"/>
            <a:ext cx="0" cy="1487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FF453D-6DF5-A943-84AF-5CE2D87755B9}"/>
                  </a:ext>
                </a:extLst>
              </p:cNvPr>
              <p:cNvSpPr txBox="1"/>
              <p:nvPr/>
            </p:nvSpPr>
            <p:spPr>
              <a:xfrm>
                <a:off x="9333874" y="4289414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CFF453D-6DF5-A943-84AF-5CE2D8775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874" y="4289414"/>
                <a:ext cx="250068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52EFE27A-8B3D-A146-9373-8679BD8E8799}"/>
              </a:ext>
            </a:extLst>
          </p:cNvPr>
          <p:cNvSpPr/>
          <p:nvPr/>
        </p:nvSpPr>
        <p:spPr>
          <a:xfrm>
            <a:off x="1478698" y="2242054"/>
            <a:ext cx="3101255" cy="2116658"/>
          </a:xfrm>
          <a:prstGeom prst="roundRect">
            <a:avLst>
              <a:gd name="adj" fmla="val 527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9" name="Rounded Rectangle 248">
            <a:extLst>
              <a:ext uri="{FF2B5EF4-FFF2-40B4-BE49-F238E27FC236}">
                <a16:creationId xmlns:a16="http://schemas.microsoft.com/office/drawing/2014/main" id="{6B65A5C3-CA69-9749-BE0E-09C58F104897}"/>
              </a:ext>
            </a:extLst>
          </p:cNvPr>
          <p:cNvSpPr/>
          <p:nvPr/>
        </p:nvSpPr>
        <p:spPr>
          <a:xfrm>
            <a:off x="1187929" y="2413841"/>
            <a:ext cx="3101255" cy="2116658"/>
          </a:xfrm>
          <a:prstGeom prst="roundRect">
            <a:avLst>
              <a:gd name="adj" fmla="val 527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84B5E5C-B63D-6D42-A9D7-F5A250865EE7}"/>
              </a:ext>
            </a:extLst>
          </p:cNvPr>
          <p:cNvSpPr/>
          <p:nvPr/>
        </p:nvSpPr>
        <p:spPr>
          <a:xfrm>
            <a:off x="1458760" y="3591399"/>
            <a:ext cx="920812" cy="355740"/>
          </a:xfrm>
          <a:prstGeom prst="rect">
            <a:avLst/>
          </a:prstGeom>
          <a:solidFill>
            <a:srgbClr val="FFA5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attention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6191D75-1219-2249-9561-68E3215EE717}"/>
              </a:ext>
            </a:extLst>
          </p:cNvPr>
          <p:cNvSpPr/>
          <p:nvPr/>
        </p:nvSpPr>
        <p:spPr>
          <a:xfrm>
            <a:off x="3099987" y="3596624"/>
            <a:ext cx="920812" cy="350515"/>
          </a:xfrm>
          <a:prstGeom prst="rect">
            <a:avLst/>
          </a:prstGeom>
          <a:solidFill>
            <a:srgbClr val="FF6C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emporal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45A55BA6-20C6-E945-8540-278B8DE5904E}"/>
                  </a:ext>
                </a:extLst>
              </p:cNvPr>
              <p:cNvSpPr txBox="1"/>
              <p:nvPr/>
            </p:nvSpPr>
            <p:spPr>
              <a:xfrm>
                <a:off x="2394044" y="4669491"/>
                <a:ext cx="6070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STE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45A55BA6-20C6-E945-8540-278B8DE59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044" y="4669491"/>
                <a:ext cx="6070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EED927D-5B83-4D49-A30C-B26CC636A553}"/>
              </a:ext>
            </a:extLst>
          </p:cNvPr>
          <p:cNvCxnSpPr>
            <a:cxnSpLocks/>
            <a:stCxn id="256" idx="0"/>
            <a:endCxn id="264" idx="2"/>
          </p:cNvCxnSpPr>
          <p:nvPr/>
        </p:nvCxnSpPr>
        <p:spPr>
          <a:xfrm flipH="1" flipV="1">
            <a:off x="2696896" y="4298025"/>
            <a:ext cx="669" cy="371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ABE40EDC-A806-A649-BEE2-F1720DC16917}"/>
              </a:ext>
            </a:extLst>
          </p:cNvPr>
          <p:cNvCxnSpPr>
            <a:cxnSpLocks/>
            <a:stCxn id="251" idx="1"/>
            <a:endCxn id="261" idx="1"/>
          </p:cNvCxnSpPr>
          <p:nvPr/>
        </p:nvCxnSpPr>
        <p:spPr>
          <a:xfrm rot="10800000">
            <a:off x="1458760" y="3285511"/>
            <a:ext cx="12700" cy="48375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B4A386C-E994-1645-8817-0EEADBEE4357}"/>
                  </a:ext>
                </a:extLst>
              </p:cNvPr>
              <p:cNvSpPr txBox="1"/>
              <p:nvPr/>
            </p:nvSpPr>
            <p:spPr>
              <a:xfrm>
                <a:off x="4170221" y="4595479"/>
                <a:ext cx="3928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</m:t>
                      </m:r>
                    </m:oMath>
                  </m:oMathPara>
                </a14:m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B4A386C-E994-1645-8817-0EEADBEE4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21" y="4595479"/>
                <a:ext cx="392805" cy="369332"/>
              </a:xfrm>
              <a:prstGeom prst="rect">
                <a:avLst/>
              </a:prstGeom>
              <a:blipFill>
                <a:blip r:embed="rId14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Rectangle 260">
            <a:extLst>
              <a:ext uri="{FF2B5EF4-FFF2-40B4-BE49-F238E27FC236}">
                <a16:creationId xmlns:a16="http://schemas.microsoft.com/office/drawing/2014/main" id="{862127E6-E2AF-7643-AF80-EAB67B758FDB}"/>
              </a:ext>
            </a:extLst>
          </p:cNvPr>
          <p:cNvSpPr/>
          <p:nvPr/>
        </p:nvSpPr>
        <p:spPr>
          <a:xfrm>
            <a:off x="1458760" y="3160776"/>
            <a:ext cx="914552" cy="249470"/>
          </a:xfrm>
          <a:prstGeom prst="rect">
            <a:avLst/>
          </a:prstGeom>
          <a:solidFill>
            <a:srgbClr val="B7C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33F75B6-189D-FE41-971E-5F8C6D0F8EE1}"/>
              </a:ext>
            </a:extLst>
          </p:cNvPr>
          <p:cNvCxnSpPr>
            <a:cxnSpLocks/>
            <a:endCxn id="261" idx="2"/>
          </p:cNvCxnSpPr>
          <p:nvPr/>
        </p:nvCxnSpPr>
        <p:spPr>
          <a:xfrm flipH="1" flipV="1">
            <a:off x="1916036" y="3410246"/>
            <a:ext cx="1" cy="186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FEC25E9-D635-8348-BC88-0F1771077062}"/>
              </a:ext>
            </a:extLst>
          </p:cNvPr>
          <p:cNvSpPr/>
          <p:nvPr/>
        </p:nvSpPr>
        <p:spPr>
          <a:xfrm>
            <a:off x="2221321" y="4076717"/>
            <a:ext cx="951149" cy="221308"/>
          </a:xfrm>
          <a:prstGeom prst="rect">
            <a:avLst/>
          </a:prstGeom>
          <a:solidFill>
            <a:srgbClr val="D5EA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en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129BDC9-3B3C-3446-A249-87721F8674D9}"/>
              </a:ext>
            </a:extLst>
          </p:cNvPr>
          <p:cNvSpPr/>
          <p:nvPr/>
        </p:nvSpPr>
        <p:spPr>
          <a:xfrm>
            <a:off x="3106246" y="3153586"/>
            <a:ext cx="914553" cy="249471"/>
          </a:xfrm>
          <a:prstGeom prst="rect">
            <a:avLst/>
          </a:prstGeom>
          <a:solidFill>
            <a:srgbClr val="B7CE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en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202F8D9A-D065-904E-8C8A-83582CAC5083}"/>
              </a:ext>
            </a:extLst>
          </p:cNvPr>
          <p:cNvCxnSpPr>
            <a:cxnSpLocks/>
            <a:endCxn id="265" idx="2"/>
          </p:cNvCxnSpPr>
          <p:nvPr/>
        </p:nvCxnSpPr>
        <p:spPr>
          <a:xfrm flipV="1">
            <a:off x="3563523" y="3403057"/>
            <a:ext cx="0" cy="186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>
            <a:extLst>
              <a:ext uri="{FF2B5EF4-FFF2-40B4-BE49-F238E27FC236}">
                <a16:creationId xmlns:a16="http://schemas.microsoft.com/office/drawing/2014/main" id="{A459CB19-519F-D044-9197-31722D04559E}"/>
              </a:ext>
            </a:extLst>
          </p:cNvPr>
          <p:cNvCxnSpPr>
            <a:cxnSpLocks/>
            <a:stCxn id="252" idx="3"/>
            <a:endCxn id="265" idx="3"/>
          </p:cNvCxnSpPr>
          <p:nvPr/>
        </p:nvCxnSpPr>
        <p:spPr>
          <a:xfrm flipV="1">
            <a:off x="4020799" y="3278322"/>
            <a:ext cx="12700" cy="49356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66B97A1-DAC7-2E44-8FEC-742E8DFD284C}"/>
              </a:ext>
            </a:extLst>
          </p:cNvPr>
          <p:cNvCxnSpPr>
            <a:cxnSpLocks/>
            <a:stCxn id="281" idx="0"/>
          </p:cNvCxnSpPr>
          <p:nvPr/>
        </p:nvCxnSpPr>
        <p:spPr>
          <a:xfrm flipV="1">
            <a:off x="2728705" y="1873045"/>
            <a:ext cx="0" cy="5883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98AF427E-C1EB-2541-8A01-FAFA7C2CA90C}"/>
              </a:ext>
            </a:extLst>
          </p:cNvPr>
          <p:cNvSpPr/>
          <p:nvPr/>
        </p:nvSpPr>
        <p:spPr>
          <a:xfrm>
            <a:off x="2620705" y="2461416"/>
            <a:ext cx="216000" cy="21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A78771C6-6031-1D40-A775-5652A96B72AD}"/>
              </a:ext>
            </a:extLst>
          </p:cNvPr>
          <p:cNvSpPr/>
          <p:nvPr/>
        </p:nvSpPr>
        <p:spPr>
          <a:xfrm>
            <a:off x="1490617" y="2677747"/>
            <a:ext cx="216000" cy="21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D7B2B0A8-E7DD-3740-8BA8-C79729B9AA58}"/>
              </a:ext>
            </a:extLst>
          </p:cNvPr>
          <p:cNvSpPr/>
          <p:nvPr/>
        </p:nvSpPr>
        <p:spPr>
          <a:xfrm>
            <a:off x="2562218" y="2853603"/>
            <a:ext cx="342000" cy="18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𝜎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4D43AB8B-B871-5649-9982-A05A0D9304D5}"/>
              </a:ext>
            </a:extLst>
          </p:cNvPr>
          <p:cNvSpPr/>
          <p:nvPr/>
        </p:nvSpPr>
        <p:spPr>
          <a:xfrm>
            <a:off x="3768942" y="2676616"/>
            <a:ext cx="216000" cy="21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9" name="Elbow Connector 308">
            <a:extLst>
              <a:ext uri="{FF2B5EF4-FFF2-40B4-BE49-F238E27FC236}">
                <a16:creationId xmlns:a16="http://schemas.microsoft.com/office/drawing/2014/main" id="{66B45E32-9D58-6C4B-B3A2-1FE19EB88FB8}"/>
              </a:ext>
            </a:extLst>
          </p:cNvPr>
          <p:cNvCxnSpPr>
            <a:cxnSpLocks/>
            <a:stCxn id="283" idx="0"/>
            <a:endCxn id="282" idx="6"/>
          </p:cNvCxnSpPr>
          <p:nvPr/>
        </p:nvCxnSpPr>
        <p:spPr>
          <a:xfrm rot="16200000" flipV="1">
            <a:off x="2185990" y="2306374"/>
            <a:ext cx="67856" cy="10266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311">
            <a:extLst>
              <a:ext uri="{FF2B5EF4-FFF2-40B4-BE49-F238E27FC236}">
                <a16:creationId xmlns:a16="http://schemas.microsoft.com/office/drawing/2014/main" id="{3294A2B6-848B-AF42-B7E5-710543DF766C}"/>
              </a:ext>
            </a:extLst>
          </p:cNvPr>
          <p:cNvCxnSpPr>
            <a:cxnSpLocks/>
            <a:stCxn id="283" idx="0"/>
            <a:endCxn id="32" idx="1"/>
          </p:cNvCxnSpPr>
          <p:nvPr/>
        </p:nvCxnSpPr>
        <p:spPr>
          <a:xfrm rot="5400000" flipH="1" flipV="1">
            <a:off x="2907318" y="2609923"/>
            <a:ext cx="69580" cy="4177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FB4382C6-80E0-7449-8EC9-5749B37C10D0}"/>
              </a:ext>
            </a:extLst>
          </p:cNvPr>
          <p:cNvCxnSpPr>
            <a:cxnSpLocks/>
            <a:stCxn id="307" idx="0"/>
            <a:endCxn id="281" idx="6"/>
          </p:cNvCxnSpPr>
          <p:nvPr/>
        </p:nvCxnSpPr>
        <p:spPr>
          <a:xfrm rot="16200000" flipV="1">
            <a:off x="3303224" y="2102897"/>
            <a:ext cx="107200" cy="10402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>
            <a:extLst>
              <a:ext uri="{FF2B5EF4-FFF2-40B4-BE49-F238E27FC236}">
                <a16:creationId xmlns:a16="http://schemas.microsoft.com/office/drawing/2014/main" id="{EACF8BAF-30C1-2842-8819-8199AE66A845}"/>
              </a:ext>
            </a:extLst>
          </p:cNvPr>
          <p:cNvCxnSpPr>
            <a:cxnSpLocks/>
            <a:stCxn id="282" idx="0"/>
            <a:endCxn id="281" idx="2"/>
          </p:cNvCxnSpPr>
          <p:nvPr/>
        </p:nvCxnSpPr>
        <p:spPr>
          <a:xfrm rot="5400000" flipH="1" flipV="1">
            <a:off x="2055496" y="2112538"/>
            <a:ext cx="108331" cy="10220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0755578A-6DD7-6341-8396-14307166B0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63636" y="4220114"/>
            <a:ext cx="1066528" cy="612822"/>
          </a:xfrm>
          <a:prstGeom prst="bentConnector3">
            <a:avLst>
              <a:gd name="adj1" fmla="val 100057"/>
            </a:avLst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178758D-E227-004C-98A9-4218D330D94D}"/>
              </a:ext>
            </a:extLst>
          </p:cNvPr>
          <p:cNvCxnSpPr>
            <a:cxnSpLocks/>
            <a:endCxn id="264" idx="3"/>
          </p:cNvCxnSpPr>
          <p:nvPr/>
        </p:nvCxnSpPr>
        <p:spPr>
          <a:xfrm flipH="1">
            <a:off x="3172470" y="4187371"/>
            <a:ext cx="173095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9329F313-2FEB-3B41-9997-F004332C138C}"/>
              </a:ext>
            </a:extLst>
          </p:cNvPr>
          <p:cNvCxnSpPr>
            <a:cxnSpLocks/>
            <a:endCxn id="307" idx="4"/>
          </p:cNvCxnSpPr>
          <p:nvPr/>
        </p:nvCxnSpPr>
        <p:spPr>
          <a:xfrm flipV="1">
            <a:off x="3876942" y="2892616"/>
            <a:ext cx="0" cy="265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0174219-C06B-1948-905F-FFDB8703B3BE}"/>
              </a:ext>
            </a:extLst>
          </p:cNvPr>
          <p:cNvCxnSpPr>
            <a:cxnSpLocks/>
            <a:endCxn id="282" idx="4"/>
          </p:cNvCxnSpPr>
          <p:nvPr/>
        </p:nvCxnSpPr>
        <p:spPr>
          <a:xfrm flipV="1">
            <a:off x="1598617" y="2893747"/>
            <a:ext cx="0" cy="261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>
            <a:extLst>
              <a:ext uri="{FF2B5EF4-FFF2-40B4-BE49-F238E27FC236}">
                <a16:creationId xmlns:a16="http://schemas.microsoft.com/office/drawing/2014/main" id="{2D6AD50A-F287-104B-9918-D97B963379DE}"/>
              </a:ext>
            </a:extLst>
          </p:cNvPr>
          <p:cNvCxnSpPr>
            <a:cxnSpLocks/>
            <a:stCxn id="264" idx="0"/>
            <a:endCxn id="251" idx="3"/>
          </p:cNvCxnSpPr>
          <p:nvPr/>
        </p:nvCxnSpPr>
        <p:spPr>
          <a:xfrm rot="16200000" flipV="1">
            <a:off x="2384510" y="3764331"/>
            <a:ext cx="307448" cy="3173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E740D621-C4AB-754E-90F5-B9E61C98EC79}"/>
              </a:ext>
            </a:extLst>
          </p:cNvPr>
          <p:cNvSpPr/>
          <p:nvPr/>
        </p:nvSpPr>
        <p:spPr>
          <a:xfrm>
            <a:off x="1960891" y="1508147"/>
            <a:ext cx="183495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BridgeTrans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FF8E1-43A8-BD43-B972-6A3404C6F033}"/>
                  </a:ext>
                </a:extLst>
              </p:cNvPr>
              <p:cNvSpPr txBox="1"/>
              <p:nvPr/>
            </p:nvSpPr>
            <p:spPr>
              <a:xfrm rot="19685261">
                <a:off x="4280623" y="4329763"/>
                <a:ext cx="2500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FF8E1-43A8-BD43-B972-6A3404C6F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85261">
                <a:off x="4280623" y="4329763"/>
                <a:ext cx="25006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FE3439BA-1D66-A242-807A-CBCE3BE69361}"/>
              </a:ext>
            </a:extLst>
          </p:cNvPr>
          <p:cNvCxnSpPr>
            <a:cxnSpLocks/>
          </p:cNvCxnSpPr>
          <p:nvPr/>
        </p:nvCxnSpPr>
        <p:spPr>
          <a:xfrm flipV="1">
            <a:off x="3025964" y="1873045"/>
            <a:ext cx="0" cy="5376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Elbow Connector 397">
            <a:extLst>
              <a:ext uri="{FF2B5EF4-FFF2-40B4-BE49-F238E27FC236}">
                <a16:creationId xmlns:a16="http://schemas.microsoft.com/office/drawing/2014/main" id="{18C563B6-C7E9-3B48-A7D4-83C08A56D1C9}"/>
              </a:ext>
            </a:extLst>
          </p:cNvPr>
          <p:cNvCxnSpPr>
            <a:cxnSpLocks/>
            <a:stCxn id="256" idx="3"/>
          </p:cNvCxnSpPr>
          <p:nvPr/>
        </p:nvCxnSpPr>
        <p:spPr>
          <a:xfrm flipV="1">
            <a:off x="3001085" y="4546688"/>
            <a:ext cx="149913" cy="307469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D2FE0D4A-E72A-9B47-9BE7-A11C8D1E685A}"/>
                  </a:ext>
                </a:extLst>
              </p:cNvPr>
              <p:cNvSpPr txBox="1"/>
              <p:nvPr/>
            </p:nvSpPr>
            <p:spPr>
              <a:xfrm>
                <a:off x="2044570" y="1861100"/>
                <a:ext cx="6070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HST</m:t>
                      </m:r>
                    </m:oMath>
                  </m:oMathPara>
                </a14:m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D2FE0D4A-E72A-9B47-9BE7-A11C8D1E6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570" y="1861100"/>
                <a:ext cx="60704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6A891301-948B-0B44-99FA-6898B1B4CB4E}"/>
                  </a:ext>
                </a:extLst>
              </p:cNvPr>
              <p:cNvSpPr txBox="1"/>
              <p:nvPr/>
            </p:nvSpPr>
            <p:spPr>
              <a:xfrm>
                <a:off x="1082965" y="1508085"/>
                <a:ext cx="6070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STE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6A891301-948B-0B44-99FA-6898B1B4C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965" y="1508085"/>
                <a:ext cx="60704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17275A8E-89BD-FD49-A511-A705AE037F1B}"/>
              </a:ext>
            </a:extLst>
          </p:cNvPr>
          <p:cNvCxnSpPr>
            <a:cxnSpLocks/>
            <a:stCxn id="404" idx="3"/>
            <a:endCxn id="393" idx="1"/>
          </p:cNvCxnSpPr>
          <p:nvPr/>
        </p:nvCxnSpPr>
        <p:spPr>
          <a:xfrm>
            <a:off x="1690006" y="1692751"/>
            <a:ext cx="270885" cy="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F4AE357B-DDC9-004E-9531-497E6C129B70}"/>
              </a:ext>
            </a:extLst>
          </p:cNvPr>
          <p:cNvCxnSpPr>
            <a:cxnSpLocks/>
            <a:stCxn id="393" idx="3"/>
          </p:cNvCxnSpPr>
          <p:nvPr/>
        </p:nvCxnSpPr>
        <p:spPr>
          <a:xfrm>
            <a:off x="3795841" y="1692813"/>
            <a:ext cx="13616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Oval 407">
            <a:extLst>
              <a:ext uri="{FF2B5EF4-FFF2-40B4-BE49-F238E27FC236}">
                <a16:creationId xmlns:a16="http://schemas.microsoft.com/office/drawing/2014/main" id="{C9344ABB-B639-6D4C-A091-646FABEFCE35}"/>
              </a:ext>
            </a:extLst>
          </p:cNvPr>
          <p:cNvSpPr/>
          <p:nvPr/>
        </p:nvSpPr>
        <p:spPr>
          <a:xfrm rot="1058162">
            <a:off x="5482300" y="1512127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5B10F676-EF44-C041-BC3B-16CE2792A8E3}"/>
              </a:ext>
            </a:extLst>
          </p:cNvPr>
          <p:cNvSpPr/>
          <p:nvPr/>
        </p:nvSpPr>
        <p:spPr>
          <a:xfrm rot="20169321">
            <a:off x="5430165" y="1714829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C3EBCFF6-16B5-9645-B52A-F6508883F70C}"/>
              </a:ext>
            </a:extLst>
          </p:cNvPr>
          <p:cNvSpPr/>
          <p:nvPr/>
        </p:nvSpPr>
        <p:spPr>
          <a:xfrm rot="19652070">
            <a:off x="5238505" y="1895239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7F0AC620-33A6-B348-BA07-0C9D022501C8}"/>
              </a:ext>
            </a:extLst>
          </p:cNvPr>
          <p:cNvCxnSpPr>
            <a:cxnSpLocks/>
            <a:stCxn id="411" idx="7"/>
            <a:endCxn id="408" idx="4"/>
          </p:cNvCxnSpPr>
          <p:nvPr/>
        </p:nvCxnSpPr>
        <p:spPr>
          <a:xfrm flipV="1">
            <a:off x="5503654" y="1617589"/>
            <a:ext cx="16286" cy="10087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11EB9148-5A07-3C42-A18B-5778CD7A4D06}"/>
              </a:ext>
            </a:extLst>
          </p:cNvPr>
          <p:cNvCxnSpPr>
            <a:cxnSpLocks/>
            <a:stCxn id="411" idx="3"/>
            <a:endCxn id="412" idx="6"/>
          </p:cNvCxnSpPr>
          <p:nvPr/>
        </p:nvCxnSpPr>
        <p:spPr>
          <a:xfrm flipH="1">
            <a:off x="5338066" y="1819190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E2AD3ADD-CB0D-2D48-8980-3E8973D6F2AD}"/>
              </a:ext>
            </a:extLst>
          </p:cNvPr>
          <p:cNvSpPr/>
          <p:nvPr/>
        </p:nvSpPr>
        <p:spPr>
          <a:xfrm rot="564973">
            <a:off x="5629119" y="136153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A4CCAF50-8DA0-8843-8404-051A13FF01A4}"/>
              </a:ext>
            </a:extLst>
          </p:cNvPr>
          <p:cNvSpPr/>
          <p:nvPr/>
        </p:nvSpPr>
        <p:spPr>
          <a:xfrm rot="2567871">
            <a:off x="5299837" y="2143065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6D5018F5-36A7-1342-8C7B-3550F5413F36}"/>
              </a:ext>
            </a:extLst>
          </p:cNvPr>
          <p:cNvCxnSpPr>
            <a:cxnSpLocks/>
            <a:stCxn id="412" idx="4"/>
            <a:endCxn id="421" idx="1"/>
          </p:cNvCxnSpPr>
          <p:nvPr/>
        </p:nvCxnSpPr>
        <p:spPr>
          <a:xfrm>
            <a:off x="5321492" y="1994800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343C0BAF-A58B-1E42-A55A-A517D9E04E18}"/>
              </a:ext>
            </a:extLst>
          </p:cNvPr>
          <p:cNvCxnSpPr>
            <a:cxnSpLocks/>
            <a:stCxn id="408" idx="0"/>
            <a:endCxn id="419" idx="3"/>
          </p:cNvCxnSpPr>
          <p:nvPr/>
        </p:nvCxnSpPr>
        <p:spPr>
          <a:xfrm flipV="1">
            <a:off x="5552660" y="1446955"/>
            <a:ext cx="86542" cy="6771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33905F95-A252-DE42-A467-2540C5C382BA}"/>
              </a:ext>
            </a:extLst>
          </p:cNvPr>
          <p:cNvSpPr txBox="1"/>
          <p:nvPr/>
        </p:nvSpPr>
        <p:spPr>
          <a:xfrm>
            <a:off x="5102215" y="2548920"/>
            <a:ext cx="515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8451AC40-B549-4547-89B8-2F0C32BE7C81}"/>
              </a:ext>
            </a:extLst>
          </p:cNvPr>
          <p:cNvSpPr/>
          <p:nvPr/>
        </p:nvSpPr>
        <p:spPr>
          <a:xfrm rot="1058162">
            <a:off x="7394680" y="1507661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719B48C-31FC-3F46-B6F2-D80923C56751}"/>
              </a:ext>
            </a:extLst>
          </p:cNvPr>
          <p:cNvSpPr/>
          <p:nvPr/>
        </p:nvSpPr>
        <p:spPr>
          <a:xfrm rot="20169321">
            <a:off x="7342545" y="171036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76B8A576-F25C-324C-B338-27F1FAB9B6A7}"/>
              </a:ext>
            </a:extLst>
          </p:cNvPr>
          <p:cNvSpPr/>
          <p:nvPr/>
        </p:nvSpPr>
        <p:spPr>
          <a:xfrm rot="19652070">
            <a:off x="7150885" y="189077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F2E42EF1-1B37-A842-9A94-7B0995240338}"/>
              </a:ext>
            </a:extLst>
          </p:cNvPr>
          <p:cNvCxnSpPr>
            <a:cxnSpLocks/>
            <a:stCxn id="467" idx="7"/>
            <a:endCxn id="464" idx="4"/>
          </p:cNvCxnSpPr>
          <p:nvPr/>
        </p:nvCxnSpPr>
        <p:spPr>
          <a:xfrm flipV="1">
            <a:off x="7416034" y="1613123"/>
            <a:ext cx="16286" cy="10087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0CEF456B-A869-7345-A69C-2BFB6DEAFA8E}"/>
              </a:ext>
            </a:extLst>
          </p:cNvPr>
          <p:cNvCxnSpPr>
            <a:cxnSpLocks/>
            <a:stCxn id="467" idx="3"/>
            <a:endCxn id="468" idx="6"/>
          </p:cNvCxnSpPr>
          <p:nvPr/>
        </p:nvCxnSpPr>
        <p:spPr>
          <a:xfrm flipH="1">
            <a:off x="7250446" y="1814724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Oval 474">
            <a:extLst>
              <a:ext uri="{FF2B5EF4-FFF2-40B4-BE49-F238E27FC236}">
                <a16:creationId xmlns:a16="http://schemas.microsoft.com/office/drawing/2014/main" id="{C442FB64-6314-8B41-9153-55D32907E839}"/>
              </a:ext>
            </a:extLst>
          </p:cNvPr>
          <p:cNvSpPr/>
          <p:nvPr/>
        </p:nvSpPr>
        <p:spPr>
          <a:xfrm rot="564973">
            <a:off x="7541499" y="1357067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D3D19871-F15E-3F45-B808-6E9A19D4F3DD}"/>
              </a:ext>
            </a:extLst>
          </p:cNvPr>
          <p:cNvSpPr/>
          <p:nvPr/>
        </p:nvSpPr>
        <p:spPr>
          <a:xfrm rot="2567871">
            <a:off x="7212217" y="2138599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1053BF6C-EF50-044A-B5D6-5B580A023A73}"/>
              </a:ext>
            </a:extLst>
          </p:cNvPr>
          <p:cNvCxnSpPr>
            <a:cxnSpLocks/>
            <a:stCxn id="468" idx="4"/>
            <a:endCxn id="477" idx="1"/>
          </p:cNvCxnSpPr>
          <p:nvPr/>
        </p:nvCxnSpPr>
        <p:spPr>
          <a:xfrm>
            <a:off x="7233872" y="1990334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96DB6314-A39D-204A-BD32-385AE4707207}"/>
              </a:ext>
            </a:extLst>
          </p:cNvPr>
          <p:cNvCxnSpPr>
            <a:cxnSpLocks/>
            <a:stCxn id="464" idx="0"/>
            <a:endCxn id="475" idx="3"/>
          </p:cNvCxnSpPr>
          <p:nvPr/>
        </p:nvCxnSpPr>
        <p:spPr>
          <a:xfrm flipV="1">
            <a:off x="7465040" y="1442489"/>
            <a:ext cx="86542" cy="6771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452EAD24-F15E-4049-980A-689C00A1A64E}"/>
                  </a:ext>
                </a:extLst>
              </p:cNvPr>
              <p:cNvSpPr txBox="1"/>
              <p:nvPr/>
            </p:nvSpPr>
            <p:spPr>
              <a:xfrm>
                <a:off x="5576168" y="1778153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452EAD24-F15E-4049-980A-689C00A1A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168" y="1778153"/>
                <a:ext cx="250068" cy="276999"/>
              </a:xfrm>
              <a:prstGeom prst="rect">
                <a:avLst/>
              </a:prstGeom>
              <a:blipFill>
                <a:blip r:embed="rId18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2" name="Picture 481">
            <a:extLst>
              <a:ext uri="{FF2B5EF4-FFF2-40B4-BE49-F238E27FC236}">
                <a16:creationId xmlns:a16="http://schemas.microsoft.com/office/drawing/2014/main" id="{C47F9FC6-E22B-1045-A38E-D20D44ABCA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8721" y="1808081"/>
            <a:ext cx="63500" cy="76200"/>
          </a:xfrm>
          <a:prstGeom prst="rect">
            <a:avLst/>
          </a:prstGeom>
        </p:spPr>
      </p:pic>
      <p:pic>
        <p:nvPicPr>
          <p:cNvPr id="483" name="Picture 482">
            <a:extLst>
              <a:ext uri="{FF2B5EF4-FFF2-40B4-BE49-F238E27FC236}">
                <a16:creationId xmlns:a16="http://schemas.microsoft.com/office/drawing/2014/main" id="{B4E324D1-C10A-7B45-A20D-293A6BB012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8721" y="1808081"/>
            <a:ext cx="63500" cy="76200"/>
          </a:xfrm>
          <a:prstGeom prst="rect">
            <a:avLst/>
          </a:prstGeom>
        </p:spPr>
      </p:pic>
      <p:sp>
        <p:nvSpPr>
          <p:cNvPr id="484" name="Rounded Rectangle 483">
            <a:extLst>
              <a:ext uri="{FF2B5EF4-FFF2-40B4-BE49-F238E27FC236}">
                <a16:creationId xmlns:a16="http://schemas.microsoft.com/office/drawing/2014/main" id="{87785D30-E5CD-C744-AA9D-2AF98F4D3FE6}"/>
              </a:ext>
            </a:extLst>
          </p:cNvPr>
          <p:cNvSpPr/>
          <p:nvPr/>
        </p:nvSpPr>
        <p:spPr>
          <a:xfrm>
            <a:off x="5157479" y="1323847"/>
            <a:ext cx="2678421" cy="1185379"/>
          </a:xfrm>
          <a:prstGeom prst="roundRect">
            <a:avLst>
              <a:gd name="adj" fmla="val 64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F23B325E-337F-EA43-B119-E8AC09C265B7}"/>
              </a:ext>
            </a:extLst>
          </p:cNvPr>
          <p:cNvCxnSpPr>
            <a:cxnSpLocks/>
          </p:cNvCxnSpPr>
          <p:nvPr/>
        </p:nvCxnSpPr>
        <p:spPr>
          <a:xfrm>
            <a:off x="3025964" y="2133598"/>
            <a:ext cx="21315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Oval 490">
            <a:extLst>
              <a:ext uri="{FF2B5EF4-FFF2-40B4-BE49-F238E27FC236}">
                <a16:creationId xmlns:a16="http://schemas.microsoft.com/office/drawing/2014/main" id="{0651039C-92DE-3A46-A8C5-74EEF080A376}"/>
              </a:ext>
            </a:extLst>
          </p:cNvPr>
          <p:cNvSpPr/>
          <p:nvPr/>
        </p:nvSpPr>
        <p:spPr>
          <a:xfrm rot="1058162">
            <a:off x="6192680" y="1508855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FAE6387D-0A93-D345-8D87-F8CBDFD3B743}"/>
              </a:ext>
            </a:extLst>
          </p:cNvPr>
          <p:cNvSpPr/>
          <p:nvPr/>
        </p:nvSpPr>
        <p:spPr>
          <a:xfrm rot="20169321">
            <a:off x="6140545" y="1711557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DC7AC1FF-E28D-FF44-9FB7-E01551CA348E}"/>
              </a:ext>
            </a:extLst>
          </p:cNvPr>
          <p:cNvSpPr/>
          <p:nvPr/>
        </p:nvSpPr>
        <p:spPr>
          <a:xfrm rot="19652070">
            <a:off x="5948885" y="1891967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FD03C9B2-AEDB-DA44-8933-0B30CBF66F9F}"/>
              </a:ext>
            </a:extLst>
          </p:cNvPr>
          <p:cNvCxnSpPr>
            <a:cxnSpLocks/>
            <a:stCxn id="492" idx="7"/>
            <a:endCxn id="491" idx="4"/>
          </p:cNvCxnSpPr>
          <p:nvPr/>
        </p:nvCxnSpPr>
        <p:spPr>
          <a:xfrm flipV="1">
            <a:off x="6214034" y="1614317"/>
            <a:ext cx="16286" cy="10087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769226AD-8A6C-7B45-B3FE-AF3AC3DC9374}"/>
              </a:ext>
            </a:extLst>
          </p:cNvPr>
          <p:cNvCxnSpPr>
            <a:cxnSpLocks/>
            <a:stCxn id="492" idx="3"/>
            <a:endCxn id="493" idx="6"/>
          </p:cNvCxnSpPr>
          <p:nvPr/>
        </p:nvCxnSpPr>
        <p:spPr>
          <a:xfrm flipH="1">
            <a:off x="6048446" y="1815918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CD6B5BD1-E7BC-0246-B3AE-F134ED0D7E86}"/>
              </a:ext>
            </a:extLst>
          </p:cNvPr>
          <p:cNvSpPr/>
          <p:nvPr/>
        </p:nvSpPr>
        <p:spPr>
          <a:xfrm rot="564973">
            <a:off x="6339499" y="1358261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3148CD42-33BC-9345-92CD-AA8C6D7FDA7B}"/>
              </a:ext>
            </a:extLst>
          </p:cNvPr>
          <p:cNvSpPr/>
          <p:nvPr/>
        </p:nvSpPr>
        <p:spPr>
          <a:xfrm rot="2567871">
            <a:off x="6010217" y="213979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C1E46DD2-017B-3045-9324-ED3917FF6A18}"/>
              </a:ext>
            </a:extLst>
          </p:cNvPr>
          <p:cNvCxnSpPr>
            <a:cxnSpLocks/>
            <a:stCxn id="493" idx="4"/>
            <a:endCxn id="497" idx="1"/>
          </p:cNvCxnSpPr>
          <p:nvPr/>
        </p:nvCxnSpPr>
        <p:spPr>
          <a:xfrm>
            <a:off x="6031872" y="1991528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1A8FBCC9-2B2D-7844-A88F-FB82267E554D}"/>
              </a:ext>
            </a:extLst>
          </p:cNvPr>
          <p:cNvCxnSpPr>
            <a:cxnSpLocks/>
            <a:stCxn id="491" idx="0"/>
            <a:endCxn id="496" idx="3"/>
          </p:cNvCxnSpPr>
          <p:nvPr/>
        </p:nvCxnSpPr>
        <p:spPr>
          <a:xfrm flipV="1">
            <a:off x="6263040" y="1443683"/>
            <a:ext cx="86542" cy="6771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197B18DA-3B64-7A4F-A1F1-14F20AF514D3}"/>
              </a:ext>
            </a:extLst>
          </p:cNvPr>
          <p:cNvSpPr/>
          <p:nvPr/>
        </p:nvSpPr>
        <p:spPr>
          <a:xfrm rot="1058162">
            <a:off x="6636110" y="1508854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59155934-B079-CB42-B256-07193A5705EF}"/>
              </a:ext>
            </a:extLst>
          </p:cNvPr>
          <p:cNvSpPr/>
          <p:nvPr/>
        </p:nvSpPr>
        <p:spPr>
          <a:xfrm rot="20169321">
            <a:off x="6583975" y="1711556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1C9DB0A5-D989-7840-A5D2-9D2947FCD9D3}"/>
              </a:ext>
            </a:extLst>
          </p:cNvPr>
          <p:cNvSpPr/>
          <p:nvPr/>
        </p:nvSpPr>
        <p:spPr>
          <a:xfrm rot="19652070">
            <a:off x="6392315" y="1891966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90A63AE8-9F98-CB49-8BF1-579435E1FD6F}"/>
              </a:ext>
            </a:extLst>
          </p:cNvPr>
          <p:cNvCxnSpPr>
            <a:cxnSpLocks/>
            <a:stCxn id="504" idx="7"/>
            <a:endCxn id="503" idx="4"/>
          </p:cNvCxnSpPr>
          <p:nvPr/>
        </p:nvCxnSpPr>
        <p:spPr>
          <a:xfrm flipV="1">
            <a:off x="6657464" y="1614316"/>
            <a:ext cx="16286" cy="10087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384D2363-D3DC-B844-B0D4-F0CFC8D5F255}"/>
              </a:ext>
            </a:extLst>
          </p:cNvPr>
          <p:cNvCxnSpPr>
            <a:cxnSpLocks/>
            <a:stCxn id="504" idx="3"/>
            <a:endCxn id="505" idx="6"/>
          </p:cNvCxnSpPr>
          <p:nvPr/>
        </p:nvCxnSpPr>
        <p:spPr>
          <a:xfrm flipH="1">
            <a:off x="6491876" y="1815917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Oval 507">
            <a:extLst>
              <a:ext uri="{FF2B5EF4-FFF2-40B4-BE49-F238E27FC236}">
                <a16:creationId xmlns:a16="http://schemas.microsoft.com/office/drawing/2014/main" id="{16F3B07A-CCAF-8F49-9FDF-727B2772AB76}"/>
              </a:ext>
            </a:extLst>
          </p:cNvPr>
          <p:cNvSpPr/>
          <p:nvPr/>
        </p:nvSpPr>
        <p:spPr>
          <a:xfrm rot="564973">
            <a:off x="6782929" y="1358260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73FCA84E-1941-824C-B601-E5F269007E0E}"/>
              </a:ext>
            </a:extLst>
          </p:cNvPr>
          <p:cNvSpPr/>
          <p:nvPr/>
        </p:nvSpPr>
        <p:spPr>
          <a:xfrm rot="2567871">
            <a:off x="6453647" y="213979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706647EE-60BC-3F47-8A6D-E12FF848B9DE}"/>
              </a:ext>
            </a:extLst>
          </p:cNvPr>
          <p:cNvCxnSpPr>
            <a:cxnSpLocks/>
            <a:stCxn id="505" idx="4"/>
            <a:endCxn id="509" idx="1"/>
          </p:cNvCxnSpPr>
          <p:nvPr/>
        </p:nvCxnSpPr>
        <p:spPr>
          <a:xfrm>
            <a:off x="6475302" y="1991527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DDDB1893-1380-794E-A365-3F7FCB507403}"/>
              </a:ext>
            </a:extLst>
          </p:cNvPr>
          <p:cNvCxnSpPr>
            <a:cxnSpLocks/>
            <a:stCxn id="503" idx="0"/>
            <a:endCxn id="508" idx="3"/>
          </p:cNvCxnSpPr>
          <p:nvPr/>
        </p:nvCxnSpPr>
        <p:spPr>
          <a:xfrm flipV="1">
            <a:off x="6706470" y="1443682"/>
            <a:ext cx="86542" cy="6771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" name="Picture 511">
            <a:extLst>
              <a:ext uri="{FF2B5EF4-FFF2-40B4-BE49-F238E27FC236}">
                <a16:creationId xmlns:a16="http://schemas.microsoft.com/office/drawing/2014/main" id="{245473D0-CE60-7845-8280-1AFD122503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2531" y="1804808"/>
            <a:ext cx="63500" cy="7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FA80B4E7-0363-0C49-B1A6-250F7876AF90}"/>
                  </a:ext>
                </a:extLst>
              </p:cNvPr>
              <p:cNvSpPr txBox="1"/>
              <p:nvPr/>
            </p:nvSpPr>
            <p:spPr>
              <a:xfrm>
                <a:off x="6732010" y="179346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FA80B4E7-0363-0C49-B1A6-250F7876A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010" y="1793465"/>
                <a:ext cx="250068" cy="276999"/>
              </a:xfrm>
              <a:prstGeom prst="rect">
                <a:avLst/>
              </a:prstGeom>
              <a:blipFill>
                <a:blip r:embed="rId19"/>
                <a:stretch>
                  <a:fillRect l="-4762" r="-95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D07B22C7-A1F8-8040-9612-FE3D787742DF}"/>
                  </a:ext>
                </a:extLst>
              </p:cNvPr>
              <p:cNvSpPr txBox="1"/>
              <p:nvPr/>
            </p:nvSpPr>
            <p:spPr>
              <a:xfrm>
                <a:off x="1624121" y="6100201"/>
                <a:ext cx="392805" cy="326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D07B22C7-A1F8-8040-9612-FE3D78774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21" y="6100201"/>
                <a:ext cx="392805" cy="3262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0D342B90-4DEA-0E45-AE83-203E73C42010}"/>
                  </a:ext>
                </a:extLst>
              </p:cNvPr>
              <p:cNvSpPr txBox="1"/>
              <p:nvPr/>
            </p:nvSpPr>
            <p:spPr>
              <a:xfrm>
                <a:off x="3590184" y="6092668"/>
                <a:ext cx="392805" cy="335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0D342B90-4DEA-0E45-AE83-203E73C42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184" y="6092668"/>
                <a:ext cx="392805" cy="335733"/>
              </a:xfrm>
              <a:prstGeom prst="rect">
                <a:avLst/>
              </a:prstGeom>
              <a:blipFill>
                <a:blip r:embed="rId21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3799494F-B084-9547-83C0-80CCB3EE17B0}"/>
                  </a:ext>
                </a:extLst>
              </p:cNvPr>
              <p:cNvSpPr txBox="1"/>
              <p:nvPr/>
            </p:nvSpPr>
            <p:spPr>
              <a:xfrm>
                <a:off x="4269147" y="6085918"/>
                <a:ext cx="392805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3799494F-B084-9547-83C0-80CCB3EE1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47" y="6085918"/>
                <a:ext cx="392805" cy="3348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9C3D678A-B53B-5A4D-9E91-CF2999B7FCB6}"/>
                  </a:ext>
                </a:extLst>
              </p:cNvPr>
              <p:cNvSpPr txBox="1"/>
              <p:nvPr/>
            </p:nvSpPr>
            <p:spPr>
              <a:xfrm>
                <a:off x="2274275" y="6097213"/>
                <a:ext cx="392805" cy="335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9C3D678A-B53B-5A4D-9E91-CF2999B7F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75" y="6097213"/>
                <a:ext cx="392805" cy="33573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89C3334E-B916-EB45-89E7-3977BF338BFF}"/>
                  </a:ext>
                </a:extLst>
              </p:cNvPr>
              <p:cNvSpPr txBox="1"/>
              <p:nvPr/>
            </p:nvSpPr>
            <p:spPr>
              <a:xfrm>
                <a:off x="5157427" y="2242334"/>
                <a:ext cx="60704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ST</m:t>
                          </m:r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89C3334E-B916-EB45-89E7-3977BF338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27" y="2242334"/>
                <a:ext cx="607041" cy="29290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AD8AA0C9-F6CA-9348-8FC1-BDA65A7B43EA}"/>
              </a:ext>
            </a:extLst>
          </p:cNvPr>
          <p:cNvCxnSpPr>
            <a:cxnSpLocks/>
          </p:cNvCxnSpPr>
          <p:nvPr/>
        </p:nvCxnSpPr>
        <p:spPr>
          <a:xfrm>
            <a:off x="2717011" y="2012731"/>
            <a:ext cx="24404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8F679C89-5A00-BF43-ADAC-B61B95A7472F}"/>
                  </a:ext>
                </a:extLst>
              </p:cNvPr>
              <p:cNvSpPr txBox="1"/>
              <p:nvPr/>
            </p:nvSpPr>
            <p:spPr>
              <a:xfrm>
                <a:off x="5851991" y="2250119"/>
                <a:ext cx="60704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ST</m:t>
                          </m:r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8F679C89-5A00-BF43-ADAC-B61B95A74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991" y="2250119"/>
                <a:ext cx="607041" cy="29290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4E8A7C56-DFB9-F241-999D-FF2699817EAF}"/>
                  </a:ext>
                </a:extLst>
              </p:cNvPr>
              <p:cNvSpPr txBox="1"/>
              <p:nvPr/>
            </p:nvSpPr>
            <p:spPr>
              <a:xfrm>
                <a:off x="6296560" y="2242626"/>
                <a:ext cx="607041" cy="29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GT</m:t>
                          </m:r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4E8A7C56-DFB9-F241-999D-FF2699817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560" y="2242626"/>
                <a:ext cx="607041" cy="292901"/>
              </a:xfrm>
              <a:prstGeom prst="rect">
                <a:avLst/>
              </a:prstGeom>
              <a:blipFill>
                <a:blip r:embed="rId26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41914C1E-9AC1-624D-BA9B-526CA008A5A2}"/>
                  </a:ext>
                </a:extLst>
              </p:cNvPr>
              <p:cNvSpPr txBox="1"/>
              <p:nvPr/>
            </p:nvSpPr>
            <p:spPr>
              <a:xfrm>
                <a:off x="7066102" y="2235693"/>
                <a:ext cx="607041" cy="310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GT</m:t>
                          </m:r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41914C1E-9AC1-624D-BA9B-526CA008A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102" y="2235693"/>
                <a:ext cx="607041" cy="310278"/>
              </a:xfrm>
              <a:prstGeom prst="rect">
                <a:avLst/>
              </a:prstGeom>
              <a:blipFill>
                <a:blip r:embed="rId27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3EF7BC7-42E7-CA4B-ACAC-C024C8BE431E}"/>
                  </a:ext>
                </a:extLst>
              </p:cNvPr>
              <p:cNvSpPr txBox="1"/>
              <p:nvPr/>
            </p:nvSpPr>
            <p:spPr>
              <a:xfrm>
                <a:off x="2750496" y="196708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3EF7BC7-42E7-CA4B-ACAC-C024C8BE4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496" y="1967085"/>
                <a:ext cx="250068" cy="276999"/>
              </a:xfrm>
              <a:prstGeom prst="rect">
                <a:avLst/>
              </a:prstGeom>
              <a:blipFill>
                <a:blip r:embed="rId28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0" name="Rounded Rectangle 529">
            <a:extLst>
              <a:ext uri="{FF2B5EF4-FFF2-40B4-BE49-F238E27FC236}">
                <a16:creationId xmlns:a16="http://schemas.microsoft.com/office/drawing/2014/main" id="{602D53DE-3076-2B42-8767-3AAE4301140F}"/>
              </a:ext>
            </a:extLst>
          </p:cNvPr>
          <p:cNvSpPr/>
          <p:nvPr/>
        </p:nvSpPr>
        <p:spPr>
          <a:xfrm>
            <a:off x="9007805" y="260183"/>
            <a:ext cx="2433452" cy="933254"/>
          </a:xfrm>
          <a:prstGeom prst="roundRect">
            <a:avLst>
              <a:gd name="adj" fmla="val 64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FF7DFD7A-A622-814C-ABBE-AFB6C9008A8F}"/>
              </a:ext>
            </a:extLst>
          </p:cNvPr>
          <p:cNvSpPr/>
          <p:nvPr/>
        </p:nvSpPr>
        <p:spPr>
          <a:xfrm rot="1058162">
            <a:off x="10871681" y="435241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FE5AD91C-7CDC-CD44-B516-C932DB5B384B}"/>
              </a:ext>
            </a:extLst>
          </p:cNvPr>
          <p:cNvSpPr/>
          <p:nvPr/>
        </p:nvSpPr>
        <p:spPr>
          <a:xfrm rot="20169321">
            <a:off x="10819546" y="63794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81B7C7F8-0303-8F4F-9E44-E4A341ED82ED}"/>
              </a:ext>
            </a:extLst>
          </p:cNvPr>
          <p:cNvSpPr/>
          <p:nvPr/>
        </p:nvSpPr>
        <p:spPr>
          <a:xfrm rot="19652070">
            <a:off x="10627886" y="81835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39F1D2FF-7E9B-9B4C-B56D-7C6FE424F874}"/>
              </a:ext>
            </a:extLst>
          </p:cNvPr>
          <p:cNvCxnSpPr>
            <a:cxnSpLocks/>
            <a:stCxn id="381" idx="7"/>
            <a:endCxn id="379" idx="4"/>
          </p:cNvCxnSpPr>
          <p:nvPr/>
        </p:nvCxnSpPr>
        <p:spPr>
          <a:xfrm flipV="1">
            <a:off x="10893035" y="540703"/>
            <a:ext cx="16286" cy="10087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33894888-DF26-5A4D-AD66-C676B9FE736F}"/>
              </a:ext>
            </a:extLst>
          </p:cNvPr>
          <p:cNvCxnSpPr>
            <a:cxnSpLocks/>
            <a:stCxn id="381" idx="3"/>
            <a:endCxn id="384" idx="6"/>
          </p:cNvCxnSpPr>
          <p:nvPr/>
        </p:nvCxnSpPr>
        <p:spPr>
          <a:xfrm flipH="1">
            <a:off x="10727447" y="742304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Oval 386">
            <a:extLst>
              <a:ext uri="{FF2B5EF4-FFF2-40B4-BE49-F238E27FC236}">
                <a16:creationId xmlns:a16="http://schemas.microsoft.com/office/drawing/2014/main" id="{B31B90B8-3F17-9B4D-B365-377FFF5EA520}"/>
              </a:ext>
            </a:extLst>
          </p:cNvPr>
          <p:cNvSpPr/>
          <p:nvPr/>
        </p:nvSpPr>
        <p:spPr>
          <a:xfrm rot="564973">
            <a:off x="11018500" y="284647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ED4302E2-EDBF-7445-BF02-8B1D2DA282E3}"/>
              </a:ext>
            </a:extLst>
          </p:cNvPr>
          <p:cNvSpPr/>
          <p:nvPr/>
        </p:nvSpPr>
        <p:spPr>
          <a:xfrm rot="2567871">
            <a:off x="10689218" y="1066179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F5058CC5-989D-CE4C-B1EA-E2138B490F3C}"/>
              </a:ext>
            </a:extLst>
          </p:cNvPr>
          <p:cNvCxnSpPr>
            <a:cxnSpLocks/>
            <a:stCxn id="384" idx="4"/>
            <a:endCxn id="388" idx="1"/>
          </p:cNvCxnSpPr>
          <p:nvPr/>
        </p:nvCxnSpPr>
        <p:spPr>
          <a:xfrm>
            <a:off x="10710873" y="917914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6429B7E4-BC40-0543-AFF4-50AA194B7C78}"/>
              </a:ext>
            </a:extLst>
          </p:cNvPr>
          <p:cNvCxnSpPr>
            <a:cxnSpLocks/>
            <a:stCxn id="379" idx="0"/>
            <a:endCxn id="387" idx="3"/>
          </p:cNvCxnSpPr>
          <p:nvPr/>
        </p:nvCxnSpPr>
        <p:spPr>
          <a:xfrm flipV="1">
            <a:off x="10942041" y="370069"/>
            <a:ext cx="86542" cy="6771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4" name="Picture 393">
            <a:extLst>
              <a:ext uri="{FF2B5EF4-FFF2-40B4-BE49-F238E27FC236}">
                <a16:creationId xmlns:a16="http://schemas.microsoft.com/office/drawing/2014/main" id="{91B56AD2-AD59-4549-BFB4-035E8455D1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8102" y="731195"/>
            <a:ext cx="63500" cy="76200"/>
          </a:xfrm>
          <a:prstGeom prst="rect">
            <a:avLst/>
          </a:prstGeom>
        </p:spPr>
      </p:pic>
      <p:pic>
        <p:nvPicPr>
          <p:cNvPr id="395" name="Picture 394">
            <a:extLst>
              <a:ext uri="{FF2B5EF4-FFF2-40B4-BE49-F238E27FC236}">
                <a16:creationId xmlns:a16="http://schemas.microsoft.com/office/drawing/2014/main" id="{89E2C6CF-C8BB-564D-9765-C43CC8EBD8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8102" y="731195"/>
            <a:ext cx="63500" cy="7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8109DB8-1030-0F45-B32E-F8375E79F563}"/>
                  </a:ext>
                </a:extLst>
              </p:cNvPr>
              <p:cNvSpPr txBox="1"/>
              <p:nvPr/>
            </p:nvSpPr>
            <p:spPr>
              <a:xfrm>
                <a:off x="10477433" y="952651"/>
                <a:ext cx="201594" cy="190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8109DB8-1030-0F45-B32E-F8375E79F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433" y="952651"/>
                <a:ext cx="201594" cy="190117"/>
              </a:xfrm>
              <a:prstGeom prst="rect">
                <a:avLst/>
              </a:prstGeom>
              <a:blipFill>
                <a:blip r:embed="rId29"/>
                <a:stretch>
                  <a:fillRect l="-18750" t="-18750" r="-6250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017CC9F6-560F-5C48-8BA7-12C4763F7515}"/>
                  </a:ext>
                </a:extLst>
              </p:cNvPr>
              <p:cNvSpPr txBox="1"/>
              <p:nvPr/>
            </p:nvSpPr>
            <p:spPr>
              <a:xfrm>
                <a:off x="10780417" y="805067"/>
                <a:ext cx="201594" cy="190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017CC9F6-560F-5C48-8BA7-12C4763F7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417" y="805067"/>
                <a:ext cx="201594" cy="190309"/>
              </a:xfrm>
              <a:prstGeom prst="rect">
                <a:avLst/>
              </a:prstGeom>
              <a:blipFill>
                <a:blip r:embed="rId30"/>
                <a:stretch>
                  <a:fillRect l="-11765" t="-18750" r="-5882" b="-1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71BDD955-8123-524E-A837-E9A148A6B130}"/>
                  </a:ext>
                </a:extLst>
              </p:cNvPr>
              <p:cNvSpPr txBox="1"/>
              <p:nvPr/>
            </p:nvSpPr>
            <p:spPr>
              <a:xfrm>
                <a:off x="10958933" y="603465"/>
                <a:ext cx="201594" cy="191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71BDD955-8123-524E-A837-E9A148A6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933" y="603465"/>
                <a:ext cx="201594" cy="191206"/>
              </a:xfrm>
              <a:prstGeom prst="rect">
                <a:avLst/>
              </a:prstGeom>
              <a:blipFill>
                <a:blip r:embed="rId31"/>
                <a:stretch>
                  <a:fillRect l="-18750" t="-18750" r="-6250" b="-1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38AC3C82-9343-5748-A94A-D04643C2B243}"/>
                  </a:ext>
                </a:extLst>
              </p:cNvPr>
              <p:cNvSpPr txBox="1"/>
              <p:nvPr/>
            </p:nvSpPr>
            <p:spPr>
              <a:xfrm>
                <a:off x="11140645" y="290160"/>
                <a:ext cx="201594" cy="192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38AC3C82-9343-5748-A94A-D04643C2B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45" y="290160"/>
                <a:ext cx="201594" cy="192745"/>
              </a:xfrm>
              <a:prstGeom prst="rect">
                <a:avLst/>
              </a:prstGeom>
              <a:blipFill>
                <a:blip r:embed="rId32"/>
                <a:stretch>
                  <a:fillRect l="-17647" t="-26667" r="-5882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" name="Oval 408">
            <a:extLst>
              <a:ext uri="{FF2B5EF4-FFF2-40B4-BE49-F238E27FC236}">
                <a16:creationId xmlns:a16="http://schemas.microsoft.com/office/drawing/2014/main" id="{9F4909D8-6D7E-5541-A327-6E56D5E3529C}"/>
              </a:ext>
            </a:extLst>
          </p:cNvPr>
          <p:cNvSpPr/>
          <p:nvPr/>
        </p:nvSpPr>
        <p:spPr>
          <a:xfrm>
            <a:off x="9366890" y="664490"/>
            <a:ext cx="144000" cy="144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3914169E-EF52-A048-B06A-6B6060CB9AA2}"/>
              </a:ext>
            </a:extLst>
          </p:cNvPr>
          <p:cNvSpPr/>
          <p:nvPr/>
        </p:nvSpPr>
        <p:spPr>
          <a:xfrm>
            <a:off x="5235690" y="1817865"/>
            <a:ext cx="243395" cy="3305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CEE59CA-AAF3-4849-B2FC-570A8C2038F0}"/>
              </a:ext>
            </a:extLst>
          </p:cNvPr>
          <p:cNvSpPr/>
          <p:nvPr/>
        </p:nvSpPr>
        <p:spPr>
          <a:xfrm>
            <a:off x="5940738" y="1816010"/>
            <a:ext cx="243395" cy="3305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4C439B85-7179-4944-AA1A-DB708B499E59}"/>
              </a:ext>
            </a:extLst>
          </p:cNvPr>
          <p:cNvSpPr/>
          <p:nvPr/>
        </p:nvSpPr>
        <p:spPr>
          <a:xfrm>
            <a:off x="6384083" y="1807687"/>
            <a:ext cx="243395" cy="3305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55360868-1FCF-6D44-B87A-A486DAFBA83C}"/>
              </a:ext>
            </a:extLst>
          </p:cNvPr>
          <p:cNvSpPr/>
          <p:nvPr/>
        </p:nvSpPr>
        <p:spPr>
          <a:xfrm>
            <a:off x="7142879" y="1808661"/>
            <a:ext cx="243395" cy="3305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F1FB570-580B-2549-8B1A-B41BBDC071F3}"/>
              </a:ext>
            </a:extLst>
          </p:cNvPr>
          <p:cNvSpPr/>
          <p:nvPr/>
        </p:nvSpPr>
        <p:spPr>
          <a:xfrm>
            <a:off x="8229600" y="1546413"/>
            <a:ext cx="2032000" cy="246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oncat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5548992E-8E8B-074E-81E7-80A1716FDD9F}"/>
              </a:ext>
            </a:extLst>
          </p:cNvPr>
          <p:cNvCxnSpPr>
            <a:cxnSpLocks/>
          </p:cNvCxnSpPr>
          <p:nvPr/>
        </p:nvCxnSpPr>
        <p:spPr>
          <a:xfrm flipV="1">
            <a:off x="9504010" y="1199140"/>
            <a:ext cx="0" cy="344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803D1D7F-B7A9-9147-B064-5095CD6D4B52}"/>
                  </a:ext>
                </a:extLst>
              </p:cNvPr>
              <p:cNvSpPr txBox="1"/>
              <p:nvPr/>
            </p:nvSpPr>
            <p:spPr>
              <a:xfrm>
                <a:off x="10679687" y="365351"/>
                <a:ext cx="201594" cy="189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803D1D7F-B7A9-9147-B064-5095CD6D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687" y="365351"/>
                <a:ext cx="201594" cy="189924"/>
              </a:xfrm>
              <a:prstGeom prst="rect">
                <a:avLst/>
              </a:prstGeom>
              <a:blipFill>
                <a:blip r:embed="rId33"/>
                <a:stretch>
                  <a:fillRect l="-11765" t="-18750" r="-11765" b="-187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Oval 535">
            <a:extLst>
              <a:ext uri="{FF2B5EF4-FFF2-40B4-BE49-F238E27FC236}">
                <a16:creationId xmlns:a16="http://schemas.microsoft.com/office/drawing/2014/main" id="{6BD3AE93-C7B0-084B-A4CA-04148868E4FA}"/>
              </a:ext>
            </a:extLst>
          </p:cNvPr>
          <p:cNvSpPr/>
          <p:nvPr/>
        </p:nvSpPr>
        <p:spPr>
          <a:xfrm rot="1058162">
            <a:off x="1502539" y="450205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A830D684-F506-714E-B348-55EC73CF2016}"/>
              </a:ext>
            </a:extLst>
          </p:cNvPr>
          <p:cNvSpPr/>
          <p:nvPr/>
        </p:nvSpPr>
        <p:spPr>
          <a:xfrm rot="20169321">
            <a:off x="1450404" y="652907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17ABB9B1-9595-3241-94B6-CBBB19D21B68}"/>
              </a:ext>
            </a:extLst>
          </p:cNvPr>
          <p:cNvSpPr/>
          <p:nvPr/>
        </p:nvSpPr>
        <p:spPr>
          <a:xfrm rot="19652070">
            <a:off x="1258744" y="833317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CAACAE21-4806-784C-AB29-2B48554F4B63}"/>
              </a:ext>
            </a:extLst>
          </p:cNvPr>
          <p:cNvCxnSpPr>
            <a:cxnSpLocks/>
            <a:stCxn id="539" idx="7"/>
            <a:endCxn id="536" idx="4"/>
          </p:cNvCxnSpPr>
          <p:nvPr/>
        </p:nvCxnSpPr>
        <p:spPr>
          <a:xfrm flipV="1">
            <a:off x="1523893" y="555667"/>
            <a:ext cx="16286" cy="10087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005C1005-665D-8A48-B25D-FF1E06ED5A88}"/>
              </a:ext>
            </a:extLst>
          </p:cNvPr>
          <p:cNvCxnSpPr>
            <a:cxnSpLocks/>
            <a:stCxn id="539" idx="3"/>
            <a:endCxn id="540" idx="6"/>
          </p:cNvCxnSpPr>
          <p:nvPr/>
        </p:nvCxnSpPr>
        <p:spPr>
          <a:xfrm flipH="1">
            <a:off x="1358305" y="757268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>
            <a:extLst>
              <a:ext uri="{FF2B5EF4-FFF2-40B4-BE49-F238E27FC236}">
                <a16:creationId xmlns:a16="http://schemas.microsoft.com/office/drawing/2014/main" id="{03ADE49A-9368-0048-9CAD-2CAA98E2D511}"/>
              </a:ext>
            </a:extLst>
          </p:cNvPr>
          <p:cNvSpPr/>
          <p:nvPr/>
        </p:nvSpPr>
        <p:spPr>
          <a:xfrm rot="564973">
            <a:off x="1649358" y="299611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7F0B4087-CD6A-9843-B5F4-787A22A43F96}"/>
              </a:ext>
            </a:extLst>
          </p:cNvPr>
          <p:cNvSpPr/>
          <p:nvPr/>
        </p:nvSpPr>
        <p:spPr>
          <a:xfrm rot="2567871">
            <a:off x="1320076" y="108114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E8F50A29-A4A5-4349-A905-D4328AEA66DD}"/>
              </a:ext>
            </a:extLst>
          </p:cNvPr>
          <p:cNvCxnSpPr>
            <a:cxnSpLocks/>
            <a:stCxn id="540" idx="4"/>
            <a:endCxn id="549" idx="1"/>
          </p:cNvCxnSpPr>
          <p:nvPr/>
        </p:nvCxnSpPr>
        <p:spPr>
          <a:xfrm>
            <a:off x="1341731" y="932878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3C73A6EB-6F62-CE4D-9A1F-16D084DA9953}"/>
              </a:ext>
            </a:extLst>
          </p:cNvPr>
          <p:cNvCxnSpPr>
            <a:cxnSpLocks/>
            <a:stCxn id="536" idx="0"/>
            <a:endCxn id="547" idx="3"/>
          </p:cNvCxnSpPr>
          <p:nvPr/>
        </p:nvCxnSpPr>
        <p:spPr>
          <a:xfrm flipV="1">
            <a:off x="1572899" y="385033"/>
            <a:ext cx="86542" cy="6771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Oval 555">
            <a:extLst>
              <a:ext uri="{FF2B5EF4-FFF2-40B4-BE49-F238E27FC236}">
                <a16:creationId xmlns:a16="http://schemas.microsoft.com/office/drawing/2014/main" id="{1643010A-3DAA-8E48-B897-0F0A44887DDD}"/>
              </a:ext>
            </a:extLst>
          </p:cNvPr>
          <p:cNvSpPr/>
          <p:nvPr/>
        </p:nvSpPr>
        <p:spPr>
          <a:xfrm rot="1058162">
            <a:off x="2279712" y="454990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D6CB12FF-6BCB-2147-9B06-F099010465FD}"/>
              </a:ext>
            </a:extLst>
          </p:cNvPr>
          <p:cNvSpPr/>
          <p:nvPr/>
        </p:nvSpPr>
        <p:spPr>
          <a:xfrm rot="20169321">
            <a:off x="2227577" y="65769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DBA87491-F677-0D45-BC60-95B3F6C15576}"/>
              </a:ext>
            </a:extLst>
          </p:cNvPr>
          <p:cNvSpPr/>
          <p:nvPr/>
        </p:nvSpPr>
        <p:spPr>
          <a:xfrm rot="19652070">
            <a:off x="2035917" y="83810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D3349D6-E7CB-BB46-8994-A9474B506448}"/>
              </a:ext>
            </a:extLst>
          </p:cNvPr>
          <p:cNvCxnSpPr>
            <a:cxnSpLocks/>
            <a:stCxn id="559" idx="7"/>
            <a:endCxn id="556" idx="4"/>
          </p:cNvCxnSpPr>
          <p:nvPr/>
        </p:nvCxnSpPr>
        <p:spPr>
          <a:xfrm flipV="1">
            <a:off x="2301066" y="560452"/>
            <a:ext cx="16286" cy="10087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6E21B7B5-244A-2347-B965-89D9D2A1303F}"/>
              </a:ext>
            </a:extLst>
          </p:cNvPr>
          <p:cNvCxnSpPr>
            <a:cxnSpLocks/>
            <a:stCxn id="559" idx="3"/>
            <a:endCxn id="560" idx="6"/>
          </p:cNvCxnSpPr>
          <p:nvPr/>
        </p:nvCxnSpPr>
        <p:spPr>
          <a:xfrm flipH="1">
            <a:off x="2135478" y="762053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Oval 566">
            <a:extLst>
              <a:ext uri="{FF2B5EF4-FFF2-40B4-BE49-F238E27FC236}">
                <a16:creationId xmlns:a16="http://schemas.microsoft.com/office/drawing/2014/main" id="{B1B075A9-3D6B-0745-8400-E81C58C6C74E}"/>
              </a:ext>
            </a:extLst>
          </p:cNvPr>
          <p:cNvSpPr/>
          <p:nvPr/>
        </p:nvSpPr>
        <p:spPr>
          <a:xfrm rot="564973">
            <a:off x="2426531" y="304396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15AFABEA-BBA9-FE4B-8FDD-588EA8FEA6E6}"/>
              </a:ext>
            </a:extLst>
          </p:cNvPr>
          <p:cNvSpPr/>
          <p:nvPr/>
        </p:nvSpPr>
        <p:spPr>
          <a:xfrm rot="2567871">
            <a:off x="2097249" y="1085928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D2BCE6D2-FDFC-BA4D-930D-B060C0BA3174}"/>
              </a:ext>
            </a:extLst>
          </p:cNvPr>
          <p:cNvCxnSpPr>
            <a:cxnSpLocks/>
            <a:stCxn id="560" idx="4"/>
            <a:endCxn id="569" idx="1"/>
          </p:cNvCxnSpPr>
          <p:nvPr/>
        </p:nvCxnSpPr>
        <p:spPr>
          <a:xfrm>
            <a:off x="2118904" y="937663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10C7B837-BCF5-8347-8B73-F074A64663DB}"/>
              </a:ext>
            </a:extLst>
          </p:cNvPr>
          <p:cNvCxnSpPr>
            <a:cxnSpLocks/>
            <a:stCxn id="556" idx="0"/>
            <a:endCxn id="567" idx="3"/>
          </p:cNvCxnSpPr>
          <p:nvPr/>
        </p:nvCxnSpPr>
        <p:spPr>
          <a:xfrm flipV="1">
            <a:off x="2350072" y="389818"/>
            <a:ext cx="86542" cy="6771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Oval 591">
            <a:extLst>
              <a:ext uri="{FF2B5EF4-FFF2-40B4-BE49-F238E27FC236}">
                <a16:creationId xmlns:a16="http://schemas.microsoft.com/office/drawing/2014/main" id="{BE988618-7869-4D46-B621-C5601BF43096}"/>
              </a:ext>
            </a:extLst>
          </p:cNvPr>
          <p:cNvSpPr/>
          <p:nvPr/>
        </p:nvSpPr>
        <p:spPr>
          <a:xfrm rot="1058162">
            <a:off x="3672821" y="454991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BA3280A9-97FF-8046-BF98-4D70BB0903E4}"/>
              </a:ext>
            </a:extLst>
          </p:cNvPr>
          <p:cNvSpPr/>
          <p:nvPr/>
        </p:nvSpPr>
        <p:spPr>
          <a:xfrm rot="20169321">
            <a:off x="3620686" y="65769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025439DA-812A-F54A-A2E0-5984FEA10BDC}"/>
              </a:ext>
            </a:extLst>
          </p:cNvPr>
          <p:cNvSpPr/>
          <p:nvPr/>
        </p:nvSpPr>
        <p:spPr>
          <a:xfrm rot="19652070">
            <a:off x="3429026" y="83810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B4309057-7AB3-5843-84D9-099DF813EE55}"/>
              </a:ext>
            </a:extLst>
          </p:cNvPr>
          <p:cNvCxnSpPr>
            <a:cxnSpLocks/>
            <a:stCxn id="595" idx="7"/>
            <a:endCxn id="592" idx="4"/>
          </p:cNvCxnSpPr>
          <p:nvPr/>
        </p:nvCxnSpPr>
        <p:spPr>
          <a:xfrm flipV="1">
            <a:off x="3694175" y="560453"/>
            <a:ext cx="16286" cy="10087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1673A423-7538-2848-B216-269A641A8266}"/>
              </a:ext>
            </a:extLst>
          </p:cNvPr>
          <p:cNvCxnSpPr>
            <a:cxnSpLocks/>
            <a:stCxn id="595" idx="3"/>
            <a:endCxn id="596" idx="6"/>
          </p:cNvCxnSpPr>
          <p:nvPr/>
        </p:nvCxnSpPr>
        <p:spPr>
          <a:xfrm flipH="1">
            <a:off x="3528587" y="762054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Oval 602">
            <a:extLst>
              <a:ext uri="{FF2B5EF4-FFF2-40B4-BE49-F238E27FC236}">
                <a16:creationId xmlns:a16="http://schemas.microsoft.com/office/drawing/2014/main" id="{A60A9B0A-B494-4B47-90CB-BD11BFB39476}"/>
              </a:ext>
            </a:extLst>
          </p:cNvPr>
          <p:cNvSpPr/>
          <p:nvPr/>
        </p:nvSpPr>
        <p:spPr>
          <a:xfrm rot="564973">
            <a:off x="3819640" y="304397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11D27F24-B35C-5B46-8A9C-B7A29D004C41}"/>
              </a:ext>
            </a:extLst>
          </p:cNvPr>
          <p:cNvSpPr/>
          <p:nvPr/>
        </p:nvSpPr>
        <p:spPr>
          <a:xfrm rot="2567871">
            <a:off x="3490358" y="1085929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ACABD43A-CF47-B34D-B21E-37686AB1E049}"/>
              </a:ext>
            </a:extLst>
          </p:cNvPr>
          <p:cNvCxnSpPr>
            <a:cxnSpLocks/>
            <a:stCxn id="596" idx="4"/>
            <a:endCxn id="605" idx="1"/>
          </p:cNvCxnSpPr>
          <p:nvPr/>
        </p:nvCxnSpPr>
        <p:spPr>
          <a:xfrm>
            <a:off x="3512013" y="937664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E4949659-6211-6444-BD69-E31F5E06003B}"/>
              </a:ext>
            </a:extLst>
          </p:cNvPr>
          <p:cNvCxnSpPr>
            <a:cxnSpLocks/>
            <a:stCxn id="592" idx="0"/>
            <a:endCxn id="603" idx="3"/>
          </p:cNvCxnSpPr>
          <p:nvPr/>
        </p:nvCxnSpPr>
        <p:spPr>
          <a:xfrm flipV="1">
            <a:off x="3743181" y="389819"/>
            <a:ext cx="86542" cy="6771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C6004865-4524-7340-8FFA-3EB5F451CF8E}"/>
                  </a:ext>
                </a:extLst>
              </p:cNvPr>
              <p:cNvSpPr txBox="1"/>
              <p:nvPr/>
            </p:nvSpPr>
            <p:spPr>
              <a:xfrm>
                <a:off x="2930190" y="63871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C6004865-4524-7340-8FFA-3EB5F451C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190" y="638711"/>
                <a:ext cx="250068" cy="276999"/>
              </a:xfrm>
              <a:prstGeom prst="rect">
                <a:avLst/>
              </a:prstGeom>
              <a:blipFill>
                <a:blip r:embed="rId4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0" name="Picture 609">
            <a:extLst>
              <a:ext uri="{FF2B5EF4-FFF2-40B4-BE49-F238E27FC236}">
                <a16:creationId xmlns:a16="http://schemas.microsoft.com/office/drawing/2014/main" id="{3B327BAA-6FF9-544D-9F20-E261BC1BAB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8960" y="746159"/>
            <a:ext cx="63500" cy="76200"/>
          </a:xfrm>
          <a:prstGeom prst="rect">
            <a:avLst/>
          </a:prstGeom>
        </p:spPr>
      </p:pic>
      <p:pic>
        <p:nvPicPr>
          <p:cNvPr id="611" name="Picture 610">
            <a:extLst>
              <a:ext uri="{FF2B5EF4-FFF2-40B4-BE49-F238E27FC236}">
                <a16:creationId xmlns:a16="http://schemas.microsoft.com/office/drawing/2014/main" id="{95BB0FB0-1739-0B42-8EBA-2153A710BB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8960" y="746159"/>
            <a:ext cx="63500" cy="76200"/>
          </a:xfrm>
          <a:prstGeom prst="rect">
            <a:avLst/>
          </a:prstGeom>
        </p:spPr>
      </p:pic>
      <p:sp>
        <p:nvSpPr>
          <p:cNvPr id="612" name="Rounded Rectangle 611">
            <a:extLst>
              <a:ext uri="{FF2B5EF4-FFF2-40B4-BE49-F238E27FC236}">
                <a16:creationId xmlns:a16="http://schemas.microsoft.com/office/drawing/2014/main" id="{4EC2B572-2A41-E346-8DCB-EA239E86FB27}"/>
              </a:ext>
            </a:extLst>
          </p:cNvPr>
          <p:cNvSpPr/>
          <p:nvPr/>
        </p:nvSpPr>
        <p:spPr>
          <a:xfrm>
            <a:off x="1186924" y="252081"/>
            <a:ext cx="3384237" cy="1013741"/>
          </a:xfrm>
          <a:prstGeom prst="roundRect">
            <a:avLst>
              <a:gd name="adj" fmla="val 64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6A7A06E1-6D8F-E144-A4BE-44C6D16B8A20}"/>
              </a:ext>
            </a:extLst>
          </p:cNvPr>
          <p:cNvCxnSpPr>
            <a:cxnSpLocks/>
            <a:stCxn id="393" idx="0"/>
            <a:endCxn id="612" idx="2"/>
          </p:cNvCxnSpPr>
          <p:nvPr/>
        </p:nvCxnSpPr>
        <p:spPr>
          <a:xfrm flipV="1">
            <a:off x="2878366" y="1265822"/>
            <a:ext cx="677" cy="242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CCDF0DC3-B7E7-0042-B47E-E0A1BFB9F73D}"/>
                  </a:ext>
                </a:extLst>
              </p:cNvPr>
              <p:cNvSpPr txBox="1"/>
              <p:nvPr/>
            </p:nvSpPr>
            <p:spPr>
              <a:xfrm>
                <a:off x="5761510" y="4265708"/>
                <a:ext cx="4627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ET</m:t>
                      </m:r>
                    </m:oMath>
                  </m:oMathPara>
                </a14:m>
                <a:endParaRPr lang="en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CCDF0DC3-B7E7-0042-B47E-E0A1BFB9F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10" y="4265708"/>
                <a:ext cx="462715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3" name="Oval 422">
            <a:extLst>
              <a:ext uri="{FF2B5EF4-FFF2-40B4-BE49-F238E27FC236}">
                <a16:creationId xmlns:a16="http://schemas.microsoft.com/office/drawing/2014/main" id="{D007346C-4F54-A042-8C72-B79FCF6438C3}"/>
              </a:ext>
            </a:extLst>
          </p:cNvPr>
          <p:cNvSpPr/>
          <p:nvPr/>
        </p:nvSpPr>
        <p:spPr>
          <a:xfrm>
            <a:off x="6942802" y="289812"/>
            <a:ext cx="342000" cy="187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𝜎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165A31DD-9331-A04C-BE9E-8E0844CD2B30}"/>
              </a:ext>
            </a:extLst>
          </p:cNvPr>
          <p:cNvSpPr/>
          <p:nvPr/>
        </p:nvSpPr>
        <p:spPr>
          <a:xfrm>
            <a:off x="5109902" y="653005"/>
            <a:ext cx="216000" cy="21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F55413A3-E0B3-6745-8A9D-5682D5E74BF6}"/>
              </a:ext>
            </a:extLst>
          </p:cNvPr>
          <p:cNvSpPr/>
          <p:nvPr/>
        </p:nvSpPr>
        <p:spPr>
          <a:xfrm>
            <a:off x="5102264" y="277229"/>
            <a:ext cx="216000" cy="21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DBE96927-71F8-5A4E-B61A-E031740BC629}"/>
              </a:ext>
            </a:extLst>
          </p:cNvPr>
          <p:cNvSpPr/>
          <p:nvPr/>
        </p:nvSpPr>
        <p:spPr>
          <a:xfrm>
            <a:off x="5113029" y="1017244"/>
            <a:ext cx="216000" cy="21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57C798-839E-C140-A9E5-F7B7D0CB5BD3}"/>
              </a:ext>
            </a:extLst>
          </p:cNvPr>
          <p:cNvSpPr txBox="1"/>
          <p:nvPr/>
        </p:nvSpPr>
        <p:spPr>
          <a:xfrm>
            <a:off x="5354494" y="219950"/>
            <a:ext cx="135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en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7C7C742D-DC77-5441-BB04-BBD22E5AEC23}"/>
              </a:ext>
            </a:extLst>
          </p:cNvPr>
          <p:cNvSpPr txBox="1"/>
          <p:nvPr/>
        </p:nvSpPr>
        <p:spPr>
          <a:xfrm>
            <a:off x="7277129" y="230303"/>
            <a:ext cx="1765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4C53F85E-28B5-894B-8F5C-ECE809AF0B7B}"/>
              </a:ext>
            </a:extLst>
          </p:cNvPr>
          <p:cNvSpPr txBox="1"/>
          <p:nvPr/>
        </p:nvSpPr>
        <p:spPr>
          <a:xfrm>
            <a:off x="5360091" y="964684"/>
            <a:ext cx="1358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CD0599DB-12A2-D14C-940F-77875FDEA43D}"/>
              </a:ext>
            </a:extLst>
          </p:cNvPr>
          <p:cNvSpPr txBox="1"/>
          <p:nvPr/>
        </p:nvSpPr>
        <p:spPr>
          <a:xfrm>
            <a:off x="5360091" y="622165"/>
            <a:ext cx="1794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Multiplication</a:t>
            </a:r>
            <a:endParaRPr lang="en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02C7998-2BA2-E24F-94E4-7BB7468FB798}"/>
              </a:ext>
            </a:extLst>
          </p:cNvPr>
          <p:cNvCxnSpPr>
            <a:cxnSpLocks/>
          </p:cNvCxnSpPr>
          <p:nvPr/>
        </p:nvCxnSpPr>
        <p:spPr>
          <a:xfrm flipH="1">
            <a:off x="9958212" y="262153"/>
            <a:ext cx="605754" cy="9313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995E8ED9-6BC1-264D-A114-B4559C0F1284}"/>
              </a:ext>
            </a:extLst>
          </p:cNvPr>
          <p:cNvSpPr/>
          <p:nvPr/>
        </p:nvSpPr>
        <p:spPr>
          <a:xfrm>
            <a:off x="2625918" y="3174149"/>
            <a:ext cx="216000" cy="21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BBABFD9-16A0-6F47-BE7E-A6155F8F6FBC}"/>
              </a:ext>
            </a:extLst>
          </p:cNvPr>
          <p:cNvCxnSpPr>
            <a:cxnSpLocks/>
            <a:stCxn id="265" idx="1"/>
            <a:endCxn id="382" idx="6"/>
          </p:cNvCxnSpPr>
          <p:nvPr/>
        </p:nvCxnSpPr>
        <p:spPr>
          <a:xfrm flipH="1">
            <a:off x="2841918" y="3278322"/>
            <a:ext cx="264328" cy="3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031E0835-6CEE-0D41-8E6F-EFE368B70CD2}"/>
              </a:ext>
            </a:extLst>
          </p:cNvPr>
          <p:cNvCxnSpPr>
            <a:cxnSpLocks/>
            <a:stCxn id="261" idx="3"/>
            <a:endCxn id="382" idx="2"/>
          </p:cNvCxnSpPr>
          <p:nvPr/>
        </p:nvCxnSpPr>
        <p:spPr>
          <a:xfrm flipV="1">
            <a:off x="2373312" y="3282149"/>
            <a:ext cx="252606" cy="33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A38DD3E1-5A20-DF4A-9679-F00DE1084EA5}"/>
              </a:ext>
            </a:extLst>
          </p:cNvPr>
          <p:cNvCxnSpPr>
            <a:cxnSpLocks/>
            <a:stCxn id="382" idx="0"/>
            <a:endCxn id="283" idx="4"/>
          </p:cNvCxnSpPr>
          <p:nvPr/>
        </p:nvCxnSpPr>
        <p:spPr>
          <a:xfrm flipH="1" flipV="1">
            <a:off x="2733218" y="3040803"/>
            <a:ext cx="700" cy="133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rminator 31">
            <a:extLst>
              <a:ext uri="{FF2B5EF4-FFF2-40B4-BE49-F238E27FC236}">
                <a16:creationId xmlns:a16="http://schemas.microsoft.com/office/drawing/2014/main" id="{FC5E9FB6-59DE-404B-BD36-712F4E7F25D2}"/>
              </a:ext>
            </a:extLst>
          </p:cNvPr>
          <p:cNvSpPr/>
          <p:nvPr/>
        </p:nvSpPr>
        <p:spPr>
          <a:xfrm>
            <a:off x="3150998" y="2711955"/>
            <a:ext cx="344068" cy="144135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endParaRPr lang="en-CN" sz="1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44BF3CB8-1770-124B-BFBE-343007CD2D79}"/>
              </a:ext>
            </a:extLst>
          </p:cNvPr>
          <p:cNvCxnSpPr>
            <a:cxnSpLocks/>
            <a:stCxn id="32" idx="3"/>
            <a:endCxn id="307" idx="2"/>
          </p:cNvCxnSpPr>
          <p:nvPr/>
        </p:nvCxnSpPr>
        <p:spPr>
          <a:xfrm>
            <a:off x="3495066" y="2784023"/>
            <a:ext cx="273876" cy="5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A4102D2-80C0-AA41-AE94-6F6315D3AD03}"/>
              </a:ext>
            </a:extLst>
          </p:cNvPr>
          <p:cNvSpPr/>
          <p:nvPr/>
        </p:nvSpPr>
        <p:spPr>
          <a:xfrm>
            <a:off x="1294450" y="2445409"/>
            <a:ext cx="2882982" cy="1080654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2F92A73F-36D2-BD41-B451-2052D6FF8415}"/>
              </a:ext>
            </a:extLst>
          </p:cNvPr>
          <p:cNvSpPr txBox="1"/>
          <p:nvPr/>
        </p:nvSpPr>
        <p:spPr>
          <a:xfrm>
            <a:off x="1834750" y="2854127"/>
            <a:ext cx="6845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F-Gate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3CA38-E933-434D-96B6-56817E7EB9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53FC1F17-90D9-8A4A-AC35-0873D5B86504}"/>
              </a:ext>
            </a:extLst>
          </p:cNvPr>
          <p:cNvCxnSpPr>
            <a:cxnSpLocks/>
            <a:endCxn id="252" idx="2"/>
          </p:cNvCxnSpPr>
          <p:nvPr/>
        </p:nvCxnSpPr>
        <p:spPr>
          <a:xfrm flipV="1">
            <a:off x="3560393" y="3947139"/>
            <a:ext cx="0" cy="2483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Rounded Rectangle 419">
            <a:extLst>
              <a:ext uri="{FF2B5EF4-FFF2-40B4-BE49-F238E27FC236}">
                <a16:creationId xmlns:a16="http://schemas.microsoft.com/office/drawing/2014/main" id="{232B90D7-FF9B-0C46-93E2-A167B6A98675}"/>
              </a:ext>
            </a:extLst>
          </p:cNvPr>
          <p:cNvSpPr/>
          <p:nvPr/>
        </p:nvSpPr>
        <p:spPr>
          <a:xfrm>
            <a:off x="9119287" y="2126489"/>
            <a:ext cx="1409958" cy="530214"/>
          </a:xfrm>
          <a:prstGeom prst="roundRect">
            <a:avLst>
              <a:gd name="adj" fmla="val 6491"/>
            </a:avLst>
          </a:prstGeom>
          <a:solidFill>
            <a:srgbClr val="FFCB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</p:txBody>
      </p: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4F102BE7-0573-A945-A0BE-1ABBF6F67C37}"/>
              </a:ext>
            </a:extLst>
          </p:cNvPr>
          <p:cNvCxnSpPr>
            <a:cxnSpLocks/>
            <a:stCxn id="420" idx="0"/>
          </p:cNvCxnSpPr>
          <p:nvPr/>
        </p:nvCxnSpPr>
        <p:spPr>
          <a:xfrm flipV="1">
            <a:off x="9824266" y="1790055"/>
            <a:ext cx="187" cy="336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6C115F2B-C705-7049-BEC6-A9AA5C7E45D2}"/>
              </a:ext>
            </a:extLst>
          </p:cNvPr>
          <p:cNvSpPr/>
          <p:nvPr/>
        </p:nvSpPr>
        <p:spPr>
          <a:xfrm>
            <a:off x="10475784" y="1546695"/>
            <a:ext cx="937698" cy="246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1A8CE858-2401-0049-9254-FC7665803BE1}"/>
              </a:ext>
            </a:extLst>
          </p:cNvPr>
          <p:cNvCxnSpPr>
            <a:cxnSpLocks/>
            <a:stCxn id="440" idx="0"/>
          </p:cNvCxnSpPr>
          <p:nvPr/>
        </p:nvCxnSpPr>
        <p:spPr>
          <a:xfrm flipV="1">
            <a:off x="10944633" y="1199408"/>
            <a:ext cx="0" cy="347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>
            <a:extLst>
              <a:ext uri="{FF2B5EF4-FFF2-40B4-BE49-F238E27FC236}">
                <a16:creationId xmlns:a16="http://schemas.microsoft.com/office/drawing/2014/main" id="{3AC853D1-B4C1-0243-B766-5A8E16E3B5FE}"/>
              </a:ext>
            </a:extLst>
          </p:cNvPr>
          <p:cNvSpPr txBox="1"/>
          <p:nvPr/>
        </p:nvSpPr>
        <p:spPr>
          <a:xfrm>
            <a:off x="7696096" y="6125970"/>
            <a:ext cx="1982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7BF94870-23E2-704F-9063-964302873B3F}"/>
              </a:ext>
            </a:extLst>
          </p:cNvPr>
          <p:cNvSpPr txBox="1"/>
          <p:nvPr/>
        </p:nvSpPr>
        <p:spPr>
          <a:xfrm>
            <a:off x="7925260" y="6128317"/>
            <a:ext cx="1982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36EA1B02-9867-704E-A2A1-03DF8E3D6154}"/>
              </a:ext>
            </a:extLst>
          </p:cNvPr>
          <p:cNvSpPr txBox="1"/>
          <p:nvPr/>
        </p:nvSpPr>
        <p:spPr>
          <a:xfrm>
            <a:off x="9360263" y="6131584"/>
            <a:ext cx="1982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C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102DC114-AC62-3842-AAE0-05F1B4C97FF3}"/>
              </a:ext>
            </a:extLst>
          </p:cNvPr>
          <p:cNvSpPr txBox="1"/>
          <p:nvPr/>
        </p:nvSpPr>
        <p:spPr>
          <a:xfrm>
            <a:off x="9611670" y="6131584"/>
            <a:ext cx="1982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4A03F792-9A92-D243-BE2A-85AECD603078}"/>
              </a:ext>
            </a:extLst>
          </p:cNvPr>
          <p:cNvSpPr txBox="1"/>
          <p:nvPr/>
        </p:nvSpPr>
        <p:spPr>
          <a:xfrm>
            <a:off x="9848234" y="6134568"/>
            <a:ext cx="1982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C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64442A39-57C7-874D-9D33-DC70FC69154E}"/>
              </a:ext>
            </a:extLst>
          </p:cNvPr>
          <p:cNvSpPr txBox="1"/>
          <p:nvPr/>
        </p:nvSpPr>
        <p:spPr>
          <a:xfrm>
            <a:off x="10085969" y="6132172"/>
            <a:ext cx="1982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2FA1526A-1C0B-C542-B176-00B2653E5ECD}"/>
              </a:ext>
            </a:extLst>
          </p:cNvPr>
          <p:cNvSpPr txBox="1"/>
          <p:nvPr/>
        </p:nvSpPr>
        <p:spPr>
          <a:xfrm>
            <a:off x="10323310" y="6132172"/>
            <a:ext cx="1982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C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A9EFC996-BB9D-CB46-83A3-27A780A33666}"/>
                  </a:ext>
                </a:extLst>
              </p:cNvPr>
              <p:cNvSpPr txBox="1"/>
              <p:nvPr/>
            </p:nvSpPr>
            <p:spPr>
              <a:xfrm>
                <a:off x="6626921" y="6115963"/>
                <a:ext cx="2009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ID</m:t>
                          </m:r>
                        </m:e>
                        <m:sub>
                          <m:r>
                            <a:rPr lang="en-US" altLang="zh-C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A9EFC996-BB9D-CB46-83A3-27A780A33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921" y="6115963"/>
                <a:ext cx="200996" cy="215444"/>
              </a:xfrm>
              <a:prstGeom prst="rect">
                <a:avLst/>
              </a:prstGeom>
              <a:blipFill>
                <a:blip r:embed="rId52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CF79FDD1-EF5A-E14F-9117-A17A48816AA1}"/>
                  </a:ext>
                </a:extLst>
              </p:cNvPr>
              <p:cNvSpPr txBox="1"/>
              <p:nvPr/>
            </p:nvSpPr>
            <p:spPr>
              <a:xfrm>
                <a:off x="6858228" y="6117320"/>
                <a:ext cx="2009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ID</m:t>
                          </m:r>
                        </m:e>
                        <m:sub>
                          <m:r>
                            <a:rPr lang="en-US" altLang="zh-C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N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CF79FDD1-EF5A-E14F-9117-A17A48816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228" y="6117320"/>
                <a:ext cx="200996" cy="215444"/>
              </a:xfrm>
              <a:prstGeom prst="rect">
                <a:avLst/>
              </a:prstGeom>
              <a:blipFill>
                <a:blip r:embed="rId53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E397C726-B83E-1347-84C2-49FCA222A544}"/>
                  </a:ext>
                </a:extLst>
              </p:cNvPr>
              <p:cNvSpPr txBox="1"/>
              <p:nvPr/>
            </p:nvSpPr>
            <p:spPr>
              <a:xfrm>
                <a:off x="7081263" y="6122637"/>
                <a:ext cx="2009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ID</m:t>
                          </m:r>
                        </m:e>
                        <m:sub>
                          <m:r>
                            <a:rPr lang="en-US" altLang="zh-C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N" sz="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E397C726-B83E-1347-84C2-49FCA222A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263" y="6122637"/>
                <a:ext cx="200996" cy="215444"/>
              </a:xfrm>
              <a:prstGeom prst="rect">
                <a:avLst/>
              </a:prstGeom>
              <a:blipFill>
                <a:blip r:embed="rId54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A6DF-D6D1-444C-A787-B2A39F36A136}"/>
                  </a:ext>
                </a:extLst>
              </p:cNvPr>
              <p:cNvSpPr txBox="1"/>
              <p:nvPr/>
            </p:nvSpPr>
            <p:spPr>
              <a:xfrm>
                <a:off x="8521790" y="6156588"/>
                <a:ext cx="21024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Dis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sz="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575A6DF-D6D1-444C-A787-B2A39F36A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790" y="6156588"/>
                <a:ext cx="210249" cy="123111"/>
              </a:xfrm>
              <a:prstGeom prst="rect">
                <a:avLst/>
              </a:prstGeom>
              <a:blipFill>
                <a:blip r:embed="rId55"/>
                <a:stretch>
                  <a:fillRect l="-17647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670A47D7-54F9-E344-89FA-232CBDD0E959}"/>
                  </a:ext>
                </a:extLst>
              </p:cNvPr>
              <p:cNvSpPr txBox="1"/>
              <p:nvPr/>
            </p:nvSpPr>
            <p:spPr>
              <a:xfrm>
                <a:off x="8757849" y="6156588"/>
                <a:ext cx="21262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Dis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sz="800" dirty="0"/>
              </a:p>
            </p:txBody>
          </p:sp>
        </mc:Choice>
        <mc:Fallback xmlns="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670A47D7-54F9-E344-89FA-232CBDD0E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849" y="6156588"/>
                <a:ext cx="212622" cy="123111"/>
              </a:xfrm>
              <a:prstGeom prst="rect">
                <a:avLst/>
              </a:prstGeom>
              <a:blipFill>
                <a:blip r:embed="rId56"/>
                <a:stretch>
                  <a:fillRect l="-11111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6F4F96DD-CF7E-2F4F-A4A5-49C50B5BFE36}"/>
                  </a:ext>
                </a:extLst>
              </p:cNvPr>
              <p:cNvSpPr txBox="1"/>
              <p:nvPr/>
            </p:nvSpPr>
            <p:spPr>
              <a:xfrm>
                <a:off x="8194576" y="6156588"/>
                <a:ext cx="14587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6F4F96DD-CF7E-2F4F-A4A5-49C50B5BF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576" y="6156588"/>
                <a:ext cx="145873" cy="161583"/>
              </a:xfrm>
              <a:prstGeom prst="rect">
                <a:avLst/>
              </a:prstGeom>
              <a:blipFill>
                <a:blip r:embed="rId57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5684D62F-40BC-8842-9540-4AF207BF6C02}"/>
                  </a:ext>
                </a:extLst>
              </p:cNvPr>
              <p:cNvSpPr txBox="1"/>
              <p:nvPr/>
            </p:nvSpPr>
            <p:spPr>
              <a:xfrm>
                <a:off x="9031620" y="6156588"/>
                <a:ext cx="14587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5684D62F-40BC-8842-9540-4AF207BF6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620" y="6156588"/>
                <a:ext cx="145873" cy="161583"/>
              </a:xfrm>
              <a:prstGeom prst="rect">
                <a:avLst/>
              </a:prstGeom>
              <a:blipFill>
                <a:blip r:embed="rId58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91CF3E0F-BB01-D74C-9CCD-64F26F6898E1}"/>
                  </a:ext>
                </a:extLst>
              </p:cNvPr>
              <p:cNvSpPr txBox="1"/>
              <p:nvPr/>
            </p:nvSpPr>
            <p:spPr>
              <a:xfrm>
                <a:off x="10676400" y="6156588"/>
                <a:ext cx="2150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Ind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sz="800" dirty="0"/>
              </a:p>
            </p:txBody>
          </p:sp>
        </mc:Choice>
        <mc:Fallback xmlns=""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91CF3E0F-BB01-D74C-9CCD-64F26F689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400" y="6156588"/>
                <a:ext cx="215059" cy="123111"/>
              </a:xfrm>
              <a:prstGeom prst="rect">
                <a:avLst/>
              </a:prstGeom>
              <a:blipFill>
                <a:blip r:embed="rId59"/>
                <a:stretch>
                  <a:fillRect l="-11111" r="-5556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25DC2212-8086-224D-B0C5-CC981B9B3D9C}"/>
                  </a:ext>
                </a:extLst>
              </p:cNvPr>
              <p:cNvSpPr txBox="1"/>
              <p:nvPr/>
            </p:nvSpPr>
            <p:spPr>
              <a:xfrm>
                <a:off x="10913041" y="6162129"/>
                <a:ext cx="21743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</a:rPr>
                            <m:t>Ind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sz="800" dirty="0"/>
              </a:p>
            </p:txBody>
          </p:sp>
        </mc:Choice>
        <mc:Fallback xmlns=""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25DC2212-8086-224D-B0C5-CC981B9B3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041" y="6162129"/>
                <a:ext cx="217432" cy="123111"/>
              </a:xfrm>
              <a:prstGeom prst="rect">
                <a:avLst/>
              </a:prstGeom>
              <a:blipFill>
                <a:blip r:embed="rId60"/>
                <a:stretch>
                  <a:fillRect l="-16667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D7C19B87-23DA-E241-9F07-8C7B69F9EBCA}"/>
                  </a:ext>
                </a:extLst>
              </p:cNvPr>
              <p:cNvSpPr txBox="1"/>
              <p:nvPr/>
            </p:nvSpPr>
            <p:spPr>
              <a:xfrm>
                <a:off x="11184821" y="6156248"/>
                <a:ext cx="14587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D7C19B87-23DA-E241-9F07-8C7B69F9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821" y="6156248"/>
                <a:ext cx="145873" cy="161583"/>
              </a:xfrm>
              <a:prstGeom prst="rect">
                <a:avLst/>
              </a:prstGeom>
              <a:blipFill>
                <a:blip r:embed="rId61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7C1EB8F-2388-024E-962D-09507A0C81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5CB132-1102-7443-961A-27A5CFCE3616}"/>
                  </a:ext>
                </a:extLst>
              </p:cNvPr>
              <p:cNvSpPr txBox="1"/>
              <p:nvPr/>
            </p:nvSpPr>
            <p:spPr>
              <a:xfrm>
                <a:off x="9559080" y="912948"/>
                <a:ext cx="300723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5CB132-1102-7443-961A-27A5CFCE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080" y="912948"/>
                <a:ext cx="300723" cy="284437"/>
              </a:xfrm>
              <a:prstGeom prst="rect">
                <a:avLst/>
              </a:prstGeom>
              <a:blipFill>
                <a:blip r:embed="rId62"/>
                <a:stretch>
                  <a:fillRect l="-16000" t="-21739" r="-8000" b="-434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9959C157-42AE-FA47-BB51-6122F1252889}"/>
                  </a:ext>
                </a:extLst>
              </p:cNvPr>
              <p:cNvSpPr txBox="1"/>
              <p:nvPr/>
            </p:nvSpPr>
            <p:spPr>
              <a:xfrm>
                <a:off x="11102242" y="915328"/>
                <a:ext cx="300723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9959C157-42AE-FA47-BB51-6122F1252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2242" y="915328"/>
                <a:ext cx="300723" cy="284437"/>
              </a:xfrm>
              <a:prstGeom prst="rect">
                <a:avLst/>
              </a:prstGeom>
              <a:blipFill>
                <a:blip r:embed="rId63"/>
                <a:stretch>
                  <a:fillRect l="-16000" t="-21739" r="-4000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BFE8D13A-1C97-CD48-A346-985C62953711}"/>
                  </a:ext>
                </a:extLst>
              </p:cNvPr>
              <p:cNvSpPr txBox="1"/>
              <p:nvPr/>
            </p:nvSpPr>
            <p:spPr>
              <a:xfrm>
                <a:off x="4222101" y="983313"/>
                <a:ext cx="295787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BFE8D13A-1C97-CD48-A346-985C6295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01" y="983313"/>
                <a:ext cx="295787" cy="284437"/>
              </a:xfrm>
              <a:prstGeom prst="rect">
                <a:avLst/>
              </a:prstGeom>
              <a:blipFill>
                <a:blip r:embed="rId64"/>
                <a:stretch>
                  <a:fillRect l="-16667" t="-21739" r="-8333" b="-869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367C82FC-5E87-7E45-AE31-C58C61BD5ECD}"/>
                  </a:ext>
                </a:extLst>
              </p:cNvPr>
              <p:cNvSpPr txBox="1"/>
              <p:nvPr/>
            </p:nvSpPr>
            <p:spPr>
              <a:xfrm>
                <a:off x="1451970" y="1034000"/>
                <a:ext cx="448263" cy="214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367C82FC-5E87-7E45-AE31-C58C61BD5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70" y="1034000"/>
                <a:ext cx="448263" cy="214226"/>
              </a:xfrm>
              <a:prstGeom prst="rect">
                <a:avLst/>
              </a:prstGeom>
              <a:blipFill>
                <a:blip r:embed="rId66"/>
                <a:stretch>
                  <a:fillRect l="-8333" t="-22222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68CFD82C-3F29-6447-B778-80F3C557E333}"/>
                  </a:ext>
                </a:extLst>
              </p:cNvPr>
              <p:cNvSpPr txBox="1"/>
              <p:nvPr/>
            </p:nvSpPr>
            <p:spPr>
              <a:xfrm>
                <a:off x="1584636" y="634517"/>
                <a:ext cx="451855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68CFD82C-3F29-6447-B778-80F3C557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36" y="634517"/>
                <a:ext cx="451855" cy="214418"/>
              </a:xfrm>
              <a:prstGeom prst="rect">
                <a:avLst/>
              </a:prstGeom>
              <a:blipFill>
                <a:blip r:embed="rId67"/>
                <a:stretch>
                  <a:fillRect l="-8108" t="-16667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5001D59F-A80B-7F4C-80F5-97585811A016}"/>
                  </a:ext>
                </a:extLst>
              </p:cNvPr>
              <p:cNvSpPr txBox="1"/>
              <p:nvPr/>
            </p:nvSpPr>
            <p:spPr>
              <a:xfrm>
                <a:off x="1786980" y="265757"/>
                <a:ext cx="451855" cy="215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5001D59F-A80B-7F4C-80F5-97585811A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980" y="265757"/>
                <a:ext cx="451855" cy="215700"/>
              </a:xfrm>
              <a:prstGeom prst="rect">
                <a:avLst/>
              </a:prstGeom>
              <a:blipFill>
                <a:blip r:embed="rId69"/>
                <a:stretch>
                  <a:fillRect l="-8108" t="-23529" b="-235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799F498F-3124-544F-9AE4-835FD73578A7}"/>
                  </a:ext>
                </a:extLst>
              </p:cNvPr>
              <p:cNvSpPr txBox="1"/>
              <p:nvPr/>
            </p:nvSpPr>
            <p:spPr>
              <a:xfrm>
                <a:off x="2228971" y="1034419"/>
                <a:ext cx="448264" cy="214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799F498F-3124-544F-9AE4-835FD7357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971" y="1034419"/>
                <a:ext cx="448264" cy="214226"/>
              </a:xfrm>
              <a:prstGeom prst="rect">
                <a:avLst/>
              </a:prstGeom>
              <a:blipFill>
                <a:blip r:embed="rId70"/>
                <a:stretch>
                  <a:fillRect l="-8333" t="-22222" r="-2778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EA2B2282-E2F5-B646-8CD0-F614845EE45B}"/>
                  </a:ext>
                </a:extLst>
              </p:cNvPr>
              <p:cNvSpPr txBox="1"/>
              <p:nvPr/>
            </p:nvSpPr>
            <p:spPr>
              <a:xfrm>
                <a:off x="2374256" y="660906"/>
                <a:ext cx="451855" cy="21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EA2B2282-E2F5-B646-8CD0-F614845EE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256" y="660906"/>
                <a:ext cx="451855" cy="214418"/>
              </a:xfrm>
              <a:prstGeom prst="rect">
                <a:avLst/>
              </a:prstGeom>
              <a:blipFill>
                <a:blip r:embed="rId71"/>
                <a:stretch>
                  <a:fillRect l="-5405" t="-15789" b="-105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28E976E2-BF40-284F-8435-329D1DE4ED04}"/>
                  </a:ext>
                </a:extLst>
              </p:cNvPr>
              <p:cNvSpPr txBox="1"/>
              <p:nvPr/>
            </p:nvSpPr>
            <p:spPr>
              <a:xfrm>
                <a:off x="2561093" y="258233"/>
                <a:ext cx="451855" cy="215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28E976E2-BF40-284F-8435-329D1DE4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093" y="258233"/>
                <a:ext cx="451855" cy="215700"/>
              </a:xfrm>
              <a:prstGeom prst="rect">
                <a:avLst/>
              </a:prstGeom>
              <a:blipFill>
                <a:blip r:embed="rId74"/>
                <a:stretch>
                  <a:fillRect l="-8108" t="-22222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EFEAF6EA-4D89-1046-AB59-D9477EA3E797}"/>
                  </a:ext>
                </a:extLst>
              </p:cNvPr>
              <p:cNvSpPr txBox="1"/>
              <p:nvPr/>
            </p:nvSpPr>
            <p:spPr>
              <a:xfrm>
                <a:off x="3602581" y="1025441"/>
                <a:ext cx="465897" cy="229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EFEAF6EA-4D89-1046-AB59-D9477EA3E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81" y="1025441"/>
                <a:ext cx="465897" cy="229935"/>
              </a:xfrm>
              <a:prstGeom prst="rect">
                <a:avLst/>
              </a:prstGeom>
              <a:blipFill>
                <a:blip r:embed="rId75"/>
                <a:stretch>
                  <a:fillRect l="-7895" t="-15789" r="-2632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8F0C8A44-C1D5-B94D-BAAE-97A7278CEAD4}"/>
                  </a:ext>
                </a:extLst>
              </p:cNvPr>
              <p:cNvSpPr txBox="1"/>
              <p:nvPr/>
            </p:nvSpPr>
            <p:spPr>
              <a:xfrm>
                <a:off x="3762478" y="642749"/>
                <a:ext cx="469487" cy="230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8F0C8A44-C1D5-B94D-BAAE-97A7278CE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478" y="642749"/>
                <a:ext cx="469487" cy="230128"/>
              </a:xfrm>
              <a:prstGeom prst="rect">
                <a:avLst/>
              </a:prstGeom>
              <a:blipFill>
                <a:blip r:embed="rId76"/>
                <a:stretch>
                  <a:fillRect l="-7895" t="-15789" r="-2632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3A0D9CB2-7B70-3944-A267-1A86DEB2C810}"/>
                  </a:ext>
                </a:extLst>
              </p:cNvPr>
              <p:cNvSpPr txBox="1"/>
              <p:nvPr/>
            </p:nvSpPr>
            <p:spPr>
              <a:xfrm>
                <a:off x="3950897" y="260577"/>
                <a:ext cx="469487" cy="23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3A0D9CB2-7B70-3944-A267-1A86DEB2C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897" y="260577"/>
                <a:ext cx="469487" cy="231410"/>
              </a:xfrm>
              <a:prstGeom prst="rect">
                <a:avLst/>
              </a:prstGeom>
              <a:blipFill>
                <a:blip r:embed="rId79"/>
                <a:stretch>
                  <a:fillRect l="-8108" t="-21053" r="-2703" b="-2105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52B40257-CBC5-284C-A513-4952C1F40DA1}"/>
                  </a:ext>
                </a:extLst>
              </p:cNvPr>
              <p:cNvSpPr txBox="1"/>
              <p:nvPr/>
            </p:nvSpPr>
            <p:spPr>
              <a:xfrm rot="5400000">
                <a:off x="2383756" y="883048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52B40257-CBC5-284C-A513-4952C1F40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383756" y="883048"/>
                <a:ext cx="250068" cy="276999"/>
              </a:xfrm>
              <a:prstGeom prst="rect">
                <a:avLst/>
              </a:prstGeom>
              <a:blipFill>
                <a:blip r:embed="rId80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3EE8BC19-1202-F147-8EF9-F89369F5E9C4}"/>
                  </a:ext>
                </a:extLst>
              </p:cNvPr>
              <p:cNvSpPr txBox="1"/>
              <p:nvPr/>
            </p:nvSpPr>
            <p:spPr>
              <a:xfrm rot="5400000">
                <a:off x="2569353" y="47434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3EE8BC19-1202-F147-8EF9-F89369F5E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569353" y="474345"/>
                <a:ext cx="250068" cy="276999"/>
              </a:xfrm>
              <a:prstGeom prst="rect">
                <a:avLst/>
              </a:prstGeom>
              <a:blipFill>
                <a:blip r:embed="rId81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3" name="Rounded Rectangle 412">
            <a:extLst>
              <a:ext uri="{FF2B5EF4-FFF2-40B4-BE49-F238E27FC236}">
                <a16:creationId xmlns:a16="http://schemas.microsoft.com/office/drawing/2014/main" id="{98EFB21C-DE5D-6D43-A735-B50A532830AF}"/>
              </a:ext>
            </a:extLst>
          </p:cNvPr>
          <p:cNvSpPr/>
          <p:nvPr/>
        </p:nvSpPr>
        <p:spPr>
          <a:xfrm>
            <a:off x="6146274" y="2923308"/>
            <a:ext cx="2622180" cy="1065171"/>
          </a:xfrm>
          <a:prstGeom prst="roundRect">
            <a:avLst>
              <a:gd name="adj" fmla="val 527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AC8FAA88-D268-F246-ADBA-60BF1113A039}"/>
              </a:ext>
            </a:extLst>
          </p:cNvPr>
          <p:cNvSpPr/>
          <p:nvPr/>
        </p:nvSpPr>
        <p:spPr>
          <a:xfrm>
            <a:off x="6377995" y="4380019"/>
            <a:ext cx="144000" cy="144000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9D2D698F-3746-B643-8156-7BFF44262CA0}"/>
              </a:ext>
            </a:extLst>
          </p:cNvPr>
          <p:cNvSpPr/>
          <p:nvPr/>
        </p:nvSpPr>
        <p:spPr>
          <a:xfrm>
            <a:off x="6605028" y="4380581"/>
            <a:ext cx="144000" cy="144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793B537D-9D21-2847-875B-363FA2786B03}"/>
              </a:ext>
            </a:extLst>
          </p:cNvPr>
          <p:cNvSpPr/>
          <p:nvPr/>
        </p:nvSpPr>
        <p:spPr>
          <a:xfrm>
            <a:off x="6840859" y="4380581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9A3888E2-B7AD-B248-A821-1674B2740188}"/>
              </a:ext>
            </a:extLst>
          </p:cNvPr>
          <p:cNvSpPr/>
          <p:nvPr/>
        </p:nvSpPr>
        <p:spPr>
          <a:xfrm>
            <a:off x="7315286" y="4378374"/>
            <a:ext cx="144000" cy="144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1" name="Oval 630">
            <a:extLst>
              <a:ext uri="{FF2B5EF4-FFF2-40B4-BE49-F238E27FC236}">
                <a16:creationId xmlns:a16="http://schemas.microsoft.com/office/drawing/2014/main" id="{C16A95FA-2FDC-E04A-A237-379431C6519C}"/>
              </a:ext>
            </a:extLst>
          </p:cNvPr>
          <p:cNvSpPr/>
          <p:nvPr/>
        </p:nvSpPr>
        <p:spPr>
          <a:xfrm>
            <a:off x="7078876" y="4383003"/>
            <a:ext cx="144000" cy="144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2" name="Oval 631">
            <a:extLst>
              <a:ext uri="{FF2B5EF4-FFF2-40B4-BE49-F238E27FC236}">
                <a16:creationId xmlns:a16="http://schemas.microsoft.com/office/drawing/2014/main" id="{63AF3401-B318-8945-A6BA-87252500203E}"/>
              </a:ext>
            </a:extLst>
          </p:cNvPr>
          <p:cNvSpPr/>
          <p:nvPr/>
        </p:nvSpPr>
        <p:spPr>
          <a:xfrm>
            <a:off x="7660649" y="4379550"/>
            <a:ext cx="144000" cy="14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3" name="Oval 632">
            <a:extLst>
              <a:ext uri="{FF2B5EF4-FFF2-40B4-BE49-F238E27FC236}">
                <a16:creationId xmlns:a16="http://schemas.microsoft.com/office/drawing/2014/main" id="{309BDD7C-06F5-8B4A-8317-673BC3663985}"/>
              </a:ext>
            </a:extLst>
          </p:cNvPr>
          <p:cNvSpPr/>
          <p:nvPr/>
        </p:nvSpPr>
        <p:spPr>
          <a:xfrm>
            <a:off x="7887682" y="4380112"/>
            <a:ext cx="144000" cy="144000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E0A4E6CE-1EA2-5449-9403-DEACDF509E66}"/>
              </a:ext>
            </a:extLst>
          </p:cNvPr>
          <p:cNvSpPr/>
          <p:nvPr/>
        </p:nvSpPr>
        <p:spPr>
          <a:xfrm>
            <a:off x="8123513" y="4380112"/>
            <a:ext cx="144000" cy="144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5AFB94F5-0CEA-3A44-B0AA-C186EF9C8645}"/>
              </a:ext>
            </a:extLst>
          </p:cNvPr>
          <p:cNvSpPr/>
          <p:nvPr/>
        </p:nvSpPr>
        <p:spPr>
          <a:xfrm>
            <a:off x="8597940" y="4377905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8FF993A2-120C-524C-B5BC-91DBD3DEE804}"/>
              </a:ext>
            </a:extLst>
          </p:cNvPr>
          <p:cNvSpPr/>
          <p:nvPr/>
        </p:nvSpPr>
        <p:spPr>
          <a:xfrm>
            <a:off x="8361530" y="4382534"/>
            <a:ext cx="144000" cy="144000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7" name="Oval 636">
            <a:extLst>
              <a:ext uri="{FF2B5EF4-FFF2-40B4-BE49-F238E27FC236}">
                <a16:creationId xmlns:a16="http://schemas.microsoft.com/office/drawing/2014/main" id="{858F2E71-8C3C-B448-93C8-CA39CF808B41}"/>
              </a:ext>
            </a:extLst>
          </p:cNvPr>
          <p:cNvSpPr/>
          <p:nvPr/>
        </p:nvSpPr>
        <p:spPr>
          <a:xfrm>
            <a:off x="10271048" y="4381350"/>
            <a:ext cx="144000" cy="144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7EE6FF9B-2C7A-AB49-947A-2B0FD1F6597A}"/>
              </a:ext>
            </a:extLst>
          </p:cNvPr>
          <p:cNvSpPr/>
          <p:nvPr/>
        </p:nvSpPr>
        <p:spPr>
          <a:xfrm>
            <a:off x="10498081" y="4381912"/>
            <a:ext cx="144000" cy="144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9" name="Oval 638">
            <a:extLst>
              <a:ext uri="{FF2B5EF4-FFF2-40B4-BE49-F238E27FC236}">
                <a16:creationId xmlns:a16="http://schemas.microsoft.com/office/drawing/2014/main" id="{8066F4CE-3D1E-A546-A165-6CC9CB7757A7}"/>
              </a:ext>
            </a:extLst>
          </p:cNvPr>
          <p:cNvSpPr/>
          <p:nvPr/>
        </p:nvSpPr>
        <p:spPr>
          <a:xfrm>
            <a:off x="10733912" y="4381912"/>
            <a:ext cx="144000" cy="144000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0" name="Oval 639">
            <a:extLst>
              <a:ext uri="{FF2B5EF4-FFF2-40B4-BE49-F238E27FC236}">
                <a16:creationId xmlns:a16="http://schemas.microsoft.com/office/drawing/2014/main" id="{FA3A7C9C-6F1C-F246-97AE-0A76F5939F45}"/>
              </a:ext>
            </a:extLst>
          </p:cNvPr>
          <p:cNvSpPr/>
          <p:nvPr/>
        </p:nvSpPr>
        <p:spPr>
          <a:xfrm>
            <a:off x="11208339" y="4379705"/>
            <a:ext cx="144000" cy="144000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1" name="Oval 640">
            <a:extLst>
              <a:ext uri="{FF2B5EF4-FFF2-40B4-BE49-F238E27FC236}">
                <a16:creationId xmlns:a16="http://schemas.microsoft.com/office/drawing/2014/main" id="{D20A6248-99FC-9C40-889F-8879A98D89EB}"/>
              </a:ext>
            </a:extLst>
          </p:cNvPr>
          <p:cNvSpPr/>
          <p:nvPr/>
        </p:nvSpPr>
        <p:spPr>
          <a:xfrm>
            <a:off x="10971929" y="4384334"/>
            <a:ext cx="144000" cy="1440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F516BCE4-281D-114B-A457-AF4D7D5CC3FF}"/>
              </a:ext>
            </a:extLst>
          </p:cNvPr>
          <p:cNvCxnSpPr>
            <a:cxnSpLocks/>
            <a:stCxn id="520" idx="2"/>
          </p:cNvCxnSpPr>
          <p:nvPr/>
        </p:nvCxnSpPr>
        <p:spPr>
          <a:xfrm>
            <a:off x="5460948" y="2535235"/>
            <a:ext cx="3454452" cy="7487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87C42AC9-23FD-0546-B615-D59F5A51EDD1}"/>
              </a:ext>
            </a:extLst>
          </p:cNvPr>
          <p:cNvCxnSpPr>
            <a:cxnSpLocks/>
            <a:stCxn id="522" idx="2"/>
          </p:cNvCxnSpPr>
          <p:nvPr/>
        </p:nvCxnSpPr>
        <p:spPr>
          <a:xfrm>
            <a:off x="6155512" y="2543020"/>
            <a:ext cx="2765464" cy="7410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997070CA-B9A0-DD44-B29B-82E7652C7AB9}"/>
              </a:ext>
            </a:extLst>
          </p:cNvPr>
          <p:cNvCxnSpPr>
            <a:cxnSpLocks/>
            <a:stCxn id="524" idx="2"/>
          </p:cNvCxnSpPr>
          <p:nvPr/>
        </p:nvCxnSpPr>
        <p:spPr>
          <a:xfrm>
            <a:off x="7369623" y="2545971"/>
            <a:ext cx="1540201" cy="7324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00A9DCF2-5362-EB42-B11C-F4A5B8BE071D}"/>
              </a:ext>
            </a:extLst>
          </p:cNvPr>
          <p:cNvCxnSpPr>
            <a:cxnSpLocks/>
            <a:stCxn id="523" idx="2"/>
          </p:cNvCxnSpPr>
          <p:nvPr/>
        </p:nvCxnSpPr>
        <p:spPr>
          <a:xfrm>
            <a:off x="6600081" y="2535527"/>
            <a:ext cx="2354348" cy="7540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ounded Rectangle 645">
            <a:extLst>
              <a:ext uri="{FF2B5EF4-FFF2-40B4-BE49-F238E27FC236}">
                <a16:creationId xmlns:a16="http://schemas.microsoft.com/office/drawing/2014/main" id="{1BA1431F-DDFA-B547-A4D4-CCB57279787D}"/>
              </a:ext>
            </a:extLst>
          </p:cNvPr>
          <p:cNvSpPr/>
          <p:nvPr/>
        </p:nvSpPr>
        <p:spPr>
          <a:xfrm>
            <a:off x="8953995" y="2922312"/>
            <a:ext cx="2452540" cy="1067064"/>
          </a:xfrm>
          <a:prstGeom prst="roundRect">
            <a:avLst>
              <a:gd name="adj" fmla="val 6491"/>
            </a:avLst>
          </a:prstGeom>
          <a:solidFill>
            <a:srgbClr val="D0F5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D994E4C0-E1C8-1E41-AC8A-4E555A6894BD}"/>
              </a:ext>
            </a:extLst>
          </p:cNvPr>
          <p:cNvSpPr/>
          <p:nvPr/>
        </p:nvSpPr>
        <p:spPr>
          <a:xfrm>
            <a:off x="6220836" y="3455117"/>
            <a:ext cx="2477258" cy="416213"/>
          </a:xfrm>
          <a:prstGeom prst="roundRect">
            <a:avLst>
              <a:gd name="adj" fmla="val 6491"/>
            </a:avLst>
          </a:prstGeom>
          <a:solidFill>
            <a:srgbClr val="AAD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F217AF3E-CB9E-F64D-9236-C44B0BD5624A}"/>
              </a:ext>
            </a:extLst>
          </p:cNvPr>
          <p:cNvSpPr txBox="1"/>
          <p:nvPr/>
        </p:nvSpPr>
        <p:spPr>
          <a:xfrm>
            <a:off x="6091352" y="3534510"/>
            <a:ext cx="1108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FM-network</a:t>
            </a:r>
            <a:endParaRPr lang="en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28BF22AB-A8E5-964B-9922-BC2E07FB2D66}"/>
              </a:ext>
            </a:extLst>
          </p:cNvPr>
          <p:cNvCxnSpPr>
            <a:cxnSpLocks/>
            <a:stCxn id="647" idx="2"/>
            <a:endCxn id="66" idx="0"/>
          </p:cNvCxnSpPr>
          <p:nvPr/>
        </p:nvCxnSpPr>
        <p:spPr>
          <a:xfrm flipH="1">
            <a:off x="6920739" y="3871330"/>
            <a:ext cx="538726" cy="494244"/>
          </a:xfrm>
          <a:prstGeom prst="line">
            <a:avLst/>
          </a:prstGeom>
          <a:ln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92B54B25-07D2-6A4D-9CF8-2810B2C7BE44}"/>
              </a:ext>
            </a:extLst>
          </p:cNvPr>
          <p:cNvCxnSpPr>
            <a:cxnSpLocks/>
            <a:stCxn id="647" idx="2"/>
            <a:endCxn id="228" idx="0"/>
          </p:cNvCxnSpPr>
          <p:nvPr/>
        </p:nvCxnSpPr>
        <p:spPr>
          <a:xfrm>
            <a:off x="7459465" y="3871330"/>
            <a:ext cx="743928" cy="493775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14E773DF-46CB-ED41-9E34-06F76D3216D8}"/>
              </a:ext>
            </a:extLst>
          </p:cNvPr>
          <p:cNvCxnSpPr>
            <a:cxnSpLocks/>
            <a:stCxn id="647" idx="2"/>
            <a:endCxn id="639" idx="0"/>
          </p:cNvCxnSpPr>
          <p:nvPr/>
        </p:nvCxnSpPr>
        <p:spPr>
          <a:xfrm>
            <a:off x="7459465" y="3871330"/>
            <a:ext cx="3346447" cy="510582"/>
          </a:xfrm>
          <a:prstGeom prst="line">
            <a:avLst/>
          </a:prstGeom>
          <a:ln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2" name="Oval 651">
            <a:extLst>
              <a:ext uri="{FF2B5EF4-FFF2-40B4-BE49-F238E27FC236}">
                <a16:creationId xmlns:a16="http://schemas.microsoft.com/office/drawing/2014/main" id="{FF40C87E-5CA5-2745-A4E9-2524BAD4D0F1}"/>
              </a:ext>
            </a:extLst>
          </p:cNvPr>
          <p:cNvSpPr/>
          <p:nvPr/>
        </p:nvSpPr>
        <p:spPr>
          <a:xfrm>
            <a:off x="7140326" y="3553618"/>
            <a:ext cx="216000" cy="21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9D3F19CB-3F6D-8E41-9249-6406BC5CB461}"/>
              </a:ext>
            </a:extLst>
          </p:cNvPr>
          <p:cNvSpPr/>
          <p:nvPr/>
        </p:nvSpPr>
        <p:spPr>
          <a:xfrm>
            <a:off x="7708918" y="3553255"/>
            <a:ext cx="216000" cy="21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4AA91CEF-9316-E34C-84BB-F6F81B4FE6C0}"/>
              </a:ext>
            </a:extLst>
          </p:cNvPr>
          <p:cNvSpPr/>
          <p:nvPr/>
        </p:nvSpPr>
        <p:spPr>
          <a:xfrm>
            <a:off x="8067661" y="3552430"/>
            <a:ext cx="216000" cy="21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B771C0BC-F36B-BD4A-9BED-5F9A7100311D}"/>
              </a:ext>
            </a:extLst>
          </p:cNvPr>
          <p:cNvSpPr/>
          <p:nvPr/>
        </p:nvSpPr>
        <p:spPr>
          <a:xfrm>
            <a:off x="8421198" y="3551995"/>
            <a:ext cx="216000" cy="21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5B490492-EDF5-3147-9486-B49970E03957}"/>
              </a:ext>
            </a:extLst>
          </p:cNvPr>
          <p:cNvCxnSpPr>
            <a:cxnSpLocks/>
            <a:stCxn id="646" idx="2"/>
            <a:endCxn id="66" idx="0"/>
          </p:cNvCxnSpPr>
          <p:nvPr/>
        </p:nvCxnSpPr>
        <p:spPr>
          <a:xfrm flipH="1">
            <a:off x="6920739" y="3989376"/>
            <a:ext cx="3259526" cy="3761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C5365026-5CC7-CD44-B7EA-6D7AD856C79C}"/>
              </a:ext>
            </a:extLst>
          </p:cNvPr>
          <p:cNvCxnSpPr>
            <a:cxnSpLocks/>
            <a:stCxn id="646" idx="2"/>
            <a:endCxn id="228" idx="0"/>
          </p:cNvCxnSpPr>
          <p:nvPr/>
        </p:nvCxnSpPr>
        <p:spPr>
          <a:xfrm flipH="1">
            <a:off x="8203393" y="3989376"/>
            <a:ext cx="1976872" cy="375729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B2E58E43-278E-5F40-A665-C488440D31CD}"/>
              </a:ext>
            </a:extLst>
          </p:cNvPr>
          <p:cNvCxnSpPr>
            <a:cxnSpLocks/>
            <a:stCxn id="646" idx="2"/>
            <a:endCxn id="234" idx="0"/>
          </p:cNvCxnSpPr>
          <p:nvPr/>
        </p:nvCxnSpPr>
        <p:spPr>
          <a:xfrm>
            <a:off x="10180265" y="3989376"/>
            <a:ext cx="633527" cy="377529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>
            <a:extLst>
              <a:ext uri="{FF2B5EF4-FFF2-40B4-BE49-F238E27FC236}">
                <a16:creationId xmlns:a16="http://schemas.microsoft.com/office/drawing/2014/main" id="{6BE0656A-C5DA-6544-9B5D-EAE3CB473707}"/>
              </a:ext>
            </a:extLst>
          </p:cNvPr>
          <p:cNvSpPr/>
          <p:nvPr/>
        </p:nvSpPr>
        <p:spPr>
          <a:xfrm rot="19652070">
            <a:off x="9116769" y="323575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66135D33-E7DA-3D41-B0E2-1F91A750E20D}"/>
              </a:ext>
            </a:extLst>
          </p:cNvPr>
          <p:cNvCxnSpPr>
            <a:cxnSpLocks/>
            <a:endCxn id="659" idx="6"/>
          </p:cNvCxnSpPr>
          <p:nvPr/>
        </p:nvCxnSpPr>
        <p:spPr>
          <a:xfrm flipH="1">
            <a:off x="9216330" y="3159704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5E79A886-7A9C-F14C-ABFE-E5812826819B}"/>
              </a:ext>
            </a:extLst>
          </p:cNvPr>
          <p:cNvCxnSpPr>
            <a:cxnSpLocks/>
            <a:stCxn id="659" idx="4"/>
          </p:cNvCxnSpPr>
          <p:nvPr/>
        </p:nvCxnSpPr>
        <p:spPr>
          <a:xfrm>
            <a:off x="9199756" y="3335314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Oval 661">
            <a:extLst>
              <a:ext uri="{FF2B5EF4-FFF2-40B4-BE49-F238E27FC236}">
                <a16:creationId xmlns:a16="http://schemas.microsoft.com/office/drawing/2014/main" id="{0F8F96D0-85C4-5E43-A05F-C85EE185F3E6}"/>
              </a:ext>
            </a:extLst>
          </p:cNvPr>
          <p:cNvSpPr/>
          <p:nvPr/>
        </p:nvSpPr>
        <p:spPr>
          <a:xfrm rot="19652070">
            <a:off x="11029149" y="3231287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B266BFDA-C0E9-BB4D-9257-918703C18448}"/>
              </a:ext>
            </a:extLst>
          </p:cNvPr>
          <p:cNvCxnSpPr>
            <a:cxnSpLocks/>
            <a:endCxn id="662" idx="6"/>
          </p:cNvCxnSpPr>
          <p:nvPr/>
        </p:nvCxnSpPr>
        <p:spPr>
          <a:xfrm flipH="1">
            <a:off x="11128710" y="3155238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0601A61C-567C-FA4C-A710-9679A15B8BD1}"/>
              </a:ext>
            </a:extLst>
          </p:cNvPr>
          <p:cNvCxnSpPr>
            <a:cxnSpLocks/>
            <a:stCxn id="662" idx="4"/>
          </p:cNvCxnSpPr>
          <p:nvPr/>
        </p:nvCxnSpPr>
        <p:spPr>
          <a:xfrm>
            <a:off x="11112136" y="3330848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BD31F2D2-6A93-9E4F-A771-F52242949B03}"/>
                  </a:ext>
                </a:extLst>
              </p:cNvPr>
              <p:cNvSpPr txBox="1"/>
              <p:nvPr/>
            </p:nvSpPr>
            <p:spPr>
              <a:xfrm>
                <a:off x="9424653" y="314722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BD31F2D2-6A93-9E4F-A771-F52242949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3" y="3147221"/>
                <a:ext cx="250068" cy="276999"/>
              </a:xfrm>
              <a:prstGeom prst="rect">
                <a:avLst/>
              </a:prstGeom>
              <a:blipFill>
                <a:blip r:embed="rId82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6" name="Oval 665">
            <a:extLst>
              <a:ext uri="{FF2B5EF4-FFF2-40B4-BE49-F238E27FC236}">
                <a16:creationId xmlns:a16="http://schemas.microsoft.com/office/drawing/2014/main" id="{2D60AF3C-4E0F-CC4A-953F-FCF6F91C587C}"/>
              </a:ext>
            </a:extLst>
          </p:cNvPr>
          <p:cNvSpPr/>
          <p:nvPr/>
        </p:nvSpPr>
        <p:spPr>
          <a:xfrm rot="19652070">
            <a:off x="9827149" y="3232481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67" name="Straight Arrow Connector 666">
            <a:extLst>
              <a:ext uri="{FF2B5EF4-FFF2-40B4-BE49-F238E27FC236}">
                <a16:creationId xmlns:a16="http://schemas.microsoft.com/office/drawing/2014/main" id="{786EA110-8953-1E4D-98AB-7322653A953F}"/>
              </a:ext>
            </a:extLst>
          </p:cNvPr>
          <p:cNvCxnSpPr>
            <a:cxnSpLocks/>
            <a:endCxn id="666" idx="6"/>
          </p:cNvCxnSpPr>
          <p:nvPr/>
        </p:nvCxnSpPr>
        <p:spPr>
          <a:xfrm flipH="1">
            <a:off x="9926710" y="3156432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F1DF1EA7-57A4-1142-9AA2-D2C2126280CC}"/>
              </a:ext>
            </a:extLst>
          </p:cNvPr>
          <p:cNvCxnSpPr>
            <a:cxnSpLocks/>
            <a:stCxn id="666" idx="4"/>
          </p:cNvCxnSpPr>
          <p:nvPr/>
        </p:nvCxnSpPr>
        <p:spPr>
          <a:xfrm>
            <a:off x="9910136" y="3332042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Oval 668">
            <a:extLst>
              <a:ext uri="{FF2B5EF4-FFF2-40B4-BE49-F238E27FC236}">
                <a16:creationId xmlns:a16="http://schemas.microsoft.com/office/drawing/2014/main" id="{BE7ECC8A-2C35-954B-8C8C-C5583FC4E5B7}"/>
              </a:ext>
            </a:extLst>
          </p:cNvPr>
          <p:cNvSpPr/>
          <p:nvPr/>
        </p:nvSpPr>
        <p:spPr>
          <a:xfrm rot="19652070">
            <a:off x="10270579" y="3232480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587500B4-8888-4541-8801-EDE0DD43C727}"/>
              </a:ext>
            </a:extLst>
          </p:cNvPr>
          <p:cNvCxnSpPr>
            <a:cxnSpLocks/>
            <a:endCxn id="669" idx="6"/>
          </p:cNvCxnSpPr>
          <p:nvPr/>
        </p:nvCxnSpPr>
        <p:spPr>
          <a:xfrm flipH="1">
            <a:off x="10370140" y="3156431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Arrow Connector 670">
            <a:extLst>
              <a:ext uri="{FF2B5EF4-FFF2-40B4-BE49-F238E27FC236}">
                <a16:creationId xmlns:a16="http://schemas.microsoft.com/office/drawing/2014/main" id="{359ED7A6-1A49-4548-8B5A-077AD8137C08}"/>
              </a:ext>
            </a:extLst>
          </p:cNvPr>
          <p:cNvCxnSpPr>
            <a:cxnSpLocks/>
            <a:stCxn id="669" idx="4"/>
          </p:cNvCxnSpPr>
          <p:nvPr/>
        </p:nvCxnSpPr>
        <p:spPr>
          <a:xfrm>
            <a:off x="10353566" y="3332041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2" name="TextBox 671">
                <a:extLst>
                  <a:ext uri="{FF2B5EF4-FFF2-40B4-BE49-F238E27FC236}">
                    <a16:creationId xmlns:a16="http://schemas.microsoft.com/office/drawing/2014/main" id="{55A4A773-F1CC-694F-BFEF-8DD127BB5AD7}"/>
                  </a:ext>
                </a:extLst>
              </p:cNvPr>
              <p:cNvSpPr txBox="1"/>
              <p:nvPr/>
            </p:nvSpPr>
            <p:spPr>
              <a:xfrm>
                <a:off x="10600335" y="3154999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2800" dirty="0"/>
              </a:p>
            </p:txBody>
          </p:sp>
        </mc:Choice>
        <mc:Fallback xmlns="">
          <p:sp>
            <p:nvSpPr>
              <p:cNvPr id="672" name="TextBox 671">
                <a:extLst>
                  <a:ext uri="{FF2B5EF4-FFF2-40B4-BE49-F238E27FC236}">
                    <a16:creationId xmlns:a16="http://schemas.microsoft.com/office/drawing/2014/main" id="{55A4A773-F1CC-694F-BFEF-8DD127BB5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335" y="3154999"/>
                <a:ext cx="250068" cy="276999"/>
              </a:xfrm>
              <a:prstGeom prst="rect">
                <a:avLst/>
              </a:prstGeom>
              <a:blipFill>
                <a:blip r:embed="rId8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458924F-6437-FA41-9925-AFE57A2E3555}"/>
                  </a:ext>
                </a:extLst>
              </p:cNvPr>
              <p:cNvSpPr txBox="1"/>
              <p:nvPr/>
            </p:nvSpPr>
            <p:spPr>
              <a:xfrm>
                <a:off x="8926514" y="3513080"/>
                <a:ext cx="607041" cy="314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ST</m:t>
                          </m:r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458924F-6437-FA41-9925-AFE57A2E3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514" y="3513080"/>
                <a:ext cx="607041" cy="314445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B62C2C42-46E2-3347-8299-687E661CCD6A}"/>
                  </a:ext>
                </a:extLst>
              </p:cNvPr>
              <p:cNvSpPr txBox="1"/>
              <p:nvPr/>
            </p:nvSpPr>
            <p:spPr>
              <a:xfrm>
                <a:off x="10657256" y="3507746"/>
                <a:ext cx="607041" cy="314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GT</m:t>
                          </m:r>
                        </m:e>
                        <m:sub>
                          <m:sSub>
                            <m:sSubPr>
                              <m:ctrlPr>
                                <a:rPr lang="en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CN" sz="1200" dirty="0"/>
              </a:p>
            </p:txBody>
          </p:sp>
        </mc:Choice>
        <mc:Fallback xmlns=""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B62C2C42-46E2-3347-8299-687E661CC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256" y="3507746"/>
                <a:ext cx="607041" cy="314445"/>
              </a:xfrm>
              <a:prstGeom prst="rect">
                <a:avLst/>
              </a:prstGeom>
              <a:blipFill>
                <a:blip r:embed="rId85"/>
                <a:stretch>
                  <a:fillRect r="-265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7" name="Oval 676">
            <a:extLst>
              <a:ext uri="{FF2B5EF4-FFF2-40B4-BE49-F238E27FC236}">
                <a16:creationId xmlns:a16="http://schemas.microsoft.com/office/drawing/2014/main" id="{550841DA-4414-4743-9E8E-2A5D7AF484E6}"/>
              </a:ext>
            </a:extLst>
          </p:cNvPr>
          <p:cNvSpPr/>
          <p:nvPr/>
        </p:nvSpPr>
        <p:spPr>
          <a:xfrm rot="19652070">
            <a:off x="10091599" y="3730234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D2642ACD-1F64-8E41-ACA6-918A84D36C41}"/>
              </a:ext>
            </a:extLst>
          </p:cNvPr>
          <p:cNvCxnSpPr>
            <a:cxnSpLocks/>
            <a:endCxn id="677" idx="6"/>
          </p:cNvCxnSpPr>
          <p:nvPr/>
        </p:nvCxnSpPr>
        <p:spPr>
          <a:xfrm flipH="1">
            <a:off x="10191160" y="3654185"/>
            <a:ext cx="126610" cy="101062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>
            <a:extLst>
              <a:ext uri="{FF2B5EF4-FFF2-40B4-BE49-F238E27FC236}">
                <a16:creationId xmlns:a16="http://schemas.microsoft.com/office/drawing/2014/main" id="{CF56D75A-4742-4C41-8C35-1002077F1071}"/>
              </a:ext>
            </a:extLst>
          </p:cNvPr>
          <p:cNvCxnSpPr>
            <a:cxnSpLocks/>
            <a:stCxn id="677" idx="4"/>
          </p:cNvCxnSpPr>
          <p:nvPr/>
        </p:nvCxnSpPr>
        <p:spPr>
          <a:xfrm>
            <a:off x="10174586" y="3829795"/>
            <a:ext cx="30270" cy="14830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41DA5B01-9E75-B642-8589-9CE03A69A0F7}"/>
              </a:ext>
            </a:extLst>
          </p:cNvPr>
          <p:cNvCxnSpPr>
            <a:cxnSpLocks/>
            <a:stCxn id="677" idx="7"/>
            <a:endCxn id="659" idx="5"/>
          </p:cNvCxnSpPr>
          <p:nvPr/>
        </p:nvCxnSpPr>
        <p:spPr>
          <a:xfrm flipH="1" flipV="1">
            <a:off x="9223482" y="3301473"/>
            <a:ext cx="933837" cy="43004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C268D3A0-AE59-F546-A9C0-33AF2D09214D}"/>
              </a:ext>
            </a:extLst>
          </p:cNvPr>
          <p:cNvCxnSpPr>
            <a:cxnSpLocks/>
            <a:stCxn id="677" idx="7"/>
            <a:endCxn id="666" idx="4"/>
          </p:cNvCxnSpPr>
          <p:nvPr/>
        </p:nvCxnSpPr>
        <p:spPr>
          <a:xfrm flipH="1" flipV="1">
            <a:off x="9910136" y="3332042"/>
            <a:ext cx="247183" cy="39947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8FE887F6-4B94-594E-A7DD-586F55E35733}"/>
              </a:ext>
            </a:extLst>
          </p:cNvPr>
          <p:cNvCxnSpPr>
            <a:cxnSpLocks/>
            <a:stCxn id="677" idx="7"/>
            <a:endCxn id="669" idx="3"/>
          </p:cNvCxnSpPr>
          <p:nvPr/>
        </p:nvCxnSpPr>
        <p:spPr>
          <a:xfrm flipV="1">
            <a:off x="10157319" y="3339193"/>
            <a:ext cx="155540" cy="39232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D7660CBC-375E-A944-9B8E-A421EB17C5A7}"/>
              </a:ext>
            </a:extLst>
          </p:cNvPr>
          <p:cNvCxnSpPr>
            <a:cxnSpLocks/>
            <a:stCxn id="677" idx="7"/>
            <a:endCxn id="662" idx="2"/>
          </p:cNvCxnSpPr>
          <p:nvPr/>
        </p:nvCxnSpPr>
        <p:spPr>
          <a:xfrm flipV="1">
            <a:off x="10157319" y="3314274"/>
            <a:ext cx="880269" cy="41724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TextBox 684">
            <a:extLst>
              <a:ext uri="{FF2B5EF4-FFF2-40B4-BE49-F238E27FC236}">
                <a16:creationId xmlns:a16="http://schemas.microsoft.com/office/drawing/2014/main" id="{7DDADFEC-B726-B44E-8868-D7AE572FF5A3}"/>
              </a:ext>
            </a:extLst>
          </p:cNvPr>
          <p:cNvSpPr txBox="1"/>
          <p:nvPr/>
        </p:nvSpPr>
        <p:spPr>
          <a:xfrm>
            <a:off x="8775695" y="2853318"/>
            <a:ext cx="2144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dirty="0">
                <a:latin typeface="Times New Roman" panose="02020603050405020304" pitchFamily="18" charset="0"/>
                <a:ea typeface="DengXian" panose="02010600030101010101" pitchFamily="2" charset="-122"/>
              </a:rPr>
              <a:t>H</a:t>
            </a:r>
            <a:r>
              <a:rPr lang="en-CN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olistic Attention 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TextBox 685">
                <a:extLst>
                  <a:ext uri="{FF2B5EF4-FFF2-40B4-BE49-F238E27FC236}">
                    <a16:creationId xmlns:a16="http://schemas.microsoft.com/office/drawing/2014/main" id="{4FDF07FB-BBF4-954A-BE48-D28CFE953E4E}"/>
                  </a:ext>
                </a:extLst>
              </p:cNvPr>
              <p:cNvSpPr txBox="1"/>
              <p:nvPr/>
            </p:nvSpPr>
            <p:spPr>
              <a:xfrm>
                <a:off x="9698633" y="3595762"/>
                <a:ext cx="169534" cy="150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sSub>
                            <m:sSubPr>
                              <m:ctrlPr>
                                <a:rPr lang="en-CN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N" sz="900" dirty="0"/>
              </a:p>
            </p:txBody>
          </p:sp>
        </mc:Choice>
        <mc:Fallback xmlns="">
          <p:sp>
            <p:nvSpPr>
              <p:cNvPr id="686" name="TextBox 685">
                <a:extLst>
                  <a:ext uri="{FF2B5EF4-FFF2-40B4-BE49-F238E27FC236}">
                    <a16:creationId xmlns:a16="http://schemas.microsoft.com/office/drawing/2014/main" id="{4FDF07FB-BBF4-954A-BE48-D28CFE953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633" y="3595762"/>
                <a:ext cx="169534" cy="150298"/>
              </a:xfrm>
              <a:prstGeom prst="rect">
                <a:avLst/>
              </a:prstGeom>
              <a:blipFill>
                <a:blip r:embed="rId86"/>
                <a:stretch>
                  <a:fillRect l="-13333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C4413BE3-CDB0-A347-9253-BCCBB37E732E}"/>
                  </a:ext>
                </a:extLst>
              </p:cNvPr>
              <p:cNvSpPr txBox="1"/>
              <p:nvPr/>
            </p:nvSpPr>
            <p:spPr>
              <a:xfrm>
                <a:off x="10049109" y="3411207"/>
                <a:ext cx="177549" cy="150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sSub>
                            <m:sSubPr>
                              <m:ctrlPr>
                                <a:rPr lang="en-CN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N" sz="900" dirty="0"/>
              </a:p>
            </p:txBody>
          </p:sp>
        </mc:Choice>
        <mc:Fallback xmlns=""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C4413BE3-CDB0-A347-9253-BCCBB37E7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109" y="3411207"/>
                <a:ext cx="177549" cy="150298"/>
              </a:xfrm>
              <a:prstGeom prst="rect">
                <a:avLst/>
              </a:prstGeom>
              <a:blipFill>
                <a:blip r:embed="rId87"/>
                <a:stretch>
                  <a:fillRect l="-13333" b="-2307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FF1CFCF2-9550-AB4D-9BD6-827ED1E20A7F}"/>
                  </a:ext>
                </a:extLst>
              </p:cNvPr>
              <p:cNvSpPr txBox="1"/>
              <p:nvPr/>
            </p:nvSpPr>
            <p:spPr>
              <a:xfrm>
                <a:off x="10285763" y="3429545"/>
                <a:ext cx="270522" cy="151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sSub>
                            <m:sSubPr>
                              <m:ctrlPr>
                                <a:rPr lang="en-CN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N" sz="900" dirty="0"/>
              </a:p>
            </p:txBody>
          </p:sp>
        </mc:Choice>
        <mc:Fallback xmlns=""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FF1CFCF2-9550-AB4D-9BD6-827ED1E20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763" y="3429545"/>
                <a:ext cx="270522" cy="151580"/>
              </a:xfrm>
              <a:prstGeom prst="rect">
                <a:avLst/>
              </a:prstGeom>
              <a:blipFill>
                <a:blip r:embed="rId88"/>
                <a:stretch>
                  <a:fillRect l="-8696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5BADECE9-BCCA-DB4C-9355-623ADB3FC325}"/>
                  </a:ext>
                </a:extLst>
              </p:cNvPr>
              <p:cNvSpPr txBox="1"/>
              <p:nvPr/>
            </p:nvSpPr>
            <p:spPr>
              <a:xfrm>
                <a:off x="10426158" y="3605955"/>
                <a:ext cx="281744" cy="163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sSub>
                            <m:sSubPr>
                              <m:ctrlPr>
                                <a:rPr lang="en-CN"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N" sz="900" dirty="0"/>
              </a:p>
            </p:txBody>
          </p:sp>
        </mc:Choice>
        <mc:Fallback xmlns=""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5BADECE9-BCCA-DB4C-9355-623ADB3F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158" y="3605955"/>
                <a:ext cx="281744" cy="163314"/>
              </a:xfrm>
              <a:prstGeom prst="rect">
                <a:avLst/>
              </a:prstGeom>
              <a:blipFill>
                <a:blip r:embed="rId89"/>
                <a:stretch>
                  <a:fillRect l="-8333" r="-4167" b="-2307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0" name="Straight Arrow Connector 689">
            <a:extLst>
              <a:ext uri="{FF2B5EF4-FFF2-40B4-BE49-F238E27FC236}">
                <a16:creationId xmlns:a16="http://schemas.microsoft.com/office/drawing/2014/main" id="{03D25D63-B642-1346-92B1-A1789D28BA5B}"/>
              </a:ext>
            </a:extLst>
          </p:cNvPr>
          <p:cNvCxnSpPr>
            <a:cxnSpLocks/>
          </p:cNvCxnSpPr>
          <p:nvPr/>
        </p:nvCxnSpPr>
        <p:spPr>
          <a:xfrm flipV="1">
            <a:off x="8525375" y="1781300"/>
            <a:ext cx="0" cy="1149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Arrow Connector 690">
            <a:extLst>
              <a:ext uri="{FF2B5EF4-FFF2-40B4-BE49-F238E27FC236}">
                <a16:creationId xmlns:a16="http://schemas.microsoft.com/office/drawing/2014/main" id="{6ABFB95E-3141-6446-8151-9E016AF5D287}"/>
              </a:ext>
            </a:extLst>
          </p:cNvPr>
          <p:cNvCxnSpPr>
            <a:cxnSpLocks/>
            <a:endCxn id="420" idx="2"/>
          </p:cNvCxnSpPr>
          <p:nvPr/>
        </p:nvCxnSpPr>
        <p:spPr>
          <a:xfrm flipH="1" flipV="1">
            <a:off x="9824266" y="2656703"/>
            <a:ext cx="188" cy="2637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691">
            <a:extLst>
              <a:ext uri="{FF2B5EF4-FFF2-40B4-BE49-F238E27FC236}">
                <a16:creationId xmlns:a16="http://schemas.microsoft.com/office/drawing/2014/main" id="{B8DEE3F7-EA10-174B-97B2-F51C27B6AF88}"/>
              </a:ext>
            </a:extLst>
          </p:cNvPr>
          <p:cNvCxnSpPr>
            <a:cxnSpLocks/>
            <a:endCxn id="440" idx="2"/>
          </p:cNvCxnSpPr>
          <p:nvPr/>
        </p:nvCxnSpPr>
        <p:spPr>
          <a:xfrm flipH="1" flipV="1">
            <a:off x="10944633" y="1792916"/>
            <a:ext cx="6056" cy="1136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TextBox 692">
            <a:extLst>
              <a:ext uri="{FF2B5EF4-FFF2-40B4-BE49-F238E27FC236}">
                <a16:creationId xmlns:a16="http://schemas.microsoft.com/office/drawing/2014/main" id="{27F20B21-EEAA-9D41-B80D-CA333324E56D}"/>
              </a:ext>
            </a:extLst>
          </p:cNvPr>
          <p:cNvSpPr txBox="1"/>
          <p:nvPr/>
        </p:nvSpPr>
        <p:spPr>
          <a:xfrm>
            <a:off x="6162188" y="2927855"/>
            <a:ext cx="1625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45388-D436-534F-838B-3170AB53AC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526" name="Rectangle 525">
            <a:extLst>
              <a:ext uri="{FF2B5EF4-FFF2-40B4-BE49-F238E27FC236}">
                <a16:creationId xmlns:a16="http://schemas.microsoft.com/office/drawing/2014/main" id="{9ECC70B4-736A-B04C-BF83-A523421AC347}"/>
              </a:ext>
            </a:extLst>
          </p:cNvPr>
          <p:cNvSpPr/>
          <p:nvPr/>
        </p:nvSpPr>
        <p:spPr>
          <a:xfrm>
            <a:off x="9090479" y="3172060"/>
            <a:ext cx="243395" cy="3305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C61D5BB2-A892-0A44-AEB1-B9AFF9B7D6AB}"/>
              </a:ext>
            </a:extLst>
          </p:cNvPr>
          <p:cNvSpPr/>
          <p:nvPr/>
        </p:nvSpPr>
        <p:spPr>
          <a:xfrm>
            <a:off x="9810313" y="3172060"/>
            <a:ext cx="243395" cy="3305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600B9B5D-0E8F-4348-9A72-252DECBDBDF7}"/>
              </a:ext>
            </a:extLst>
          </p:cNvPr>
          <p:cNvSpPr/>
          <p:nvPr/>
        </p:nvSpPr>
        <p:spPr>
          <a:xfrm>
            <a:off x="10246444" y="3172060"/>
            <a:ext cx="243395" cy="3305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9EB775C7-07E6-1947-9C1F-892E5EF89B06}"/>
              </a:ext>
            </a:extLst>
          </p:cNvPr>
          <p:cNvSpPr/>
          <p:nvPr/>
        </p:nvSpPr>
        <p:spPr>
          <a:xfrm>
            <a:off x="11001097" y="3172060"/>
            <a:ext cx="243395" cy="3305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437E10B-D53D-364C-8670-B318F22894E3}"/>
                  </a:ext>
                </a:extLst>
              </p:cNvPr>
              <p:cNvSpPr txBox="1"/>
              <p:nvPr/>
            </p:nvSpPr>
            <p:spPr>
              <a:xfrm>
                <a:off x="9780681" y="3698985"/>
                <a:ext cx="319747" cy="302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N" sz="1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CN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437E10B-D53D-364C-8670-B318F228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681" y="3698985"/>
                <a:ext cx="319747" cy="302134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A4373F5C-AF61-C24E-B75D-B2A07DA20C91}"/>
              </a:ext>
            </a:extLst>
          </p:cNvPr>
          <p:cNvCxnSpPr>
            <a:cxnSpLocks/>
          </p:cNvCxnSpPr>
          <p:nvPr/>
        </p:nvCxnSpPr>
        <p:spPr>
          <a:xfrm>
            <a:off x="8958020" y="3285640"/>
            <a:ext cx="13948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8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6813</TotalTime>
  <Words>206</Words>
  <Application>Microsoft Macintosh PowerPoint</Application>
  <PresentationFormat>Widescreen</PresentationFormat>
  <Paragraphs>188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81</cp:revision>
  <dcterms:created xsi:type="dcterms:W3CDTF">2022-08-09T14:06:52Z</dcterms:created>
  <dcterms:modified xsi:type="dcterms:W3CDTF">2023-01-04T12:34:00Z</dcterms:modified>
</cp:coreProperties>
</file>