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1"/>
  </p:notesMasterIdLst>
  <p:sldIdLst>
    <p:sldId id="256" r:id="rId2"/>
    <p:sldId id="257" r:id="rId3"/>
    <p:sldId id="259" r:id="rId4"/>
    <p:sldId id="262" r:id="rId5"/>
    <p:sldId id="263" r:id="rId6"/>
    <p:sldId id="264" r:id="rId7"/>
    <p:sldId id="274" r:id="rId8"/>
    <p:sldId id="306" r:id="rId9"/>
    <p:sldId id="303" r:id="rId10"/>
    <p:sldId id="315" r:id="rId11"/>
    <p:sldId id="271" r:id="rId12"/>
    <p:sldId id="276" r:id="rId13"/>
    <p:sldId id="282" r:id="rId14"/>
    <p:sldId id="288" r:id="rId15"/>
    <p:sldId id="290" r:id="rId16"/>
    <p:sldId id="283" r:id="rId17"/>
    <p:sldId id="294" r:id="rId18"/>
    <p:sldId id="270" r:id="rId19"/>
    <p:sldId id="28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5394" autoAdjust="0"/>
  </p:normalViewPr>
  <p:slideViewPr>
    <p:cSldViewPr snapToGrid="0">
      <p:cViewPr varScale="1">
        <p:scale>
          <a:sx n="84" d="100"/>
          <a:sy n="84" d="100"/>
        </p:scale>
        <p:origin x="67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5B3E4-5BE2-4A4E-8427-DB37DD6DC2E9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95338-8A24-4B9D-B6B8-ED20F8EA2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23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9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7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42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202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52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14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69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35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4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80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50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82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2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18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76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1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07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3376BBC-A300-4441-82F4-8D33889717C0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720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97735" y="3508064"/>
            <a:ext cx="9144000" cy="754025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ea typeface="華康勘亭流" panose="02010609000101010101" pitchFamily="49" charset="-120"/>
              </a:rPr>
              <a:t>台灣科技大學 電腦研習社</a:t>
            </a:r>
            <a:endParaRPr lang="zh-TW" altLang="en-US" sz="5400" b="1" dirty="0">
              <a:ea typeface="華康勘亭流" panose="02010609000101010101" pitchFamily="49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9" y="379422"/>
            <a:ext cx="10896600" cy="32308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01449"/>
            <a:ext cx="2083117" cy="20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>:</a:t>
            </a:r>
            <a:r>
              <a:rPr lang="zh-TW" altLang="en-US" dirty="0" smtClean="0"/>
              <a:t>輸入三個數字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假設輸入的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個數字為 </a:t>
            </a:r>
            <a:r>
              <a:rPr lang="en-US" altLang="zh-TW" dirty="0" smtClean="0"/>
              <a:t>x, y, z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印出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個數字的總和</a:t>
            </a:r>
            <a:r>
              <a:rPr lang="en-US" altLang="zh-TW" dirty="0" smtClean="0"/>
              <a:t> = ?</a:t>
            </a:r>
          </a:p>
          <a:p>
            <a:r>
              <a:rPr lang="zh-TW" altLang="en-US" dirty="0"/>
              <a:t>印出</a:t>
            </a:r>
            <a:r>
              <a:rPr lang="en-US" altLang="zh-TW" dirty="0"/>
              <a:t>3</a:t>
            </a:r>
            <a:r>
              <a:rPr lang="zh-TW" altLang="en-US" dirty="0"/>
              <a:t>個數字的平均</a:t>
            </a:r>
            <a:r>
              <a:rPr lang="en-US" altLang="zh-TW" dirty="0"/>
              <a:t>= 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印出 </a:t>
            </a:r>
            <a:r>
              <a:rPr lang="en-US" altLang="zh-TW" dirty="0" smtClean="0"/>
              <a:t>x*y*z </a:t>
            </a:r>
            <a:r>
              <a:rPr lang="en-US" altLang="zh-TW" dirty="0"/>
              <a:t>= 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印出 </a:t>
            </a:r>
            <a:r>
              <a:rPr lang="en-US" altLang="zh-TW" dirty="0" err="1" smtClean="0"/>
              <a:t>x+y%z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印出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x+y</a:t>
            </a:r>
            <a:r>
              <a:rPr lang="en-US" altLang="zh-TW" smtClean="0"/>
              <a:t>)%z</a:t>
            </a:r>
            <a:r>
              <a:rPr lang="en-US" altLang="zh-TW" dirty="0" smtClean="0"/>
              <a:t> </a:t>
            </a:r>
            <a:r>
              <a:rPr lang="en-US" altLang="zh-TW" dirty="0"/>
              <a:t>= ?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7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+</a:t>
            </a:r>
            <a:r>
              <a:rPr lang="zh-TW" altLang="en-US" dirty="0" smtClean="0"/>
              <a:t> 加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減</a:t>
            </a:r>
            <a:endParaRPr lang="en-US" altLang="zh-TW" dirty="0" smtClean="0"/>
          </a:p>
          <a:p>
            <a:r>
              <a:rPr lang="zh-TW" altLang="en-US" dirty="0" smtClean="0"/>
              <a:t>* 乘</a:t>
            </a:r>
            <a:endParaRPr lang="en-US" altLang="zh-TW" dirty="0" smtClean="0"/>
          </a:p>
          <a:p>
            <a:r>
              <a:rPr lang="en-US" altLang="zh-TW" dirty="0" smtClean="0"/>
              <a:t>/</a:t>
            </a:r>
            <a:r>
              <a:rPr lang="zh-TW" altLang="en-US" dirty="0" smtClean="0"/>
              <a:t> 除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% </a:t>
            </a:r>
            <a:r>
              <a:rPr lang="zh-TW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除法取餘數</a:t>
            </a:r>
            <a:endParaRPr lang="en-US" altLang="zh-TW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** 次方 </a:t>
            </a:r>
            <a:endParaRPr lang="en-US" altLang="zh-TW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2**4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16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+=</a:t>
            </a:r>
          </a:p>
          <a:p>
            <a:r>
              <a:rPr lang="en-US" altLang="zh-TW" dirty="0" smtClean="0"/>
              <a:t>-=</a:t>
            </a:r>
          </a:p>
          <a:p>
            <a:r>
              <a:rPr lang="zh-TW" altLang="en-US" dirty="0" smtClean="0"/>
              <a:t>*</a:t>
            </a:r>
            <a:r>
              <a:rPr lang="en-US" altLang="zh-TW" dirty="0" smtClean="0"/>
              <a:t>=</a:t>
            </a:r>
          </a:p>
          <a:p>
            <a:r>
              <a:rPr lang="en-US" altLang="zh-TW" dirty="0" smtClean="0"/>
              <a:t>/=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a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+=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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+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2091363"/>
            <a:ext cx="10233800" cy="4351338"/>
          </a:xfrm>
        </p:spPr>
        <p:txBody>
          <a:bodyPr/>
          <a:lstStyle/>
          <a:p>
            <a:r>
              <a:rPr lang="zh-TW" altLang="en-US" sz="4000" dirty="0" smtClean="0"/>
              <a:t>單行註解 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#</a:t>
            </a:r>
            <a:r>
              <a:rPr lang="zh-TW" altLang="en-US" sz="4000" dirty="0" smtClean="0"/>
              <a:t>註解內容</a:t>
            </a:r>
            <a:endParaRPr lang="en-US" altLang="zh-TW" sz="4000" dirty="0" smtClean="0"/>
          </a:p>
          <a:p>
            <a:r>
              <a:rPr lang="zh-TW" altLang="en-US" sz="4000" dirty="0" smtClean="0"/>
              <a:t>註解</a:t>
            </a:r>
            <a:r>
              <a:rPr lang="zh-TW" altLang="en-US" sz="4000" dirty="0"/>
              <a:t>的東西不會執行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2743200" y="230188"/>
            <a:ext cx="54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寫程式的重要習慣</a:t>
            </a:r>
            <a:endParaRPr lang="zh-TW" alt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43200" y="765121"/>
            <a:ext cx="54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寫程式的重要習慣</a:t>
            </a:r>
            <a:endParaRPr lang="zh-TW" alt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43200" y="1300054"/>
            <a:ext cx="54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寫程式的重要習慣</a:t>
            </a:r>
            <a:endParaRPr lang="zh-TW" alt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比較子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等於 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並非大家直覺的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剛摸程式語言最容易出錯的環節 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/>
              <a:t>&gt;= </a:t>
            </a:r>
            <a:r>
              <a:rPr lang="zh-TW" altLang="en-US" dirty="0" smtClean="0"/>
              <a:t>大於等於</a:t>
            </a:r>
            <a:endParaRPr lang="en-US" altLang="zh-TW" dirty="0" smtClean="0"/>
          </a:p>
          <a:p>
            <a:r>
              <a:rPr lang="en-US" altLang="zh-TW" dirty="0" smtClean="0"/>
              <a:t>&lt;=</a:t>
            </a:r>
            <a:r>
              <a:rPr lang="zh-TW" altLang="en-US" dirty="0" smtClean="0"/>
              <a:t> 小於等於</a:t>
            </a:r>
            <a:endParaRPr lang="en-US" altLang="zh-TW" dirty="0" smtClean="0"/>
          </a:p>
          <a:p>
            <a:r>
              <a:rPr lang="en-US" altLang="zh-TW" dirty="0" smtClean="0"/>
              <a:t>&gt;</a:t>
            </a:r>
            <a:r>
              <a:rPr lang="zh-TW" altLang="en-US" dirty="0" smtClean="0"/>
              <a:t> 大於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zh-TW" altLang="en-US" dirty="0" smtClean="0"/>
              <a:t> 小於</a:t>
            </a:r>
            <a:endParaRPr lang="en-US" altLang="zh-TW" dirty="0" smtClean="0"/>
          </a:p>
          <a:p>
            <a:r>
              <a:rPr lang="en-US" altLang="zh-TW" dirty="0" smtClean="0"/>
              <a:t>!=</a:t>
            </a:r>
            <a:r>
              <a:rPr lang="zh-TW" altLang="en-US" dirty="0" smtClean="0"/>
              <a:t> 不等於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3057" y="735518"/>
            <a:ext cx="322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變數介紹</a:t>
            </a:r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step1.p</a:t>
            </a:r>
            <a:r>
              <a:rPr lang="en-US" altLang="zh-TW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  <a:endParaRPr lang="zh-TW" alt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a = input("</a:t>
            </a:r>
            <a:r>
              <a:rPr lang="zh-TW" altLang="en-US" dirty="0"/>
              <a:t>輸入</a:t>
            </a:r>
            <a:r>
              <a:rPr lang="en-US" altLang="zh-TW" dirty="0"/>
              <a:t>a:")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683469" y="1825625"/>
            <a:ext cx="6172199" cy="4351338"/>
          </a:xfrm>
        </p:spPr>
        <p:txBody>
          <a:bodyPr/>
          <a:lstStyle/>
          <a:p>
            <a:r>
              <a:rPr lang="zh-TW" altLang="en-US" dirty="0" smtClean="0"/>
              <a:t>回傳的東西為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</a:t>
            </a:r>
            <a:r>
              <a:rPr lang="zh-TW" altLang="en-US" dirty="0" smtClean="0"/>
              <a:t>型態，如果要存成其他型態來用的話，需要轉型。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(input(“Enter a number:”))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1926336" y="2292096"/>
            <a:ext cx="12192" cy="512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3846576" y="2292096"/>
            <a:ext cx="12192" cy="512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695503" y="3100090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變</a:t>
            </a:r>
            <a:r>
              <a:rPr lang="zh-TW" altLang="en-US" dirty="0"/>
              <a:t>數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627935" y="3100090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提示的文字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9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</a:t>
            </a:r>
            <a:r>
              <a:rPr lang="zh-TW" altLang="en-US" dirty="0"/>
              <a:t>輸入</a:t>
            </a:r>
          </a:p>
        </p:txBody>
      </p:sp>
      <p:pic>
        <p:nvPicPr>
          <p:cNvPr id="4" name="內容版面配置區 3" descr="input_demo2.py - C:/Users/Toby/Desktop/input_demo2.py (3.5.0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" b="77282"/>
          <a:stretch/>
        </p:blipFill>
        <p:spPr>
          <a:xfrm>
            <a:off x="838199" y="2104696"/>
            <a:ext cx="8143291" cy="1426779"/>
          </a:xfrm>
        </p:spPr>
      </p:pic>
      <p:pic>
        <p:nvPicPr>
          <p:cNvPr id="5" name="圖片 4" descr="Python 3.5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1" b="71580"/>
          <a:stretch/>
        </p:blipFill>
        <p:spPr>
          <a:xfrm>
            <a:off x="838199" y="4800600"/>
            <a:ext cx="9295941" cy="85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冒號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縮排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smtClean="0"/>
              <a:t>1.</a:t>
            </a:r>
            <a:r>
              <a:rPr lang="zh-TW" altLang="en-US" sz="4000" dirty="0" smtClean="0"/>
              <a:t>冒號後就是要縮排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縮排是</a:t>
            </a:r>
            <a:r>
              <a:rPr lang="en-US" altLang="zh-TW" sz="4000" dirty="0" smtClean="0"/>
              <a:t>4</a:t>
            </a:r>
            <a:r>
              <a:rPr lang="zh-TW" altLang="en-US" sz="4000" dirty="0" smtClean="0"/>
              <a:t>個空白 </a:t>
            </a:r>
            <a:r>
              <a:rPr lang="en-US" altLang="zh-TW" sz="4000" dirty="0" smtClean="0"/>
              <a:t>or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1</a:t>
            </a:r>
            <a:r>
              <a:rPr lang="zh-TW" altLang="en-US" sz="4000" dirty="0" smtClean="0"/>
              <a:t>個</a:t>
            </a:r>
            <a:r>
              <a:rPr lang="en-US" altLang="zh-TW" sz="4000" dirty="0" smtClean="0"/>
              <a:t>tab)</a:t>
            </a:r>
          </a:p>
          <a:p>
            <a:pPr marL="0" indent="0">
              <a:buNone/>
            </a:pPr>
            <a:r>
              <a:rPr lang="en-US" altLang="zh-TW" sz="4000" dirty="0" smtClean="0"/>
              <a:t>2.</a:t>
            </a:r>
            <a:r>
              <a:rPr lang="zh-TW" altLang="en-US" sz="4000" dirty="0" smtClean="0"/>
              <a:t>有縮</a:t>
            </a:r>
            <a:r>
              <a:rPr lang="zh-TW" altLang="en-US" sz="4000" dirty="0"/>
              <a:t>排</a:t>
            </a:r>
            <a:r>
              <a:rPr lang="zh-TW" altLang="en-US" sz="4000" dirty="0" smtClean="0"/>
              <a:t>的地方是一個程式區塊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151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zh-TW" altLang="en-US" dirty="0" smtClean="0"/>
              <a:t>判斷</a:t>
            </a:r>
            <a:endParaRPr lang="zh-TW" altLang="en-US" dirty="0"/>
          </a:p>
        </p:txBody>
      </p:sp>
      <p:pic>
        <p:nvPicPr>
          <p:cNvPr id="4" name="內容版面配置區 3" descr="if_demo.py - C:\Users\Toby\Desktop\if_demo.py (3.5.0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4562" r="22842" b="67137"/>
          <a:stretch/>
        </p:blipFill>
        <p:spPr>
          <a:xfrm>
            <a:off x="1457950" y="2191406"/>
            <a:ext cx="8205100" cy="2987565"/>
          </a:xfrm>
        </p:spPr>
      </p:pic>
      <p:cxnSp>
        <p:nvCxnSpPr>
          <p:cNvPr id="6" name="直線單箭頭接點 5"/>
          <p:cNvCxnSpPr/>
          <p:nvPr/>
        </p:nvCxnSpPr>
        <p:spPr>
          <a:xfrm flipV="1">
            <a:off x="1269124" y="3239815"/>
            <a:ext cx="874986" cy="788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2632842" y="3008368"/>
            <a:ext cx="1592317" cy="1072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225159" y="28237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冒號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6889" y="2924531"/>
            <a:ext cx="116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Enter</a:t>
            </a:r>
            <a:r>
              <a:rPr lang="zh-TW" altLang="en-US" dirty="0" smtClean="0"/>
              <a:t>後，自動縮排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3517582"/>
            <a:ext cx="1751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 smtClean="0">
                <a:solidFill>
                  <a:schemeClr val="accent6">
                    <a:lumMod val="75000"/>
                  </a:schemeClr>
                </a:solidFill>
                <a:latin typeface="FZZongYi-M05" panose="03000509000000000000" pitchFamily="65" charset="-122"/>
                <a:ea typeface="FZZongYi-M05" panose="03000509000000000000" pitchFamily="65" charset="-122"/>
              </a:rPr>
              <a:t>4</a:t>
            </a:r>
            <a:r>
              <a:rPr lang="zh-TW" altLang="en-US" sz="3000" b="1" dirty="0">
                <a:solidFill>
                  <a:schemeClr val="accent6">
                    <a:lumMod val="75000"/>
                  </a:schemeClr>
                </a:solidFill>
                <a:latin typeface="FZZongYi-M05" panose="03000509000000000000" pitchFamily="65" charset="-122"/>
                <a:ea typeface="FZZongYi-M05" panose="03000509000000000000" pitchFamily="65" charset="-122"/>
              </a:rPr>
              <a:t>格</a:t>
            </a:r>
            <a:r>
              <a:rPr lang="zh-TW" altLang="en-US" sz="3000" b="1" dirty="0" smtClean="0">
                <a:solidFill>
                  <a:schemeClr val="accent6">
                    <a:lumMod val="75000"/>
                  </a:schemeClr>
                </a:solidFill>
                <a:latin typeface="FZZongYi-M05" panose="03000509000000000000" pitchFamily="65" charset="-122"/>
                <a:ea typeface="FZZongYi-M05" panose="03000509000000000000" pitchFamily="65" charset="-122"/>
              </a:rPr>
              <a:t>空白</a:t>
            </a:r>
            <a:endParaRPr lang="zh-TW" altLang="en-US" sz="3000" b="1" dirty="0">
              <a:solidFill>
                <a:schemeClr val="accent6">
                  <a:lumMod val="75000"/>
                </a:schemeClr>
              </a:solidFill>
              <a:latin typeface="FZZongYi-M05" panose="03000509000000000000" pitchFamily="65" charset="-122"/>
              <a:ea typeface="FZZongYi-M05" panose="03000509000000000000" pitchFamily="65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84429" y="266515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accent6">
                    <a:lumMod val="75000"/>
                  </a:schemeClr>
                </a:solidFill>
              </a:rPr>
              <a:t>需要冒號</a:t>
            </a:r>
            <a:endParaRPr lang="zh-TW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hile 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只要滿足條件就會一直執行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while_demo.py - C:/Users/Toby/Desktop/while_demo.py (3.5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t="4673" r="66732" b="74742"/>
          <a:stretch/>
        </p:blipFill>
        <p:spPr>
          <a:xfrm>
            <a:off x="838200" y="2744943"/>
            <a:ext cx="4030790" cy="2512701"/>
          </a:xfrm>
          <a:prstGeom prst="rect">
            <a:avLst/>
          </a:prstGeom>
        </p:spPr>
      </p:pic>
      <p:pic>
        <p:nvPicPr>
          <p:cNvPr id="5" name="圖片 4" descr="Python 3.5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t="81785" r="88068" b="517"/>
          <a:stretch/>
        </p:blipFill>
        <p:spPr>
          <a:xfrm>
            <a:off x="6753645" y="2744943"/>
            <a:ext cx="2248466" cy="343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再來一題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做終極密碼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隨機一個數字，</a:t>
            </a:r>
            <a:r>
              <a:rPr lang="zh-TW" altLang="en-US" dirty="0" smtClean="0"/>
              <a:t>讓</a:t>
            </a:r>
            <a:r>
              <a:rPr lang="zh-TW" altLang="en-US" dirty="0" smtClean="0"/>
              <a:t>使用</a:t>
            </a:r>
            <a:r>
              <a:rPr lang="zh-TW" altLang="en-US" dirty="0"/>
              <a:t>者</a:t>
            </a:r>
            <a:r>
              <a:rPr lang="zh-TW" altLang="en-US" dirty="0" smtClean="0"/>
              <a:t>猜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random</a:t>
            </a:r>
            <a:r>
              <a:rPr lang="zh-TW" altLang="en-US" dirty="0" smtClean="0"/>
              <a:t>的用法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Import random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ans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random.randint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(1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10)</a:t>
            </a:r>
          </a:p>
          <a:p>
            <a:pPr marL="457200" lvl="1" indent="0"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hlinkClick r:id="rId2"/>
              </a:rPr>
              <a:t>https://www.python.org</a:t>
            </a:r>
            <a:r>
              <a:rPr lang="en-US" altLang="zh-TW" sz="4000" dirty="0" smtClean="0">
                <a:hlinkClick r:id="rId2"/>
              </a:rPr>
              <a:t>/</a:t>
            </a:r>
            <a:endParaRPr lang="en-US" altLang="zh-TW" sz="4000" dirty="0" smtClean="0"/>
          </a:p>
          <a:p>
            <a:r>
              <a:rPr lang="zh-TW" altLang="en-US" sz="4000" dirty="0" smtClean="0"/>
              <a:t>安裝</a:t>
            </a:r>
            <a:r>
              <a:rPr lang="en-US" altLang="zh-TW" sz="4000" dirty="0" smtClean="0"/>
              <a:t>python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3.5.2</a:t>
            </a:r>
            <a:r>
              <a:rPr lang="zh-TW" altLang="en-US" sz="4000" dirty="0" smtClean="0"/>
              <a:t>版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452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28" t="25010" r="26528" b="24556"/>
          <a:stretch/>
        </p:blipFill>
        <p:spPr>
          <a:xfrm>
            <a:off x="838200" y="1690688"/>
            <a:ext cx="8159496" cy="492855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3060192" y="6035040"/>
            <a:ext cx="499872" cy="377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231136" y="3803904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346" t="48845" r="28915" b="21455"/>
          <a:stretch/>
        </p:blipFill>
        <p:spPr>
          <a:xfrm>
            <a:off x="2023872" y="1690688"/>
            <a:ext cx="5079233" cy="390144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1194816" y="2170176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918" cy="267391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介面介紹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C:\Users\user\AppData\Local\Programs\Python\Python35-32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75874"/>
          <a:stretch/>
        </p:blipFill>
        <p:spPr>
          <a:xfrm>
            <a:off x="838200" y="2854772"/>
            <a:ext cx="10773568" cy="26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956" y="1629652"/>
            <a:ext cx="5205222" cy="441237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5869900" y="2572512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1532828"/>
            <a:ext cx="4624587" cy="466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不用指定變數的型態</a:t>
            </a:r>
            <a:endParaRPr lang="en-US" altLang="zh-TW" dirty="0" smtClean="0"/>
          </a:p>
          <a:p>
            <a:r>
              <a:rPr lang="zh-TW" altLang="en-US" dirty="0" smtClean="0"/>
              <a:t>直接指</a:t>
            </a:r>
            <a:r>
              <a:rPr lang="zh-TW" altLang="en-US" dirty="0"/>
              <a:t>派</a:t>
            </a:r>
            <a:r>
              <a:rPr lang="zh-TW" altLang="en-US" dirty="0" smtClean="0"/>
              <a:t>值就可以用了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e.g.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</a:p>
          <a:p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“Hello World!”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318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914" y="273685"/>
            <a:ext cx="10515600" cy="1325563"/>
          </a:xfrm>
        </p:spPr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的奧妙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84818" y="1690688"/>
            <a:ext cx="8260080" cy="6070283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zh-TW" sz="5000" dirty="0" smtClean="0"/>
              <a:t>Line1 : A </a:t>
            </a:r>
            <a:r>
              <a:rPr lang="en-US" altLang="zh-TW" sz="5000" dirty="0"/>
              <a:t>= </a:t>
            </a:r>
            <a:r>
              <a:rPr lang="en-US" altLang="zh-TW" sz="5000" dirty="0" smtClean="0"/>
              <a:t>5    </a:t>
            </a:r>
            <a:r>
              <a:rPr lang="en-US" altLang="zh-TW" sz="5000" dirty="0" smtClean="0">
                <a:solidFill>
                  <a:srgbClr val="92D050"/>
                </a:solidFill>
              </a:rPr>
              <a:t># </a:t>
            </a:r>
            <a:r>
              <a:rPr lang="en-US" altLang="zh-TW" sz="5000" dirty="0">
                <a:solidFill>
                  <a:srgbClr val="92D050"/>
                </a:solidFill>
              </a:rPr>
              <a:t>A = </a:t>
            </a:r>
            <a:r>
              <a:rPr lang="en-US" altLang="zh-TW" sz="5000" dirty="0" smtClean="0">
                <a:solidFill>
                  <a:srgbClr val="92D050"/>
                </a:solidFill>
              </a:rPr>
              <a:t>5</a:t>
            </a:r>
            <a:endParaRPr lang="en-US" altLang="zh-TW" sz="5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5000" dirty="0" smtClean="0"/>
              <a:t>Line2 : B </a:t>
            </a:r>
            <a:r>
              <a:rPr lang="en-US" altLang="zh-TW" sz="5000" dirty="0"/>
              <a:t>= </a:t>
            </a:r>
            <a:r>
              <a:rPr lang="en-US" altLang="zh-TW" sz="5000" dirty="0" smtClean="0"/>
              <a:t>A   </a:t>
            </a:r>
            <a:r>
              <a:rPr lang="en-US" altLang="zh-TW" sz="5000" dirty="0" smtClean="0">
                <a:solidFill>
                  <a:srgbClr val="92D050"/>
                </a:solidFill>
              </a:rPr>
              <a:t># A = 5  # </a:t>
            </a:r>
            <a:r>
              <a:rPr lang="en-US" altLang="zh-TW" sz="5000" dirty="0">
                <a:solidFill>
                  <a:srgbClr val="92D050"/>
                </a:solidFill>
              </a:rPr>
              <a:t>B = </a:t>
            </a:r>
            <a:r>
              <a:rPr lang="en-US" altLang="zh-TW" sz="5000" dirty="0" smtClean="0">
                <a:solidFill>
                  <a:srgbClr val="92D050"/>
                </a:solidFill>
              </a:rPr>
              <a:t>5</a:t>
            </a:r>
          </a:p>
          <a:p>
            <a:pPr marL="0" indent="0">
              <a:buNone/>
            </a:pPr>
            <a:r>
              <a:rPr lang="en-US" altLang="zh-TW" sz="5000" dirty="0" smtClean="0"/>
              <a:t>Line3 : A = 10 </a:t>
            </a:r>
            <a:r>
              <a:rPr lang="en-US" altLang="zh-TW" sz="5000" dirty="0" smtClean="0">
                <a:solidFill>
                  <a:srgbClr val="92D050"/>
                </a:solidFill>
              </a:rPr>
              <a:t># </a:t>
            </a:r>
            <a:r>
              <a:rPr lang="en-US" altLang="zh-TW" sz="5000" dirty="0">
                <a:solidFill>
                  <a:srgbClr val="92D050"/>
                </a:solidFill>
              </a:rPr>
              <a:t>A = </a:t>
            </a:r>
            <a:r>
              <a:rPr lang="en-US" altLang="zh-TW" sz="5000" dirty="0" smtClean="0">
                <a:solidFill>
                  <a:srgbClr val="92D050"/>
                </a:solidFill>
              </a:rPr>
              <a:t>10  # </a:t>
            </a:r>
            <a:r>
              <a:rPr lang="en-US" altLang="zh-TW" sz="5000" dirty="0">
                <a:solidFill>
                  <a:srgbClr val="92D050"/>
                </a:solidFill>
              </a:rPr>
              <a:t>B = </a:t>
            </a:r>
            <a:r>
              <a:rPr lang="en-US" altLang="zh-TW" sz="5000" dirty="0" smtClean="0">
                <a:solidFill>
                  <a:srgbClr val="92D050"/>
                </a:solidFill>
              </a:rPr>
              <a:t>5</a:t>
            </a:r>
          </a:p>
          <a:p>
            <a:pPr marL="0" indent="0">
              <a:buNone/>
            </a:pPr>
            <a:endParaRPr lang="en-US" altLang="zh-TW" sz="5000" dirty="0"/>
          </a:p>
          <a:p>
            <a:pPr marL="0" indent="0">
              <a:buNone/>
            </a:pPr>
            <a:r>
              <a:rPr lang="en-US" altLang="zh-TW" sz="5000" dirty="0" smtClean="0"/>
              <a:t>= </a:t>
            </a:r>
            <a:r>
              <a:rPr lang="zh-TW" altLang="en-US" sz="5000" dirty="0" smtClean="0"/>
              <a:t>是指派 </a:t>
            </a:r>
            <a:r>
              <a:rPr lang="en-US" altLang="zh-TW" sz="5000" dirty="0" smtClean="0"/>
              <a:t>a = 5</a:t>
            </a:r>
          </a:p>
          <a:p>
            <a:pPr marL="0" indent="0">
              <a:buNone/>
            </a:pPr>
            <a:r>
              <a:rPr lang="en-US" altLang="zh-TW" sz="5000" dirty="0" smtClean="0"/>
              <a:t>==</a:t>
            </a:r>
            <a:r>
              <a:rPr lang="zh-TW" altLang="en-US" sz="5000" dirty="0" smtClean="0"/>
              <a:t> 是比較 </a:t>
            </a:r>
            <a:r>
              <a:rPr lang="en-US" altLang="zh-TW" sz="5000" dirty="0" smtClean="0"/>
              <a:t>5 == 4 </a:t>
            </a:r>
            <a:r>
              <a:rPr lang="zh-TW" altLang="en-US" sz="5000" dirty="0" smtClean="0"/>
              <a:t>會回傳</a:t>
            </a:r>
            <a:r>
              <a:rPr lang="en-US" altLang="zh-TW" sz="5000" dirty="0" smtClean="0"/>
              <a:t>False</a:t>
            </a:r>
            <a:endParaRPr lang="en-US" altLang="zh-TW" sz="5000" dirty="0"/>
          </a:p>
        </p:txBody>
      </p:sp>
    </p:spTree>
    <p:extLst>
      <p:ext uri="{BB962C8B-B14F-4D97-AF65-F5344CB8AC3E}">
        <p14:creationId xmlns:p14="http://schemas.microsoft.com/office/powerpoint/2010/main" val="23480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2.</a:t>
            </a:r>
            <a:r>
              <a:rPr lang="zh-TW" altLang="en-US" dirty="0" smtClean="0"/>
              <a:t> 將兩個輸入加總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562" y="1948656"/>
            <a:ext cx="100774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7472</TotalTime>
  <Words>381</Words>
  <Application>Microsoft Office PowerPoint</Application>
  <PresentationFormat>寬螢幕</PresentationFormat>
  <Paragraphs>83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FZZongYi-M05</vt:lpstr>
      <vt:lpstr>華康勘亭流</vt:lpstr>
      <vt:lpstr>新細明體</vt:lpstr>
      <vt:lpstr>Arial</vt:lpstr>
      <vt:lpstr>Calibri</vt:lpstr>
      <vt:lpstr>Corbel</vt:lpstr>
      <vt:lpstr>Wingdings</vt:lpstr>
      <vt:lpstr>深度</vt:lpstr>
      <vt:lpstr>PowerPoint 簡報</vt:lpstr>
      <vt:lpstr>安裝</vt:lpstr>
      <vt:lpstr>安裝</vt:lpstr>
      <vt:lpstr>開啟</vt:lpstr>
      <vt:lpstr> 介面介紹 C:\Users\user\AppData\Local\Programs\Python\Python35-32  </vt:lpstr>
      <vt:lpstr>介面介紹</vt:lpstr>
      <vt:lpstr>變數</vt:lpstr>
      <vt:lpstr> = 的奧妙</vt:lpstr>
      <vt:lpstr>範例2. 將兩個輸入加總</vt:lpstr>
      <vt:lpstr>小練習:輸入三個數字 </vt:lpstr>
      <vt:lpstr>運算子</vt:lpstr>
      <vt:lpstr>註解</vt:lpstr>
      <vt:lpstr>比較子</vt:lpstr>
      <vt:lpstr>input 輸入</vt:lpstr>
      <vt:lpstr>input 輸入</vt:lpstr>
      <vt:lpstr>冒號&amp;縮排</vt:lpstr>
      <vt:lpstr>if 判斷</vt:lpstr>
      <vt:lpstr>while 迴圈</vt:lpstr>
      <vt:lpstr>再來一題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ting kung chen</dc:creator>
  <cp:lastModifiedBy>Sean Xiao</cp:lastModifiedBy>
  <cp:revision>184</cp:revision>
  <dcterms:created xsi:type="dcterms:W3CDTF">2015-09-25T18:06:39Z</dcterms:created>
  <dcterms:modified xsi:type="dcterms:W3CDTF">2016-10-12T13:28:49Z</dcterms:modified>
</cp:coreProperties>
</file>