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72" r:id="rId3"/>
    <p:sldId id="271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39"/>
    <p:restoredTop sz="94653"/>
  </p:normalViewPr>
  <p:slideViewPr>
    <p:cSldViewPr snapToGrid="0" snapToObjects="1">
      <p:cViewPr varScale="1">
        <p:scale>
          <a:sx n="146" d="100"/>
          <a:sy n="146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F3974-4020-DC43-B140-5C6C488F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5E66C0-4739-984D-8820-1627BADC2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28A64-C2AA-FB4C-8C10-02EA6EA2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2DB48-4A2E-D544-B441-223FF60B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C8561-1DB2-2141-B9BD-38155F66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48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8DB80-461A-634C-ADC1-65F36C08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BFACFA-3D50-BC4E-A47A-1E7D6B41D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A1489-8E57-FF4F-B308-95EF1D6B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A05CA-D29E-A545-B8AC-4EA3D633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E14E6-55E4-7F4B-9814-1572710C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060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A18745-3C06-8740-91F7-99B1D0165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DE7489-EE9B-C446-BB14-89BFADB86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090FC-7D27-FD45-B796-17D3081C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D7C1C-FCDA-1548-AD3A-BFFE9DA7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669AD-C2AA-0A4C-97DA-8A3A20CA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45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1FD42-6201-294D-89D8-42D14B49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0EABC-4E70-9E4F-A1D4-B9AFA2917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0CF49-B884-4043-8227-9682C01A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4E03A-D5EE-9F4A-AAA8-EB59ECF8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9DDDA-3183-2F49-BB26-8C92919E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831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17DB3-B917-934B-95CB-28FF231A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726743-9F69-2B49-9AE0-9E67ED856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4FE00-CB6B-FD47-8348-886589C8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141C7-BB57-B94D-82CB-4E12E8D5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7E7BC-3809-FC4D-807B-C1620D79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53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CB0D5-88FA-1B45-8D1F-C335C74D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07330-B2BB-0144-A90D-98E2E1FD1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24483-E4B8-4E42-8F76-0C283321E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1648E-0FB5-874A-8F1A-2BBFE2BE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C7C48-0A67-CF4D-83C6-6805EB4A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3305AC-429E-4842-9AB8-398FD6C7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192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4BD3E-7A36-4842-A1DF-03577E0D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901C5-A11B-F94C-AFC5-6EC9D9A0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0F625A-CDDE-CD42-8F56-CB0912C20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8DAC08-EB63-1142-BFE7-6F63A433C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3DDCB7-FFDD-5A4F-8823-5EFE4F0AC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D41FD6-9842-1B43-B0D8-F4F264E8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06B5D1-9579-904E-9208-9E5E4EBE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F7F9-98FF-D94C-B346-BAAC7D63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58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F8080-C085-924E-91DD-B5BCA02B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BAA3CD-2A80-E747-9631-990ACFCD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79B8DC-6CC5-0040-8A99-66FF2D34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AF0578-DDC7-974E-92EA-80F05386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543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7E4311-D3F4-6D4E-8753-F61A9F65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B13250-E0B5-604F-BFD6-1F20D991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E1BE17-345F-214E-B3A5-1D7DF0BE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58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534CD-63D9-3245-8FE1-31290DAB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7CD3A-D99B-244E-9730-CB2A9DA6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5FB1A5-B73E-D34C-91E9-8B41AB2B3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DB1B2-15C9-AE46-B263-72156EE1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B9CD0-6A23-2244-97A0-EF6C0E48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3EC48-4EE4-7E43-8F82-D6087F4B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38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2EC81-590B-4340-A80C-5418BD30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765EE8-6CEB-2A44-86FA-FD7451928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BAA5C1-DFF8-2E45-997A-2238E07B8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19BA9-11CB-8D49-B895-96830AB9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5F4A0-7398-714E-940F-38CBC110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959BF-CE3A-244A-A1AE-C90510E7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66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9A2B48-C8C0-1D42-8CC3-94FAA1AC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DC722B-34FF-3642-B92B-51E6FD6F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2C005-B9C2-3C41-BB43-2F6FCBEDB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69DFE-3BA6-8449-9285-2B2B15783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9ECF1-4548-9540-BBD8-D13E76353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74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BD5827-952E-D049-8A2E-6B7506C98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068069"/>
              </p:ext>
            </p:extLst>
          </p:nvPr>
        </p:nvGraphicFramePr>
        <p:xfrm>
          <a:off x="1650751" y="990446"/>
          <a:ext cx="7579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84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519E474-7AF3-B249-8789-EBBE629732D3}"/>
              </a:ext>
            </a:extLst>
          </p:cNvPr>
          <p:cNvSpPr txBox="1"/>
          <p:nvPr/>
        </p:nvSpPr>
        <p:spPr>
          <a:xfrm>
            <a:off x="4923254" y="0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.fdx</a:t>
            </a:r>
            <a:endParaRPr kumimoji="1" lang="zh-CN" altLang="en-US" sz="2400" b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88C4A98-C2B7-774C-BC8D-D6AE657FC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415721"/>
              </p:ext>
            </p:extLst>
          </p:nvPr>
        </p:nvGraphicFramePr>
        <p:xfrm>
          <a:off x="1389829" y="2093074"/>
          <a:ext cx="26002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1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0113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B2964F5-E130-B34B-A8E1-3E002A3D0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047023"/>
              </p:ext>
            </p:extLst>
          </p:nvPr>
        </p:nvGraphicFramePr>
        <p:xfrm>
          <a:off x="4565048" y="2091566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7793D37-E9D6-4948-B7DD-CF0DB1C9B648}"/>
              </a:ext>
            </a:extLst>
          </p:cNvPr>
          <p:cNvSpPr txBox="1"/>
          <p:nvPr/>
        </p:nvSpPr>
        <p:spPr>
          <a:xfrm>
            <a:off x="3964411" y="209307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D435193-0076-354D-B60E-9D6A5B104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211168"/>
              </p:ext>
            </p:extLst>
          </p:nvPr>
        </p:nvGraphicFramePr>
        <p:xfrm>
          <a:off x="6436003" y="2091566"/>
          <a:ext cx="2562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42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8027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7764C4D-2726-A741-AFDC-1C3C79526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593511"/>
              </p:ext>
            </p:extLst>
          </p:nvPr>
        </p:nvGraphicFramePr>
        <p:xfrm>
          <a:off x="9575487" y="2093074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3F4B379D-1234-2548-A32C-6683DA5367BA}"/>
              </a:ext>
            </a:extLst>
          </p:cNvPr>
          <p:cNvSpPr txBox="1"/>
          <p:nvPr/>
        </p:nvSpPr>
        <p:spPr>
          <a:xfrm>
            <a:off x="8998450" y="209458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65F7143F-B13A-9544-BB0C-B2D6A55B5EAF}"/>
              </a:ext>
            </a:extLst>
          </p:cNvPr>
          <p:cNvCxnSpPr>
            <a:cxnSpLocks/>
          </p:cNvCxnSpPr>
          <p:nvPr/>
        </p:nvCxnSpPr>
        <p:spPr>
          <a:xfrm flipH="1">
            <a:off x="1383782" y="1361286"/>
            <a:ext cx="3278346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66F6047-4B6B-E749-A0B7-231586F2308D}"/>
              </a:ext>
            </a:extLst>
          </p:cNvPr>
          <p:cNvCxnSpPr>
            <a:cxnSpLocks/>
          </p:cNvCxnSpPr>
          <p:nvPr/>
        </p:nvCxnSpPr>
        <p:spPr>
          <a:xfrm>
            <a:off x="6201629" y="1366986"/>
            <a:ext cx="234375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3C8CEE06-89A6-6D44-9DD1-508304C777C4}"/>
              </a:ext>
            </a:extLst>
          </p:cNvPr>
          <p:cNvCxnSpPr>
            <a:cxnSpLocks/>
          </p:cNvCxnSpPr>
          <p:nvPr/>
        </p:nvCxnSpPr>
        <p:spPr>
          <a:xfrm flipH="1">
            <a:off x="5915757" y="1366986"/>
            <a:ext cx="285873" cy="731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E7FBF07-595D-DF4F-BE3C-E2B650A71621}"/>
              </a:ext>
            </a:extLst>
          </p:cNvPr>
          <p:cNvCxnSpPr>
            <a:cxnSpLocks/>
          </p:cNvCxnSpPr>
          <p:nvPr/>
        </p:nvCxnSpPr>
        <p:spPr>
          <a:xfrm>
            <a:off x="7690144" y="1361286"/>
            <a:ext cx="3236052" cy="73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0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BD5827-952E-D049-8A2E-6B7506C98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42725"/>
              </p:ext>
            </p:extLst>
          </p:nvPr>
        </p:nvGraphicFramePr>
        <p:xfrm>
          <a:off x="2125536" y="2142460"/>
          <a:ext cx="7579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84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519E474-7AF3-B249-8789-EBBE629732D3}"/>
              </a:ext>
            </a:extLst>
          </p:cNvPr>
          <p:cNvSpPr txBox="1"/>
          <p:nvPr/>
        </p:nvSpPr>
        <p:spPr>
          <a:xfrm>
            <a:off x="5398039" y="115201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.fdx</a:t>
            </a:r>
            <a:endParaRPr kumimoji="1" lang="zh-CN" altLang="en-US" sz="2400" b="1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65F7143F-B13A-9544-BB0C-B2D6A55B5EAF}"/>
              </a:ext>
            </a:extLst>
          </p:cNvPr>
          <p:cNvCxnSpPr>
            <a:cxnSpLocks/>
          </p:cNvCxnSpPr>
          <p:nvPr/>
        </p:nvCxnSpPr>
        <p:spPr>
          <a:xfrm flipH="1">
            <a:off x="1753033" y="2513300"/>
            <a:ext cx="3383880" cy="73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3C8CEE06-89A6-6D44-9DD1-508304C777C4}"/>
              </a:ext>
            </a:extLst>
          </p:cNvPr>
          <p:cNvCxnSpPr>
            <a:cxnSpLocks/>
          </p:cNvCxnSpPr>
          <p:nvPr/>
        </p:nvCxnSpPr>
        <p:spPr>
          <a:xfrm flipH="1">
            <a:off x="6262577" y="2519000"/>
            <a:ext cx="413837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617BE1E9-B82E-1A40-AF0C-9B3ADBF18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20247"/>
              </p:ext>
            </p:extLst>
          </p:nvPr>
        </p:nvGraphicFramePr>
        <p:xfrm>
          <a:off x="1759080" y="3242073"/>
          <a:ext cx="26002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1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0113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BDB00775-8F7B-2541-98D3-F21216CE0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69031"/>
              </p:ext>
            </p:extLst>
          </p:nvPr>
        </p:nvGraphicFramePr>
        <p:xfrm>
          <a:off x="4934299" y="3240565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756EC032-EB48-E94A-9333-5E3F174D075E}"/>
              </a:ext>
            </a:extLst>
          </p:cNvPr>
          <p:cNvSpPr txBox="1"/>
          <p:nvPr/>
        </p:nvSpPr>
        <p:spPr>
          <a:xfrm>
            <a:off x="4333662" y="324207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6A892DE5-8764-9A40-A192-E96CE3AA4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858891"/>
              </p:ext>
            </p:extLst>
          </p:nvPr>
        </p:nvGraphicFramePr>
        <p:xfrm>
          <a:off x="1962444" y="4182895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E66C8174-76B8-4C4E-9264-5EA1A4A74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098823"/>
              </p:ext>
            </p:extLst>
          </p:nvPr>
        </p:nvGraphicFramePr>
        <p:xfrm>
          <a:off x="4362234" y="4182895"/>
          <a:ext cx="9165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54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04E3B926-6F60-C443-AAD8-2FC44C4696C3}"/>
              </a:ext>
            </a:extLst>
          </p:cNvPr>
          <p:cNvSpPr txBox="1"/>
          <p:nvPr/>
        </p:nvSpPr>
        <p:spPr>
          <a:xfrm>
            <a:off x="3791244" y="418440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393D2EE-25B1-1B4B-81DC-ECA8D02FA750}"/>
              </a:ext>
            </a:extLst>
          </p:cNvPr>
          <p:cNvCxnSpPr>
            <a:cxnSpLocks/>
          </p:cNvCxnSpPr>
          <p:nvPr/>
        </p:nvCxnSpPr>
        <p:spPr>
          <a:xfrm flipH="1">
            <a:off x="1962444" y="3593260"/>
            <a:ext cx="1137684" cy="588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15792E5-211B-F74F-BFA4-C580CEF98C34}"/>
              </a:ext>
            </a:extLst>
          </p:cNvPr>
          <p:cNvCxnSpPr>
            <a:cxnSpLocks/>
          </p:cNvCxnSpPr>
          <p:nvPr/>
        </p:nvCxnSpPr>
        <p:spPr>
          <a:xfrm>
            <a:off x="4305151" y="3592506"/>
            <a:ext cx="973631" cy="58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10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3360D92-B70B-784B-84B4-2A794310C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0402"/>
              </p:ext>
            </p:extLst>
          </p:nvPr>
        </p:nvGraphicFramePr>
        <p:xfrm>
          <a:off x="92597" y="2716616"/>
          <a:ext cx="11979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631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8876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045372">
                  <a:extLst>
                    <a:ext uri="{9D8B030D-6E8A-4147-A177-3AD203B41FA5}">
                      <a16:colId xmlns:a16="http://schemas.microsoft.com/office/drawing/2014/main" val="912257723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307939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365813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  <a:gridCol w="1400536">
                  <a:extLst>
                    <a:ext uri="{9D8B030D-6E8A-4147-A177-3AD203B41FA5}">
                      <a16:colId xmlns:a16="http://schemas.microsoft.com/office/drawing/2014/main" val="3517022100"/>
                    </a:ext>
                  </a:extLst>
                </a:gridCol>
                <a:gridCol w="1296365">
                  <a:extLst>
                    <a:ext uri="{9D8B030D-6E8A-4147-A177-3AD203B41FA5}">
                      <a16:colId xmlns:a16="http://schemas.microsoft.com/office/drawing/2014/main" val="1446665914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1340333125"/>
                    </a:ext>
                  </a:extLst>
                </a:gridCol>
                <a:gridCol w="729206">
                  <a:extLst>
                    <a:ext uri="{9D8B030D-6E8A-4147-A177-3AD203B41FA5}">
                      <a16:colId xmlns:a16="http://schemas.microsoft.com/office/drawing/2014/main" val="1094384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BlockShift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>
                          <a:solidFill>
                            <a:schemeClr val="tx1"/>
                          </a:solidFill>
                        </a:rPr>
                        <a:t>TotalChunks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>
                          <a:solidFill>
                            <a:schemeClr val="tx1"/>
                          </a:solidFill>
                        </a:rPr>
                        <a:t>NumDocsIndex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SPEndPointer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maxPointer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8ED2EB87-53AB-1543-AB26-496D55522314}"/>
              </a:ext>
            </a:extLst>
          </p:cNvPr>
          <p:cNvSpPr txBox="1"/>
          <p:nvPr/>
        </p:nvSpPr>
        <p:spPr>
          <a:xfrm>
            <a:off x="5581001" y="1587949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.fdm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792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4EB929-7CE8-E74B-A9E6-7BD1FE8FF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487763"/>
              </p:ext>
            </p:extLst>
          </p:nvPr>
        </p:nvGraphicFramePr>
        <p:xfrm>
          <a:off x="5209953" y="136628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CC74D7D-E551-7043-B410-DAF639403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405691"/>
              </p:ext>
            </p:extLst>
          </p:nvPr>
        </p:nvGraphicFramePr>
        <p:xfrm>
          <a:off x="3868060" y="2390551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0CDBBDB-0D28-F747-81D4-F5944C4BA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94827"/>
              </p:ext>
            </p:extLst>
          </p:nvPr>
        </p:nvGraphicFramePr>
        <p:xfrm>
          <a:off x="6939892" y="239055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4105DF4-281A-E541-AF7D-D89C7D044AA4}"/>
              </a:ext>
            </a:extLst>
          </p:cNvPr>
          <p:cNvSpPr txBox="1"/>
          <p:nvPr/>
        </p:nvSpPr>
        <p:spPr>
          <a:xfrm>
            <a:off x="6368902" y="239205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72E2E31-E9E2-EC40-A4C0-BD891BA0F1A5}"/>
              </a:ext>
            </a:extLst>
          </p:cNvPr>
          <p:cNvCxnSpPr>
            <a:cxnSpLocks/>
          </p:cNvCxnSpPr>
          <p:nvPr/>
        </p:nvCxnSpPr>
        <p:spPr>
          <a:xfrm flipH="1">
            <a:off x="3868060" y="1737121"/>
            <a:ext cx="1341894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F7CD95BB-2FC6-8645-9BA4-F312C995E21A}"/>
              </a:ext>
            </a:extLst>
          </p:cNvPr>
          <p:cNvCxnSpPr>
            <a:cxnSpLocks/>
          </p:cNvCxnSpPr>
          <p:nvPr/>
        </p:nvCxnSpPr>
        <p:spPr>
          <a:xfrm>
            <a:off x="6551845" y="1737121"/>
            <a:ext cx="1729939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7E36AA90-85EB-6B41-BD4A-FDA26CEB7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45195"/>
              </p:ext>
            </p:extLst>
          </p:nvPr>
        </p:nvGraphicFramePr>
        <p:xfrm>
          <a:off x="3514790" y="3429000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6E44122-4DEE-2B41-A00B-A0A4050080D8}"/>
              </a:ext>
            </a:extLst>
          </p:cNvPr>
          <p:cNvCxnSpPr>
            <a:cxnSpLocks/>
          </p:cNvCxnSpPr>
          <p:nvPr/>
        </p:nvCxnSpPr>
        <p:spPr>
          <a:xfrm flipH="1">
            <a:off x="3514790" y="2775570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CE030BD9-A25F-7243-83ED-17379E84257A}"/>
              </a:ext>
            </a:extLst>
          </p:cNvPr>
          <p:cNvCxnSpPr>
            <a:cxnSpLocks/>
          </p:cNvCxnSpPr>
          <p:nvPr/>
        </p:nvCxnSpPr>
        <p:spPr>
          <a:xfrm>
            <a:off x="6368902" y="2775570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75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350712-DF3F-7940-A6AF-55E20A79D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92811"/>
              </p:ext>
            </p:extLst>
          </p:nvPr>
        </p:nvGraphicFramePr>
        <p:xfrm>
          <a:off x="5209953" y="136628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860005D-A08B-2345-B213-0258E968C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60957"/>
              </p:ext>
            </p:extLst>
          </p:nvPr>
        </p:nvGraphicFramePr>
        <p:xfrm>
          <a:off x="3868060" y="2390551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B27E405-D08B-904E-B0B0-71AC08C8C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59952"/>
              </p:ext>
            </p:extLst>
          </p:nvPr>
        </p:nvGraphicFramePr>
        <p:xfrm>
          <a:off x="6939892" y="239055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DAEDBAC-8B2C-7F4D-94F6-C9D0EFC4D445}"/>
              </a:ext>
            </a:extLst>
          </p:cNvPr>
          <p:cNvSpPr txBox="1"/>
          <p:nvPr/>
        </p:nvSpPr>
        <p:spPr>
          <a:xfrm>
            <a:off x="6368902" y="239205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DF847D2-EB7A-6746-A4D9-4BA047935B0F}"/>
              </a:ext>
            </a:extLst>
          </p:cNvPr>
          <p:cNvCxnSpPr>
            <a:cxnSpLocks/>
          </p:cNvCxnSpPr>
          <p:nvPr/>
        </p:nvCxnSpPr>
        <p:spPr>
          <a:xfrm flipH="1">
            <a:off x="3868060" y="1737121"/>
            <a:ext cx="1341894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0931B93-0BD8-F944-ADC9-82F886218995}"/>
              </a:ext>
            </a:extLst>
          </p:cNvPr>
          <p:cNvCxnSpPr>
            <a:cxnSpLocks/>
          </p:cNvCxnSpPr>
          <p:nvPr/>
        </p:nvCxnSpPr>
        <p:spPr>
          <a:xfrm>
            <a:off x="6551845" y="1737121"/>
            <a:ext cx="1729939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86FAA91-19B1-B24A-8115-3C1202558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044815"/>
              </p:ext>
            </p:extLst>
          </p:nvPr>
        </p:nvGraphicFramePr>
        <p:xfrm>
          <a:off x="3514790" y="3429000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01EAD2A4-2540-7042-BAA1-23B8B851DDAD}"/>
              </a:ext>
            </a:extLst>
          </p:cNvPr>
          <p:cNvCxnSpPr>
            <a:cxnSpLocks/>
          </p:cNvCxnSpPr>
          <p:nvPr/>
        </p:nvCxnSpPr>
        <p:spPr>
          <a:xfrm flipH="1">
            <a:off x="3514790" y="2775570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8C90B9E4-7E10-344F-A1AD-BA9643A0498C}"/>
              </a:ext>
            </a:extLst>
          </p:cNvPr>
          <p:cNvCxnSpPr>
            <a:cxnSpLocks/>
          </p:cNvCxnSpPr>
          <p:nvPr/>
        </p:nvCxnSpPr>
        <p:spPr>
          <a:xfrm>
            <a:off x="6368902" y="2775570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7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9C5E7C-AAF2-1142-A8BF-BF794BF6E379}"/>
              </a:ext>
            </a:extLst>
          </p:cNvPr>
          <p:cNvSpPr txBox="1"/>
          <p:nvPr/>
        </p:nvSpPr>
        <p:spPr>
          <a:xfrm>
            <a:off x="5510610" y="345824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.fdm</a:t>
            </a:r>
            <a:endParaRPr kumimoji="1" lang="zh-CN" altLang="en-US" sz="2400" b="1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90FCD76B-D1A3-C14C-94A7-57743225A998}"/>
              </a:ext>
            </a:extLst>
          </p:cNvPr>
          <p:cNvCxnSpPr>
            <a:cxnSpLocks/>
          </p:cNvCxnSpPr>
          <p:nvPr/>
        </p:nvCxnSpPr>
        <p:spPr>
          <a:xfrm flipH="1">
            <a:off x="2465319" y="1845198"/>
            <a:ext cx="2500842" cy="81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48AF412-3EBB-E348-8172-D7E5B4A79AEA}"/>
              </a:ext>
            </a:extLst>
          </p:cNvPr>
          <p:cNvCxnSpPr>
            <a:cxnSpLocks/>
          </p:cNvCxnSpPr>
          <p:nvPr/>
        </p:nvCxnSpPr>
        <p:spPr>
          <a:xfrm>
            <a:off x="6319110" y="1845198"/>
            <a:ext cx="559932" cy="81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551B6925-5526-BC44-B905-0A07DDDE1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44192"/>
              </p:ext>
            </p:extLst>
          </p:nvPr>
        </p:nvGraphicFramePr>
        <p:xfrm>
          <a:off x="2465319" y="2670654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BA4485AC-4D36-5240-A2AD-BF736A9B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885928"/>
              </p:ext>
            </p:extLst>
          </p:nvPr>
        </p:nvGraphicFramePr>
        <p:xfrm>
          <a:off x="5537151" y="2670654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FA5C33C6-4E6F-7D40-AB53-E887CF8E3742}"/>
              </a:ext>
            </a:extLst>
          </p:cNvPr>
          <p:cNvSpPr txBox="1"/>
          <p:nvPr/>
        </p:nvSpPr>
        <p:spPr>
          <a:xfrm>
            <a:off x="4966161" y="267216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D0E7CDC2-A295-1648-8223-762952062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75689"/>
              </p:ext>
            </p:extLst>
          </p:nvPr>
        </p:nvGraphicFramePr>
        <p:xfrm>
          <a:off x="2112049" y="3709103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F322052E-DA29-E440-9F79-AD581102983C}"/>
              </a:ext>
            </a:extLst>
          </p:cNvPr>
          <p:cNvCxnSpPr>
            <a:cxnSpLocks/>
          </p:cNvCxnSpPr>
          <p:nvPr/>
        </p:nvCxnSpPr>
        <p:spPr>
          <a:xfrm flipH="1">
            <a:off x="2112049" y="3055673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B19FCEA4-99E5-E24A-A2B6-A8F85FD5EAB1}"/>
              </a:ext>
            </a:extLst>
          </p:cNvPr>
          <p:cNvCxnSpPr>
            <a:cxnSpLocks/>
          </p:cNvCxnSpPr>
          <p:nvPr/>
        </p:nvCxnSpPr>
        <p:spPr>
          <a:xfrm>
            <a:off x="4966161" y="3055673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98795032-B5F5-7149-BEE8-9272C75AB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342811"/>
              </p:ext>
            </p:extLst>
          </p:nvPr>
        </p:nvGraphicFramePr>
        <p:xfrm>
          <a:off x="131178" y="1460312"/>
          <a:ext cx="11979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631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8876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045372">
                  <a:extLst>
                    <a:ext uri="{9D8B030D-6E8A-4147-A177-3AD203B41FA5}">
                      <a16:colId xmlns:a16="http://schemas.microsoft.com/office/drawing/2014/main" val="912257723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307939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365813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  <a:gridCol w="1400536">
                  <a:extLst>
                    <a:ext uri="{9D8B030D-6E8A-4147-A177-3AD203B41FA5}">
                      <a16:colId xmlns:a16="http://schemas.microsoft.com/office/drawing/2014/main" val="3517022100"/>
                    </a:ext>
                  </a:extLst>
                </a:gridCol>
                <a:gridCol w="1296365">
                  <a:extLst>
                    <a:ext uri="{9D8B030D-6E8A-4147-A177-3AD203B41FA5}">
                      <a16:colId xmlns:a16="http://schemas.microsoft.com/office/drawing/2014/main" val="1446665914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1340333125"/>
                    </a:ext>
                  </a:extLst>
                </a:gridCol>
                <a:gridCol w="729206">
                  <a:extLst>
                    <a:ext uri="{9D8B030D-6E8A-4147-A177-3AD203B41FA5}">
                      <a16:colId xmlns:a16="http://schemas.microsoft.com/office/drawing/2014/main" val="1094384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BlockShift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>
                          <a:solidFill>
                            <a:schemeClr val="tx1"/>
                          </a:solidFill>
                        </a:rPr>
                        <a:t>TotalChunks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>
                          <a:solidFill>
                            <a:schemeClr val="tx1"/>
                          </a:solidFill>
                        </a:rPr>
                        <a:t>NumDocsIndex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SPEndPointer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maxPointer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05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89</Words>
  <Application>Microsoft Macintosh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xugang</dc:creator>
  <cp:lastModifiedBy>office365</cp:lastModifiedBy>
  <cp:revision>81</cp:revision>
  <dcterms:created xsi:type="dcterms:W3CDTF">2019-04-28T09:57:45Z</dcterms:created>
  <dcterms:modified xsi:type="dcterms:W3CDTF">2020-10-30T07:47:07Z</dcterms:modified>
</cp:coreProperties>
</file>