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24978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9330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5459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7610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207</Words>
  <Application>Microsoft Macintosh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office365</cp:lastModifiedBy>
  <cp:revision>81</cp:revision>
  <dcterms:created xsi:type="dcterms:W3CDTF">2019-04-28T09:57:45Z</dcterms:created>
  <dcterms:modified xsi:type="dcterms:W3CDTF">2020-10-30T06:49:40Z</dcterms:modified>
</cp:coreProperties>
</file>