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gang Lu 陆徐刚" initials="XL陆" lastIdx="1" clrIdx="0">
    <p:extLst>
      <p:ext uri="{19B8F6BF-5375-455C-9EA6-DF929625EA0E}">
        <p15:presenceInfo xmlns:p15="http://schemas.microsoft.com/office/powerpoint/2012/main" userId="S::xugang.lu@eoitek.com::d43ba562-8fac-45d2-b7bf-96e94bbed0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34" d="100"/>
          <a:sy n="134" d="100"/>
        </p:scale>
        <p:origin x="2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14</c:v>
                </c:pt>
                <c:pt idx="1">
                  <c:v>12</c:v>
                </c:pt>
                <c:pt idx="2">
                  <c:v>11</c:v>
                </c:pt>
                <c:pt idx="3">
                  <c:v>1</c:v>
                </c:pt>
                <c:pt idx="4">
                  <c:v>11</c:v>
                </c:pt>
                <c:pt idx="5">
                  <c:v>13</c:v>
                </c:pt>
                <c:pt idx="6">
                  <c:v>8</c:v>
                </c:pt>
                <c:pt idx="7">
                  <c:v>9</c:v>
                </c:pt>
                <c:pt idx="8">
                  <c:v>18</c:v>
                </c:pt>
                <c:pt idx="9">
                  <c:v>1</c:v>
                </c:pt>
                <c:pt idx="10">
                  <c:v>1</c:v>
                </c:pt>
                <c:pt idx="11">
                  <c:v>11</c:v>
                </c:pt>
                <c:pt idx="12">
                  <c:v>4</c:v>
                </c:pt>
                <c:pt idx="13">
                  <c:v>6</c:v>
                </c:pt>
                <c:pt idx="14">
                  <c:v>9</c:v>
                </c:pt>
                <c:pt idx="15">
                  <c:v>21</c:v>
                </c:pt>
                <c:pt idx="16">
                  <c:v>12</c:v>
                </c:pt>
                <c:pt idx="17">
                  <c:v>13</c:v>
                </c:pt>
                <c:pt idx="18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78-9147-9A54-0C79AAA4BD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 值2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38</c:v>
                </c:pt>
                <c:pt idx="1">
                  <c:v>19</c:v>
                </c:pt>
                <c:pt idx="2">
                  <c:v>26</c:v>
                </c:pt>
                <c:pt idx="3">
                  <c:v>28</c:v>
                </c:pt>
                <c:pt idx="4">
                  <c:v>30</c:v>
                </c:pt>
                <c:pt idx="5">
                  <c:v>27</c:v>
                </c:pt>
                <c:pt idx="6">
                  <c:v>34</c:v>
                </c:pt>
                <c:pt idx="7">
                  <c:v>21</c:v>
                </c:pt>
                <c:pt idx="8">
                  <c:v>15</c:v>
                </c:pt>
                <c:pt idx="9">
                  <c:v>37</c:v>
                </c:pt>
                <c:pt idx="10">
                  <c:v>35</c:v>
                </c:pt>
                <c:pt idx="11">
                  <c:v>36</c:v>
                </c:pt>
                <c:pt idx="12">
                  <c:v>39</c:v>
                </c:pt>
                <c:pt idx="13">
                  <c:v>22</c:v>
                </c:pt>
                <c:pt idx="14">
                  <c:v>31</c:v>
                </c:pt>
                <c:pt idx="15">
                  <c:v>41</c:v>
                </c:pt>
                <c:pt idx="16">
                  <c:v>50</c:v>
                </c:pt>
                <c:pt idx="17">
                  <c:v>30</c:v>
                </c:pt>
                <c:pt idx="18">
                  <c:v>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978-9147-9A54-0C79AAA4B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57807"/>
        <c:axId val="371559455"/>
      </c:scatterChart>
      <c:valAx>
        <c:axId val="37155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559455"/>
        <c:crosses val="autoZero"/>
        <c:crossBetween val="midCat"/>
      </c:valAx>
      <c:valAx>
        <c:axId val="37155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557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572E-BE21-6248-AA98-47D6BE7C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9B53A-FE76-7D44-93AC-8B4062750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99B9-0C61-1E4A-9E1D-38119EEC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432E-1F78-A94F-910D-67E964D7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6A24-C9FE-3541-8B2E-BFE1B1D5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5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1A28-700D-0F4B-9D4C-03A47D38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679EA-4CFD-8949-B23E-9E206B5B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37DB-72D3-8D42-8AB7-424F8783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29B-A5A4-AC43-9BA8-08FE8005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E33B-E993-1143-B61B-5FF4BC4C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219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CF01B-D677-094C-B36A-811186DAB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40F22-6872-254B-B2A1-9E0536FB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28EF-EC7E-DE42-AB76-E33C7FE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1C32-C835-D24F-87D7-17A5A193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5E5E-A898-AC45-843B-AD4644E6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93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C41F-4CA9-4641-B396-21ED88BD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7AF7-C3F0-FA4D-A444-FC757878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280E-4340-7645-84A8-10142B60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692-6890-674F-A799-E58E69AA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1B27-EC07-3348-88F7-6907C8FF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3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9057-A939-DB42-B29D-1F09E6A4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7B03-1555-7D47-86C0-42EFA120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138EE-A6E0-7942-A981-36AB1074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B59-6161-9A42-97CA-C551428A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C4FF-9A29-C244-BC49-F3F0DA2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430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FB66-A95B-084E-AF6B-2817456C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42BE-BC26-AC45-94D1-948A25522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E2DC7-2F24-4E41-B825-23523C4E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4FA1-5C05-2F43-807E-6B2D52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B657-7A5B-6C45-A068-798B4E07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E870-B899-3B47-828A-C313385D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650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8925-BDD1-6B4C-9418-66B88644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DA7E-1A42-A640-9B13-A09D2358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F102-2B76-8E4B-8083-9FCF4E8EA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D97E1-C6DF-F847-AE81-5928F5F9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89D-3332-FB4F-B477-F135AD87A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D9450-2216-1545-AE7A-A9F6414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85683-BCDA-F245-B790-EEE2AB73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1CEC8-F7E9-4E45-878D-FAD07145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24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005A-8C07-D743-9376-5A8DCF3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1CF5D-CCCF-C44C-BA5F-2BFC3007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63448-D60C-AF41-9175-D3EB70D9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A08F5-F195-B549-B794-D5B48722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01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D0922-A938-4046-881D-E545CEE8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8AF2B-B78D-4B41-A935-C13878F5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1797-2C5B-B540-83CE-F7075E22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427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5A27-221C-6D44-B6DD-3E8B228A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CF8F-2DF0-9C4F-94B7-C1EC0F80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F21B-7904-844E-810B-75253E7C1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0AE9-3CAC-A949-9204-4601006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5B62-CA1B-3D4D-9BA8-5CA6F83E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754FC-6886-D443-8C03-B06A1059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913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4641-6B52-624E-ADD0-52FC87BF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39BAB-4A93-5646-8D0A-FAD193E95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7845-0B2D-C74E-82FC-69394F5C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7293-E945-7D4F-99F3-43B62515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F051-4BA1-D044-BD8F-80CD7B1B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4CF2-BF9D-0B47-8854-BEEC53A4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063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642BC-4E14-BD42-971C-2AE249FA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29CC-F104-C34A-B219-F7EF77C1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FFDA-19D2-9343-99E6-71A89360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FAFE9-A63D-B64A-AF84-9D79676FDA54}" type="datetimeFigureOut">
              <a:rPr lang="en-CN" smtClean="0"/>
              <a:t>1/13/21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4C7E-F20A-D24E-AF79-260F126C9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B5F6-282F-4346-9FF5-3BC0BC3F2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9EB3-3C18-3345-A5ED-55EFE5FFE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90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0260FE8-D997-314F-B671-401A8A8FA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630947"/>
              </p:ext>
            </p:extLst>
          </p:nvPr>
        </p:nvGraphicFramePr>
        <p:xfrm>
          <a:off x="293914" y="163286"/>
          <a:ext cx="9866086" cy="5975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006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Xugang Lu 陆徐刚</dc:creator>
  <cp:lastModifiedBy>Xugang Lu 陆徐刚</cp:lastModifiedBy>
  <cp:revision>11</cp:revision>
  <dcterms:created xsi:type="dcterms:W3CDTF">2021-01-13T05:59:13Z</dcterms:created>
  <dcterms:modified xsi:type="dcterms:W3CDTF">2021-01-13T06:53:41Z</dcterms:modified>
</cp:coreProperties>
</file>