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88286"/>
              </p:ext>
            </p:extLst>
          </p:nvPr>
        </p:nvGraphicFramePr>
        <p:xfrm>
          <a:off x="748762" y="2818129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31376"/>
              </p:ext>
            </p:extLst>
          </p:nvPr>
        </p:nvGraphicFramePr>
        <p:xfrm>
          <a:off x="7208343" y="281737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637353" y="28181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211274" y="203900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5329"/>
              </p:ext>
            </p:extLst>
          </p:nvPr>
        </p:nvGraphicFramePr>
        <p:xfrm>
          <a:off x="2251265" y="1849035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251265" y="1148455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169521" y="1168237"/>
            <a:ext cx="3312953" cy="67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9997"/>
              </p:ext>
            </p:extLst>
          </p:nvPr>
        </p:nvGraphicFramePr>
        <p:xfrm>
          <a:off x="2251265" y="3058160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417137" y="2218367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251265" y="2218367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3551"/>
              </p:ext>
            </p:extLst>
          </p:nvPr>
        </p:nvGraphicFramePr>
        <p:xfrm>
          <a:off x="4873710" y="3058160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349026" y="2216859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873710" y="2216859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5254"/>
              </p:ext>
            </p:extLst>
          </p:nvPr>
        </p:nvGraphicFramePr>
        <p:xfrm>
          <a:off x="6691588" y="3054585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691588" y="2215351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8084634" y="2215351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043"/>
              </p:ext>
            </p:extLst>
          </p:nvPr>
        </p:nvGraphicFramePr>
        <p:xfrm>
          <a:off x="8545662" y="3053077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419285" y="30545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7934"/>
              </p:ext>
            </p:extLst>
          </p:nvPr>
        </p:nvGraphicFramePr>
        <p:xfrm>
          <a:off x="10990275" y="3053077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7223"/>
              </p:ext>
            </p:extLst>
          </p:nvPr>
        </p:nvGraphicFramePr>
        <p:xfrm>
          <a:off x="8386539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625306" y="3423917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419285" y="3423917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8084633" y="2215351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423240" y="2213843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38"/>
              </p:ext>
            </p:extLst>
          </p:nvPr>
        </p:nvGraphicFramePr>
        <p:xfrm>
          <a:off x="4625307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840274" y="40048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EE1657E-99E4-FA4D-9D79-FF54B393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5213"/>
              </p:ext>
            </p:extLst>
          </p:nvPr>
        </p:nvGraphicFramePr>
        <p:xfrm>
          <a:off x="280930" y="777464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18BCF4-947E-AA43-ADC5-A95B0EAD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63762"/>
              </p:ext>
            </p:extLst>
          </p:nvPr>
        </p:nvGraphicFramePr>
        <p:xfrm>
          <a:off x="6740511" y="776710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B49E51F-7103-0641-83C1-F375F886BE16}"/>
              </a:ext>
            </a:extLst>
          </p:cNvPr>
          <p:cNvSpPr txBox="1"/>
          <p:nvPr/>
        </p:nvSpPr>
        <p:spPr>
          <a:xfrm>
            <a:off x="6169521" y="7774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FDC1B3-D57B-7F46-A269-B634D051C2B1}"/>
              </a:ext>
            </a:extLst>
          </p:cNvPr>
          <p:cNvSpPr txBox="1"/>
          <p:nvPr/>
        </p:nvSpPr>
        <p:spPr>
          <a:xfrm>
            <a:off x="5743442" y="-165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5387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6620"/>
              </p:ext>
            </p:extLst>
          </p:nvPr>
        </p:nvGraphicFramePr>
        <p:xfrm>
          <a:off x="1864614" y="3245088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74235"/>
              </p:ext>
            </p:extLst>
          </p:nvPr>
        </p:nvGraphicFramePr>
        <p:xfrm>
          <a:off x="5039833" y="3243580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4439196" y="3245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8852"/>
              </p:ext>
            </p:extLst>
          </p:nvPr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17104"/>
              </p:ext>
            </p:extLst>
          </p:nvPr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858567" y="2513300"/>
            <a:ext cx="3278346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390542" y="2519000"/>
            <a:ext cx="285873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36E06F-FFF7-A041-BE54-432C2800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9077"/>
              </p:ext>
            </p:extLst>
          </p:nvPr>
        </p:nvGraphicFramePr>
        <p:xfrm>
          <a:off x="4954772" y="1393515"/>
          <a:ext cx="12621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0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6D8328-9894-A540-88D7-AD65CC648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90520"/>
              </p:ext>
            </p:extLst>
          </p:nvPr>
        </p:nvGraphicFramePr>
        <p:xfrm>
          <a:off x="3817088" y="235399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716020-5EC4-454E-BFEC-485C2D27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57974"/>
              </p:ext>
            </p:extLst>
          </p:nvPr>
        </p:nvGraphicFramePr>
        <p:xfrm>
          <a:off x="6216878" y="2353990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EDE5E1A-C411-0F46-A780-F4F6DDC32C57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734346E-9E8B-5345-9925-862339A2EA9E}"/>
              </a:ext>
            </a:extLst>
          </p:cNvPr>
          <p:cNvCxnSpPr>
            <a:cxnSpLocks/>
          </p:cNvCxnSpPr>
          <p:nvPr/>
        </p:nvCxnSpPr>
        <p:spPr>
          <a:xfrm flipH="1">
            <a:off x="3817088" y="1764355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D2BF46C-C517-8D46-AF8A-475EC16A38E7}"/>
              </a:ext>
            </a:extLst>
          </p:cNvPr>
          <p:cNvCxnSpPr>
            <a:cxnSpLocks/>
          </p:cNvCxnSpPr>
          <p:nvPr/>
        </p:nvCxnSpPr>
        <p:spPr>
          <a:xfrm>
            <a:off x="6159795" y="1763601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9013F3-53D7-C54D-B538-AC44DB7E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07513"/>
              </p:ext>
            </p:extLst>
          </p:nvPr>
        </p:nvGraphicFramePr>
        <p:xfrm>
          <a:off x="4809460" y="1413168"/>
          <a:ext cx="1350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3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3B74C0-D71E-8D41-9977-B7CA375B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53702"/>
              </p:ext>
            </p:extLst>
          </p:nvPr>
        </p:nvGraphicFramePr>
        <p:xfrm>
          <a:off x="3657600" y="2353990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7D8C5E-8271-7147-87E4-CF8518F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0005"/>
              </p:ext>
            </p:extLst>
          </p:nvPr>
        </p:nvGraphicFramePr>
        <p:xfrm>
          <a:off x="6216878" y="2353990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A5AD88E-5FA9-374C-93A3-197CFBCB2181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67B22A9-4685-1942-BB3C-FC052A7A23CB}"/>
              </a:ext>
            </a:extLst>
          </p:cNvPr>
          <p:cNvCxnSpPr>
            <a:cxnSpLocks/>
          </p:cNvCxnSpPr>
          <p:nvPr/>
        </p:nvCxnSpPr>
        <p:spPr>
          <a:xfrm flipH="1">
            <a:off x="3657600" y="1784008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08151B-B414-A84D-B513-99B4C084C4FB}"/>
              </a:ext>
            </a:extLst>
          </p:cNvPr>
          <p:cNvCxnSpPr>
            <a:cxnSpLocks/>
          </p:cNvCxnSpPr>
          <p:nvPr/>
        </p:nvCxnSpPr>
        <p:spPr>
          <a:xfrm>
            <a:off x="6159795" y="1784008"/>
            <a:ext cx="1102242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2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42725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/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/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753033" y="2513300"/>
            <a:ext cx="3383880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397BF2A-0D5A-1847-AD0F-007B7E05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47242"/>
              </p:ext>
            </p:extLst>
          </p:nvPr>
        </p:nvGraphicFramePr>
        <p:xfrm>
          <a:off x="7017489" y="4182895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B16A81D-137C-3F43-BFB7-4BC37B3C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8542"/>
              </p:ext>
            </p:extLst>
          </p:nvPr>
        </p:nvGraphicFramePr>
        <p:xfrm>
          <a:off x="9576767" y="4182895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0A4E77AE-30F9-394A-ABA5-A78237093FB3}"/>
              </a:ext>
            </a:extLst>
          </p:cNvPr>
          <p:cNvSpPr txBox="1"/>
          <p:nvPr/>
        </p:nvSpPr>
        <p:spPr>
          <a:xfrm>
            <a:off x="9005777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F44336E-026E-5149-B9CB-BA5FC7759D65}"/>
              </a:ext>
            </a:extLst>
          </p:cNvPr>
          <p:cNvCxnSpPr>
            <a:cxnSpLocks/>
          </p:cNvCxnSpPr>
          <p:nvPr/>
        </p:nvCxnSpPr>
        <p:spPr>
          <a:xfrm flipH="1">
            <a:off x="7017489" y="3612913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6A7EB5F-ECA5-3643-9CE8-B196C99D4A96}"/>
              </a:ext>
            </a:extLst>
          </p:cNvPr>
          <p:cNvCxnSpPr>
            <a:cxnSpLocks/>
          </p:cNvCxnSpPr>
          <p:nvPr/>
        </p:nvCxnSpPr>
        <p:spPr>
          <a:xfrm>
            <a:off x="9477655" y="3623724"/>
            <a:ext cx="1144271" cy="55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17BE1E9-B82E-1A40-AF0C-9B3ADBF1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20247"/>
              </p:ext>
            </p:extLst>
          </p:nvPr>
        </p:nvGraphicFramePr>
        <p:xfrm>
          <a:off x="1759080" y="3242073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DB00775-8F7B-2541-98D3-F21216CE0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69031"/>
              </p:ext>
            </p:extLst>
          </p:nvPr>
        </p:nvGraphicFramePr>
        <p:xfrm>
          <a:off x="4934299" y="3240565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56EC032-EB48-E94A-9333-5E3F174D075E}"/>
              </a:ext>
            </a:extLst>
          </p:cNvPr>
          <p:cNvSpPr txBox="1"/>
          <p:nvPr/>
        </p:nvSpPr>
        <p:spPr>
          <a:xfrm>
            <a:off x="4333662" y="324207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6A892DE5-8764-9A40-A192-E96CE3AA4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58891"/>
              </p:ext>
            </p:extLst>
          </p:nvPr>
        </p:nvGraphicFramePr>
        <p:xfrm>
          <a:off x="1962444" y="4182895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66C8174-76B8-4C4E-9264-5EA1A4A7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98823"/>
              </p:ext>
            </p:extLst>
          </p:nvPr>
        </p:nvGraphicFramePr>
        <p:xfrm>
          <a:off x="4362234" y="4182895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04E3B926-6F60-C443-AAD8-2FC44C4696C3}"/>
              </a:ext>
            </a:extLst>
          </p:cNvPr>
          <p:cNvSpPr txBox="1"/>
          <p:nvPr/>
        </p:nvSpPr>
        <p:spPr>
          <a:xfrm>
            <a:off x="3791244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393D2EE-25B1-1B4B-81DC-ECA8D02FA750}"/>
              </a:ext>
            </a:extLst>
          </p:cNvPr>
          <p:cNvCxnSpPr>
            <a:cxnSpLocks/>
          </p:cNvCxnSpPr>
          <p:nvPr/>
        </p:nvCxnSpPr>
        <p:spPr>
          <a:xfrm flipH="1">
            <a:off x="1962444" y="3593260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15792E5-211B-F74F-BFA4-C580CEF98C34}"/>
              </a:ext>
            </a:extLst>
          </p:cNvPr>
          <p:cNvCxnSpPr>
            <a:cxnSpLocks/>
          </p:cNvCxnSpPr>
          <p:nvPr/>
        </p:nvCxnSpPr>
        <p:spPr>
          <a:xfrm>
            <a:off x="4305151" y="3592506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0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360D92-B70B-784B-84B4-2A794310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4023"/>
              </p:ext>
            </p:extLst>
          </p:nvPr>
        </p:nvGraphicFramePr>
        <p:xfrm>
          <a:off x="871869" y="2716616"/>
          <a:ext cx="102409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45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0235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66822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445115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393534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01186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D2EB87-53AB-1543-AB26-496D55522314}"/>
              </a:ext>
            </a:extLst>
          </p:cNvPr>
          <p:cNvSpPr txBox="1"/>
          <p:nvPr/>
        </p:nvSpPr>
        <p:spPr>
          <a:xfrm>
            <a:off x="5581001" y="158794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9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EB929-7CE8-E74B-A9E6-7BD1FE8F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87763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C74D7D-E551-7043-B410-DAF63940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05691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CDBBDB-0D28-F747-81D4-F5944C4B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94827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105DF4-281A-E541-AF7D-D89C7D044AA4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2E2E31-E9E2-EC40-A4C0-BD891BA0F1A5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7CD95BB-2FC6-8645-9BA4-F312C995E21A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E36AA90-85EB-6B41-BD4A-FDA26CE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4519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6E44122-4DEE-2B41-A00B-A0A4050080D8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E030BD9-A25F-7243-83ED-17379E84257A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5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350712-DF3F-7940-A6AF-55E20A79D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2811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60005D-A08B-2345-B213-0258E968C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0957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27E405-D08B-904E-B0B0-71AC08C8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952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AEDBAC-8B2C-7F4D-94F6-C9D0EFC4D445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DF847D2-EB7A-6746-A4D9-4BA047935B0F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0931B93-0BD8-F944-ADC9-82F886218995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6FAA91-19B1-B24A-8115-3C120255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4481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1EAD2A4-2540-7042-BAA1-23B8B851DDAD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C90B9E4-7E10-344F-A1AD-BA9643A0498C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7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7E5C79-F43F-0D48-BDF7-498700ADB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06679"/>
              </p:ext>
            </p:extLst>
          </p:nvPr>
        </p:nvGraphicFramePr>
        <p:xfrm>
          <a:off x="882501" y="1451342"/>
          <a:ext cx="102409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45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0235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66822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445115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393534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01186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D9C5E7C-AAF2-1142-A8BF-BF794BF6E379}"/>
              </a:ext>
            </a:extLst>
          </p:cNvPr>
          <p:cNvSpPr txBox="1"/>
          <p:nvPr/>
        </p:nvSpPr>
        <p:spPr>
          <a:xfrm>
            <a:off x="5591633" y="322675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0FCD76B-D1A3-C14C-94A7-57743225A99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546342" y="1822182"/>
            <a:ext cx="3456622" cy="81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8AF412-3EBB-E348-8172-D7E5B4A79AEA}"/>
              </a:ext>
            </a:extLst>
          </p:cNvPr>
          <p:cNvCxnSpPr>
            <a:cxnSpLocks/>
          </p:cNvCxnSpPr>
          <p:nvPr/>
        </p:nvCxnSpPr>
        <p:spPr>
          <a:xfrm flipH="1">
            <a:off x="6960065" y="1836361"/>
            <a:ext cx="301972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2D12162-5DEE-C447-8486-D03F399F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71568"/>
              </p:ext>
            </p:extLst>
          </p:nvPr>
        </p:nvGraphicFramePr>
        <p:xfrm>
          <a:off x="7398038" y="2635100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797E5A5-D2FA-B94F-95DE-6F55BE2EA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95391"/>
              </p:ext>
            </p:extLst>
          </p:nvPr>
        </p:nvGraphicFramePr>
        <p:xfrm>
          <a:off x="10469870" y="2635100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760F2004-3B60-9645-AFE0-B17AB0121655}"/>
              </a:ext>
            </a:extLst>
          </p:cNvPr>
          <p:cNvSpPr txBox="1"/>
          <p:nvPr/>
        </p:nvSpPr>
        <p:spPr>
          <a:xfrm>
            <a:off x="9898880" y="263660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743A1DE-DE0D-EE4C-B9E4-333DCA504FA2}"/>
              </a:ext>
            </a:extLst>
          </p:cNvPr>
          <p:cNvCxnSpPr>
            <a:cxnSpLocks/>
          </p:cNvCxnSpPr>
          <p:nvPr/>
        </p:nvCxnSpPr>
        <p:spPr>
          <a:xfrm flipH="1">
            <a:off x="7398039" y="1836361"/>
            <a:ext cx="1331291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C9583AB-8F1C-2F41-A1CE-5A8F65134A0F}"/>
              </a:ext>
            </a:extLst>
          </p:cNvPr>
          <p:cNvCxnSpPr>
            <a:cxnSpLocks/>
          </p:cNvCxnSpPr>
          <p:nvPr/>
        </p:nvCxnSpPr>
        <p:spPr>
          <a:xfrm>
            <a:off x="10122195" y="1836361"/>
            <a:ext cx="1689567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1E68561-0978-4A45-AFFC-60759AC9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41686"/>
              </p:ext>
            </p:extLst>
          </p:nvPr>
        </p:nvGraphicFramePr>
        <p:xfrm>
          <a:off x="7044768" y="3673549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C45781B-6CA5-A24B-87A0-FB308718CC77}"/>
              </a:ext>
            </a:extLst>
          </p:cNvPr>
          <p:cNvCxnSpPr>
            <a:cxnSpLocks/>
          </p:cNvCxnSpPr>
          <p:nvPr/>
        </p:nvCxnSpPr>
        <p:spPr>
          <a:xfrm flipH="1">
            <a:off x="7044768" y="3020119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AB35C84-4DA5-5B43-B069-CB855DE1AD01}"/>
              </a:ext>
            </a:extLst>
          </p:cNvPr>
          <p:cNvCxnSpPr>
            <a:cxnSpLocks/>
          </p:cNvCxnSpPr>
          <p:nvPr/>
        </p:nvCxnSpPr>
        <p:spPr>
          <a:xfrm>
            <a:off x="9898880" y="3020119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51B6925-5526-BC44-B905-0A07DDDE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78738"/>
              </p:ext>
            </p:extLst>
          </p:nvPr>
        </p:nvGraphicFramePr>
        <p:xfrm>
          <a:off x="2546342" y="2647505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A4485AC-4D36-5240-A2AD-BF736A9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39699"/>
              </p:ext>
            </p:extLst>
          </p:nvPr>
        </p:nvGraphicFramePr>
        <p:xfrm>
          <a:off x="5618174" y="2647505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A5C33C6-4E6F-7D40-AB53-E887CF8E3742}"/>
              </a:ext>
            </a:extLst>
          </p:cNvPr>
          <p:cNvSpPr txBox="1"/>
          <p:nvPr/>
        </p:nvSpPr>
        <p:spPr>
          <a:xfrm>
            <a:off x="5047184" y="264901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0E7CDC2-A295-1648-8223-76295206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89141"/>
              </p:ext>
            </p:extLst>
          </p:nvPr>
        </p:nvGraphicFramePr>
        <p:xfrm>
          <a:off x="2193072" y="3685954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322052E-DA29-E440-9F79-AD581102983C}"/>
              </a:ext>
            </a:extLst>
          </p:cNvPr>
          <p:cNvCxnSpPr>
            <a:cxnSpLocks/>
          </p:cNvCxnSpPr>
          <p:nvPr/>
        </p:nvCxnSpPr>
        <p:spPr>
          <a:xfrm flipH="1">
            <a:off x="2193072" y="3032524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19FCEA4-99E5-E24A-A2B6-A8F85FD5EAB1}"/>
              </a:ext>
            </a:extLst>
          </p:cNvPr>
          <p:cNvCxnSpPr>
            <a:cxnSpLocks/>
          </p:cNvCxnSpPr>
          <p:nvPr/>
        </p:nvCxnSpPr>
        <p:spPr>
          <a:xfrm>
            <a:off x="5047184" y="3032524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203</Words>
  <Application>Microsoft Macintosh PowerPoint</Application>
  <PresentationFormat>宽屏</PresentationFormat>
  <Paragraphs>169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76</cp:revision>
  <dcterms:created xsi:type="dcterms:W3CDTF">2019-04-28T09:57:45Z</dcterms:created>
  <dcterms:modified xsi:type="dcterms:W3CDTF">2020-10-16T09:50:33Z</dcterms:modified>
</cp:coreProperties>
</file>