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9" r:id="rId14"/>
    <p:sldId id="270" r:id="rId15"/>
    <p:sldId id="272" r:id="rId16"/>
    <p:sldId id="271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05"/>
    <p:restoredTop sz="94653"/>
  </p:normalViewPr>
  <p:slideViewPr>
    <p:cSldViewPr snapToGrid="0" snapToObjects="1">
      <p:cViewPr>
        <p:scale>
          <a:sx n="123" d="100"/>
          <a:sy n="123" d="100"/>
        </p:scale>
        <p:origin x="119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F3974-4020-DC43-B140-5C6C488F5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5E66C0-4739-984D-8820-1627BADC2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A28A64-C2AA-FB4C-8C10-02EA6EA2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92DB48-4A2E-D544-B441-223FF60B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CC8561-1DB2-2141-B9BD-38155F66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48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8DB80-461A-634C-ADC1-65F36C08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BFACFA-3D50-BC4E-A47A-1E7D6B41D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A1489-8E57-FF4F-B308-95EF1D6B9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A05CA-D29E-A545-B8AC-4EA3D633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E14E6-55E4-7F4B-9814-1572710C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060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A18745-3C06-8740-91F7-99B1D0165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DE7489-EE9B-C446-BB14-89BFADB86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C090FC-7D27-FD45-B796-17D3081C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D7C1C-FCDA-1548-AD3A-BFFE9DA7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669AD-C2AA-0A4C-97DA-8A3A20CA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45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1FD42-6201-294D-89D8-42D14B49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E0EABC-4E70-9E4F-A1D4-B9AFA2917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0CF49-B884-4043-8227-9682C01A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34E03A-D5EE-9F4A-AAA8-EB59ECF8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9DDDA-3183-2F49-BB26-8C92919E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831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17DB3-B917-934B-95CB-28FF231A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726743-9F69-2B49-9AE0-9E67ED856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4FE00-CB6B-FD47-8348-886589C8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141C7-BB57-B94D-82CB-4E12E8D50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D7E7BC-3809-FC4D-807B-C1620D79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853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CB0D5-88FA-1B45-8D1F-C335C74D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07330-B2BB-0144-A90D-98E2E1FD1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224483-E4B8-4E42-8F76-0C283321E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E1648E-0FB5-874A-8F1A-2BBFE2BE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2020/11/12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4C7C48-0A67-CF4D-83C6-6805EB4A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3305AC-429E-4842-9AB8-398FD6C7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192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4BD3E-7A36-4842-A1DF-03577E0D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0901C5-A11B-F94C-AFC5-6EC9D9A02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0F625A-CDDE-CD42-8F56-CB0912C20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8DAC08-EB63-1142-BFE7-6F63A433C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3DDCB7-FFDD-5A4F-8823-5EFE4F0AC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D41FD6-9842-1B43-B0D8-F4F264E8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2020/11/12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06B5D1-9579-904E-9208-9E5E4EBE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56F7F9-98FF-D94C-B346-BAAC7D63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358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F8080-C085-924E-91DD-B5BCA02B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BAA3CD-2A80-E747-9631-990ACFCD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2020/11/12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79B8DC-6CC5-0040-8A99-66FF2D34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AF0578-DDC7-974E-92EA-80F05386E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543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7E4311-D3F4-6D4E-8753-F61A9F65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2020/11/12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B13250-E0B5-604F-BFD6-1F20D991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E1BE17-345F-214E-B3A5-1D7DF0BE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582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534CD-63D9-3245-8FE1-31290DABF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7CD3A-D99B-244E-9730-CB2A9DA6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5FB1A5-B73E-D34C-91E9-8B41AB2B3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1DB1B2-15C9-AE46-B263-72156EE1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2020/11/12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DB9CD0-6A23-2244-97A0-EF6C0E48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23EC48-4EE4-7E43-8F82-D6087F4B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538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2EC81-590B-4340-A80C-5418BD30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765EE8-6CEB-2A44-86FA-FD7451928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BAA5C1-DFF8-2E45-997A-2238E07B8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419BA9-11CB-8D49-B895-96830AB9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2020/11/12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F5F4A0-7398-714E-940F-38CBC110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A959BF-CE3A-244A-A1AE-C90510E7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466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9A2B48-C8C0-1D42-8CC3-94FAA1AC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DC722B-34FF-3642-B92B-51E6FD6F5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E2C005-B9C2-3C41-BB43-2F6FCBEDB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BE28-8116-0E46-93C2-74159096E69E}" type="datetimeFigureOut">
              <a:rPr kumimoji="1" lang="zh-CN" altLang="en-US" smtClean="0"/>
              <a:t>2020/11/12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69DFE-3BA6-8449-9285-2B2B15783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D9ECF1-4548-9540-BBD8-D13E76353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174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70E6EED-FBED-0240-8F82-91736CBA3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488286"/>
              </p:ext>
            </p:extLst>
          </p:nvPr>
        </p:nvGraphicFramePr>
        <p:xfrm>
          <a:off x="748762" y="2818129"/>
          <a:ext cx="588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400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472400">
                  <a:extLst>
                    <a:ext uri="{9D8B030D-6E8A-4147-A177-3AD203B41FA5}">
                      <a16:colId xmlns:a16="http://schemas.microsoft.com/office/drawing/2014/main" val="4080892430"/>
                    </a:ext>
                  </a:extLst>
                </a:gridCol>
                <a:gridCol w="1846001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09879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ChunkSize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85B4D58-2D1D-1C45-9228-AB5B7C34A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031376"/>
              </p:ext>
            </p:extLst>
          </p:nvPr>
        </p:nvGraphicFramePr>
        <p:xfrm>
          <a:off x="7208343" y="2817375"/>
          <a:ext cx="44259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487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498321">
                  <a:extLst>
                    <a:ext uri="{9D8B030D-6E8A-4147-A177-3AD203B41FA5}">
                      <a16:colId xmlns:a16="http://schemas.microsoft.com/office/drawing/2014/main" val="708524445"/>
                    </a:ext>
                  </a:extLst>
                </a:gridCol>
                <a:gridCol w="714653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DirtyChunkCount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2011F9D-FFB4-CF45-8935-3D1D43F8F279}"/>
              </a:ext>
            </a:extLst>
          </p:cNvPr>
          <p:cNvSpPr txBox="1"/>
          <p:nvPr/>
        </p:nvSpPr>
        <p:spPr>
          <a:xfrm>
            <a:off x="6637353" y="281812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6A3851-4FF0-7D4D-A86F-A3B292CE8EBA}"/>
              </a:ext>
            </a:extLst>
          </p:cNvPr>
          <p:cNvSpPr txBox="1"/>
          <p:nvPr/>
        </p:nvSpPr>
        <p:spPr>
          <a:xfrm>
            <a:off x="6211274" y="2039006"/>
            <a:ext cx="66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.fdt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08170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21447FD-3CC8-B64F-A632-E177036CC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333976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CompressedDocs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98BC952-7649-7047-A1B8-C6F9C1B8A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071720"/>
              </p:ext>
            </p:extLst>
          </p:nvPr>
        </p:nvGraphicFramePr>
        <p:xfrm>
          <a:off x="3289150" y="1638011"/>
          <a:ext cx="18736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36812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302E098-1AAF-6F4F-84BE-C00DF0C9AF87}"/>
              </a:ext>
            </a:extLst>
          </p:cNvPr>
          <p:cNvSpPr txBox="1"/>
          <p:nvPr/>
        </p:nvSpPr>
        <p:spPr>
          <a:xfrm>
            <a:off x="5162773" y="163951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E4879FA-7383-5140-9D3E-0891D5BCE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618906"/>
              </p:ext>
            </p:extLst>
          </p:nvPr>
        </p:nvGraphicFramePr>
        <p:xfrm>
          <a:off x="5733763" y="1638011"/>
          <a:ext cx="9368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2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386FF2AB-DDA1-5A4F-AB54-80E2A560F960}"/>
              </a:ext>
            </a:extLst>
          </p:cNvPr>
          <p:cNvCxnSpPr>
            <a:cxnSpLocks/>
          </p:cNvCxnSpPr>
          <p:nvPr/>
        </p:nvCxnSpPr>
        <p:spPr>
          <a:xfrm flipH="1">
            <a:off x="3289150" y="1058591"/>
            <a:ext cx="936812" cy="57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D26CB75E-86A3-CB44-B03B-613CDDDE4F9F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969297" cy="57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6542711B-F948-7745-8CC4-3CF0BB82C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592351"/>
              </p:ext>
            </p:extLst>
          </p:nvPr>
        </p:nvGraphicFramePr>
        <p:xfrm>
          <a:off x="2185077" y="2588271"/>
          <a:ext cx="31449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7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72479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FieldNumAndType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C7DF5621-B9EE-F64C-900B-4D919CF5922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185076" y="2008851"/>
            <a:ext cx="2040886" cy="577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F7340B06-8CCD-514E-9532-D555EDF8B176}"/>
              </a:ext>
            </a:extLst>
          </p:cNvPr>
          <p:cNvCxnSpPr>
            <a:cxnSpLocks/>
          </p:cNvCxnSpPr>
          <p:nvPr/>
        </p:nvCxnSpPr>
        <p:spPr>
          <a:xfrm>
            <a:off x="5162773" y="2008851"/>
            <a:ext cx="3883210" cy="577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C36B887-C44B-5D4F-AD00-9FEB493AF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205009"/>
              </p:ext>
            </p:extLst>
          </p:nvPr>
        </p:nvGraphicFramePr>
        <p:xfrm>
          <a:off x="5901025" y="2586763"/>
          <a:ext cx="31449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7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72479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FieldNumAndType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26E6AA46-39BD-624C-AB5D-4CDB0CAFB84A}"/>
              </a:ext>
            </a:extLst>
          </p:cNvPr>
          <p:cNvSpPr txBox="1"/>
          <p:nvPr/>
        </p:nvSpPr>
        <p:spPr>
          <a:xfrm>
            <a:off x="5330035" y="2588271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236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0791C9F-9B93-FA4D-B3C9-E01C3D995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65329"/>
              </p:ext>
            </p:extLst>
          </p:nvPr>
        </p:nvGraphicFramePr>
        <p:xfrm>
          <a:off x="2251265" y="1849035"/>
          <a:ext cx="72312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378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36378">
                  <a:extLst>
                    <a:ext uri="{9D8B030D-6E8A-4147-A177-3AD203B41FA5}">
                      <a16:colId xmlns:a16="http://schemas.microsoft.com/office/drawing/2014/main" val="1453771773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3961371544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2186690074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1509897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DocBase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ChunkDocs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CompressedDocs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C010354-CC8F-6E4E-AD97-B9B3C48730D8}"/>
              </a:ext>
            </a:extLst>
          </p:cNvPr>
          <p:cNvCxnSpPr>
            <a:cxnSpLocks/>
          </p:cNvCxnSpPr>
          <p:nvPr/>
        </p:nvCxnSpPr>
        <p:spPr>
          <a:xfrm flipH="1">
            <a:off x="2251265" y="1148455"/>
            <a:ext cx="2784403" cy="700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943689-1D30-9845-A4FF-FA3DB5FCC816}"/>
              </a:ext>
            </a:extLst>
          </p:cNvPr>
          <p:cNvCxnSpPr>
            <a:cxnSpLocks/>
          </p:cNvCxnSpPr>
          <p:nvPr/>
        </p:nvCxnSpPr>
        <p:spPr>
          <a:xfrm>
            <a:off x="6169521" y="1168237"/>
            <a:ext cx="3312953" cy="679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C6F1916-8684-6940-AF0A-438316593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729997"/>
              </p:ext>
            </p:extLst>
          </p:nvPr>
        </p:nvGraphicFramePr>
        <p:xfrm>
          <a:off x="2251265" y="3058160"/>
          <a:ext cx="21658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87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numBufferedDocs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slicedBit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20636373-5E43-2D48-87A0-B26AD768E570}"/>
              </a:ext>
            </a:extLst>
          </p:cNvPr>
          <p:cNvCxnSpPr>
            <a:cxnSpLocks/>
          </p:cNvCxnSpPr>
          <p:nvPr/>
        </p:nvCxnSpPr>
        <p:spPr>
          <a:xfrm flipH="1">
            <a:off x="4417137" y="2218367"/>
            <a:ext cx="913146" cy="83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1DA1F8DA-68A5-0C49-9620-F49211FBF6F2}"/>
              </a:ext>
            </a:extLst>
          </p:cNvPr>
          <p:cNvCxnSpPr>
            <a:cxnSpLocks/>
          </p:cNvCxnSpPr>
          <p:nvPr/>
        </p:nvCxnSpPr>
        <p:spPr>
          <a:xfrm flipH="1">
            <a:off x="2251265" y="2218367"/>
            <a:ext cx="1517847" cy="83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8B4B2699-F43F-EF4A-B558-8B5334642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43551"/>
              </p:ext>
            </p:extLst>
          </p:nvPr>
        </p:nvGraphicFramePr>
        <p:xfrm>
          <a:off x="4873710" y="3058160"/>
          <a:ext cx="147531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28EE9578-7FD2-4241-BD1F-7CF5FFE7F268}"/>
              </a:ext>
            </a:extLst>
          </p:cNvPr>
          <p:cNvCxnSpPr>
            <a:cxnSpLocks/>
          </p:cNvCxnSpPr>
          <p:nvPr/>
        </p:nvCxnSpPr>
        <p:spPr>
          <a:xfrm flipH="1">
            <a:off x="6349026" y="2216859"/>
            <a:ext cx="342562" cy="84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DFAEF02-4274-5C49-8220-AABAFF5BCB20}"/>
              </a:ext>
            </a:extLst>
          </p:cNvPr>
          <p:cNvCxnSpPr>
            <a:cxnSpLocks/>
          </p:cNvCxnSpPr>
          <p:nvPr/>
        </p:nvCxnSpPr>
        <p:spPr>
          <a:xfrm flipH="1">
            <a:off x="4873710" y="2216859"/>
            <a:ext cx="456573" cy="84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B8E96AF8-DA90-4F4B-A12B-8E0E5941B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565254"/>
              </p:ext>
            </p:extLst>
          </p:nvPr>
        </p:nvGraphicFramePr>
        <p:xfrm>
          <a:off x="6691588" y="3054585"/>
          <a:ext cx="147531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FDA21E5C-7DC7-B349-9ABE-882B3802CD66}"/>
              </a:ext>
            </a:extLst>
          </p:cNvPr>
          <p:cNvCxnSpPr>
            <a:cxnSpLocks/>
          </p:cNvCxnSpPr>
          <p:nvPr/>
        </p:nvCxnSpPr>
        <p:spPr>
          <a:xfrm>
            <a:off x="6691588" y="2215351"/>
            <a:ext cx="0" cy="839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4355ECEC-8A99-9C49-914A-12D95AFCBD30}"/>
              </a:ext>
            </a:extLst>
          </p:cNvPr>
          <p:cNvCxnSpPr>
            <a:cxnSpLocks/>
          </p:cNvCxnSpPr>
          <p:nvPr/>
        </p:nvCxnSpPr>
        <p:spPr>
          <a:xfrm>
            <a:off x="8084634" y="2215351"/>
            <a:ext cx="82270" cy="839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A4FD3113-2720-B442-8F74-DE11FB07A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14043"/>
              </p:ext>
            </p:extLst>
          </p:nvPr>
        </p:nvGraphicFramePr>
        <p:xfrm>
          <a:off x="8545662" y="3053077"/>
          <a:ext cx="18736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36812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59F98215-429D-5C4C-AD46-9B337B79E2CC}"/>
              </a:ext>
            </a:extLst>
          </p:cNvPr>
          <p:cNvSpPr txBox="1"/>
          <p:nvPr/>
        </p:nvSpPr>
        <p:spPr>
          <a:xfrm>
            <a:off x="10419285" y="3054585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7F682358-1C8E-7949-BF37-0C9159A86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87934"/>
              </p:ext>
            </p:extLst>
          </p:nvPr>
        </p:nvGraphicFramePr>
        <p:xfrm>
          <a:off x="10990275" y="3053077"/>
          <a:ext cx="9368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2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4AFF010A-DF20-C94D-ADC0-4A33F59E9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657223"/>
              </p:ext>
            </p:extLst>
          </p:nvPr>
        </p:nvGraphicFramePr>
        <p:xfrm>
          <a:off x="8386539" y="4003337"/>
          <a:ext cx="31449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7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72479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FieldNumAndType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FDFE4670-DB25-C64F-B3FF-6201DFFFAD6C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4625306" y="3423917"/>
            <a:ext cx="4857168" cy="557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6DF55BCB-4F71-524D-B780-A66EC0EAFBE7}"/>
              </a:ext>
            </a:extLst>
          </p:cNvPr>
          <p:cNvCxnSpPr>
            <a:cxnSpLocks/>
          </p:cNvCxnSpPr>
          <p:nvPr/>
        </p:nvCxnSpPr>
        <p:spPr>
          <a:xfrm>
            <a:off x="10419285" y="3423917"/>
            <a:ext cx="1112212" cy="57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3CF458FE-5B7B-EE41-8F48-99BF19A8E431}"/>
              </a:ext>
            </a:extLst>
          </p:cNvPr>
          <p:cNvCxnSpPr>
            <a:cxnSpLocks/>
          </p:cNvCxnSpPr>
          <p:nvPr/>
        </p:nvCxnSpPr>
        <p:spPr>
          <a:xfrm>
            <a:off x="8084633" y="2215351"/>
            <a:ext cx="424833" cy="837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A5B79DC1-D0E5-2D4F-B165-F26893BA5990}"/>
              </a:ext>
            </a:extLst>
          </p:cNvPr>
          <p:cNvCxnSpPr>
            <a:cxnSpLocks/>
          </p:cNvCxnSpPr>
          <p:nvPr/>
        </p:nvCxnSpPr>
        <p:spPr>
          <a:xfrm>
            <a:off x="9423240" y="2213843"/>
            <a:ext cx="2503847" cy="817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BE2C1B64-5F12-6546-A1EF-6056ABF76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48438"/>
              </p:ext>
            </p:extLst>
          </p:nvPr>
        </p:nvGraphicFramePr>
        <p:xfrm>
          <a:off x="4625307" y="4003337"/>
          <a:ext cx="31449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7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72479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FieldNumAndType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B34E5520-7BA3-0B4A-9EB5-9AD3BE5E26A6}"/>
              </a:ext>
            </a:extLst>
          </p:cNvPr>
          <p:cNvSpPr txBox="1"/>
          <p:nvPr/>
        </p:nvSpPr>
        <p:spPr>
          <a:xfrm>
            <a:off x="7840274" y="4004845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8EE1657E-99E4-FA4D-9D79-FF54B3939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15213"/>
              </p:ext>
            </p:extLst>
          </p:nvPr>
        </p:nvGraphicFramePr>
        <p:xfrm>
          <a:off x="280930" y="777464"/>
          <a:ext cx="588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400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472400">
                  <a:extLst>
                    <a:ext uri="{9D8B030D-6E8A-4147-A177-3AD203B41FA5}">
                      <a16:colId xmlns:a16="http://schemas.microsoft.com/office/drawing/2014/main" val="4080892430"/>
                    </a:ext>
                  </a:extLst>
                </a:gridCol>
                <a:gridCol w="1846001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09879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ChunkSize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1B18BCF4-947E-AA43-ADC5-A95B0EAD1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863762"/>
              </p:ext>
            </p:extLst>
          </p:nvPr>
        </p:nvGraphicFramePr>
        <p:xfrm>
          <a:off x="6740511" y="776710"/>
          <a:ext cx="44259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487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498321">
                  <a:extLst>
                    <a:ext uri="{9D8B030D-6E8A-4147-A177-3AD203B41FA5}">
                      <a16:colId xmlns:a16="http://schemas.microsoft.com/office/drawing/2014/main" val="708524445"/>
                    </a:ext>
                  </a:extLst>
                </a:gridCol>
                <a:gridCol w="714653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DirtyChunkCount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37" name="文本框 36">
            <a:extLst>
              <a:ext uri="{FF2B5EF4-FFF2-40B4-BE49-F238E27FC236}">
                <a16:creationId xmlns:a16="http://schemas.microsoft.com/office/drawing/2014/main" id="{3B49E51F-7103-0641-83C1-F375F886BE16}"/>
              </a:ext>
            </a:extLst>
          </p:cNvPr>
          <p:cNvSpPr txBox="1"/>
          <p:nvPr/>
        </p:nvSpPr>
        <p:spPr>
          <a:xfrm>
            <a:off x="6169521" y="777464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BFDC1B3-D57B-7F46-A269-B634D051C2B1}"/>
              </a:ext>
            </a:extLst>
          </p:cNvPr>
          <p:cNvSpPr txBox="1"/>
          <p:nvPr/>
        </p:nvSpPr>
        <p:spPr>
          <a:xfrm>
            <a:off x="5743442" y="-1659"/>
            <a:ext cx="66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.fdt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84312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CBD5827-952E-D049-8A2E-6B7506C98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85387"/>
              </p:ext>
            </p:extLst>
          </p:nvPr>
        </p:nvGraphicFramePr>
        <p:xfrm>
          <a:off x="2125536" y="2142460"/>
          <a:ext cx="75794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884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3005407063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3208990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519E474-7AF3-B249-8789-EBBE629732D3}"/>
              </a:ext>
            </a:extLst>
          </p:cNvPr>
          <p:cNvSpPr txBox="1"/>
          <p:nvPr/>
        </p:nvSpPr>
        <p:spPr>
          <a:xfrm>
            <a:off x="5398039" y="1152014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.fdx</a:t>
            </a:r>
            <a:endParaRPr kumimoji="1" lang="zh-CN" altLang="en-US" sz="2400" b="1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88C4A98-C2B7-774C-BC8D-D6AE657FC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166620"/>
              </p:ext>
            </p:extLst>
          </p:nvPr>
        </p:nvGraphicFramePr>
        <p:xfrm>
          <a:off x="1864614" y="3245088"/>
          <a:ext cx="26002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113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00113">
                  <a:extLst>
                    <a:ext uri="{9D8B030D-6E8A-4147-A177-3AD203B41FA5}">
                      <a16:colId xmlns:a16="http://schemas.microsoft.com/office/drawing/2014/main" val="3531190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AB2964F5-E130-B34B-A8E1-3E002A3D0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774235"/>
              </p:ext>
            </p:extLst>
          </p:nvPr>
        </p:nvGraphicFramePr>
        <p:xfrm>
          <a:off x="5039833" y="3243580"/>
          <a:ext cx="1350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0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17793D37-E9D6-4948-B7DD-CF0DB1C9B648}"/>
              </a:ext>
            </a:extLst>
          </p:cNvPr>
          <p:cNvSpPr txBox="1"/>
          <p:nvPr/>
        </p:nvSpPr>
        <p:spPr>
          <a:xfrm>
            <a:off x="4439196" y="324508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D435193-0076-354D-B60E-9D6A5B104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538852"/>
              </p:ext>
            </p:extLst>
          </p:nvPr>
        </p:nvGraphicFramePr>
        <p:xfrm>
          <a:off x="6910788" y="3243580"/>
          <a:ext cx="25624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42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08027">
                  <a:extLst>
                    <a:ext uri="{9D8B030D-6E8A-4147-A177-3AD203B41FA5}">
                      <a16:colId xmlns:a16="http://schemas.microsoft.com/office/drawing/2014/main" val="3531190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7764C4D-2726-A741-AFDC-1C3C79526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717104"/>
              </p:ext>
            </p:extLst>
          </p:nvPr>
        </p:nvGraphicFramePr>
        <p:xfrm>
          <a:off x="10050272" y="3245088"/>
          <a:ext cx="1350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0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3F4B379D-1234-2548-A32C-6683DA5367BA}"/>
              </a:ext>
            </a:extLst>
          </p:cNvPr>
          <p:cNvSpPr txBox="1"/>
          <p:nvPr/>
        </p:nvSpPr>
        <p:spPr>
          <a:xfrm>
            <a:off x="9473235" y="324659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65F7143F-B13A-9544-BB0C-B2D6A55B5EAF}"/>
              </a:ext>
            </a:extLst>
          </p:cNvPr>
          <p:cNvCxnSpPr>
            <a:cxnSpLocks/>
          </p:cNvCxnSpPr>
          <p:nvPr/>
        </p:nvCxnSpPr>
        <p:spPr>
          <a:xfrm flipH="1">
            <a:off x="1858567" y="2513300"/>
            <a:ext cx="3278346" cy="7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C66F6047-4B6B-E749-A0B7-231586F2308D}"/>
              </a:ext>
            </a:extLst>
          </p:cNvPr>
          <p:cNvCxnSpPr>
            <a:cxnSpLocks/>
          </p:cNvCxnSpPr>
          <p:nvPr/>
        </p:nvCxnSpPr>
        <p:spPr>
          <a:xfrm>
            <a:off x="6676414" y="2519000"/>
            <a:ext cx="234375" cy="7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3C8CEE06-89A6-6D44-9DD1-508304C777C4}"/>
              </a:ext>
            </a:extLst>
          </p:cNvPr>
          <p:cNvCxnSpPr>
            <a:cxnSpLocks/>
          </p:cNvCxnSpPr>
          <p:nvPr/>
        </p:nvCxnSpPr>
        <p:spPr>
          <a:xfrm flipH="1">
            <a:off x="6390542" y="2519000"/>
            <a:ext cx="285873" cy="731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0E7FBF07-595D-DF4F-BE3C-E2B650A71621}"/>
              </a:ext>
            </a:extLst>
          </p:cNvPr>
          <p:cNvCxnSpPr>
            <a:cxnSpLocks/>
          </p:cNvCxnSpPr>
          <p:nvPr/>
        </p:nvCxnSpPr>
        <p:spPr>
          <a:xfrm>
            <a:off x="8164929" y="2513300"/>
            <a:ext cx="3236052" cy="739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503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D36E06F-FFF7-A041-BE54-432C2800D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79077"/>
              </p:ext>
            </p:extLst>
          </p:nvPr>
        </p:nvGraphicFramePr>
        <p:xfrm>
          <a:off x="4954772" y="1393515"/>
          <a:ext cx="12621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10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76D8328-9894-A540-88D7-AD65CC648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490520"/>
              </p:ext>
            </p:extLst>
          </p:nvPr>
        </p:nvGraphicFramePr>
        <p:xfrm>
          <a:off x="3817088" y="2353990"/>
          <a:ext cx="182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33918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6716020-5EC4-454E-BFEC-485C2D274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857974"/>
              </p:ext>
            </p:extLst>
          </p:nvPr>
        </p:nvGraphicFramePr>
        <p:xfrm>
          <a:off x="6216878" y="2353990"/>
          <a:ext cx="9165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548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8EDE5E1A-C411-0F46-A780-F4F6DDC32C57}"/>
              </a:ext>
            </a:extLst>
          </p:cNvPr>
          <p:cNvSpPr txBox="1"/>
          <p:nvPr/>
        </p:nvSpPr>
        <p:spPr>
          <a:xfrm>
            <a:off x="5645888" y="235549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A734346E-9E8B-5345-9925-862339A2EA9E}"/>
              </a:ext>
            </a:extLst>
          </p:cNvPr>
          <p:cNvCxnSpPr>
            <a:cxnSpLocks/>
          </p:cNvCxnSpPr>
          <p:nvPr/>
        </p:nvCxnSpPr>
        <p:spPr>
          <a:xfrm flipH="1">
            <a:off x="3817088" y="1764355"/>
            <a:ext cx="1137684" cy="588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FD2BF46C-C517-8D46-AF8A-475EC16A38E7}"/>
              </a:ext>
            </a:extLst>
          </p:cNvPr>
          <p:cNvCxnSpPr>
            <a:cxnSpLocks/>
          </p:cNvCxnSpPr>
          <p:nvPr/>
        </p:nvCxnSpPr>
        <p:spPr>
          <a:xfrm>
            <a:off x="6159795" y="1763601"/>
            <a:ext cx="973631" cy="589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90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E9013F3-53D7-C54D-B538-AC44DB7EE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007513"/>
              </p:ext>
            </p:extLst>
          </p:nvPr>
        </p:nvGraphicFramePr>
        <p:xfrm>
          <a:off x="4809460" y="1413168"/>
          <a:ext cx="13503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335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93B74C0-D71E-8D41-9977-B7CA375B5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653702"/>
              </p:ext>
            </p:extLst>
          </p:nvPr>
        </p:nvGraphicFramePr>
        <p:xfrm>
          <a:off x="3657600" y="2353990"/>
          <a:ext cx="1988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144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94144">
                  <a:extLst>
                    <a:ext uri="{9D8B030D-6E8A-4147-A177-3AD203B41FA5}">
                      <a16:colId xmlns:a16="http://schemas.microsoft.com/office/drawing/2014/main" val="2033918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37D8C5E-8271-7147-87E4-CF8518F6C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0005"/>
              </p:ext>
            </p:extLst>
          </p:nvPr>
        </p:nvGraphicFramePr>
        <p:xfrm>
          <a:off x="6216878" y="2353990"/>
          <a:ext cx="10451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15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A5AD88E-5FA9-374C-93A3-197CFBCB2181}"/>
              </a:ext>
            </a:extLst>
          </p:cNvPr>
          <p:cNvSpPr txBox="1"/>
          <p:nvPr/>
        </p:nvSpPr>
        <p:spPr>
          <a:xfrm>
            <a:off x="5645888" y="235549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367B22A9-4685-1942-BB3C-FC052A7A23CB}"/>
              </a:ext>
            </a:extLst>
          </p:cNvPr>
          <p:cNvCxnSpPr>
            <a:cxnSpLocks/>
          </p:cNvCxnSpPr>
          <p:nvPr/>
        </p:nvCxnSpPr>
        <p:spPr>
          <a:xfrm flipH="1">
            <a:off x="3657600" y="1784008"/>
            <a:ext cx="1151860" cy="569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08151B-B414-A84D-B513-99B4C084C4FB}"/>
              </a:ext>
            </a:extLst>
          </p:cNvPr>
          <p:cNvCxnSpPr>
            <a:cxnSpLocks/>
          </p:cNvCxnSpPr>
          <p:nvPr/>
        </p:nvCxnSpPr>
        <p:spPr>
          <a:xfrm>
            <a:off x="6159795" y="1784008"/>
            <a:ext cx="1102242" cy="569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422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CBD5827-952E-D049-8A2E-6B7506C98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242725"/>
              </p:ext>
            </p:extLst>
          </p:nvPr>
        </p:nvGraphicFramePr>
        <p:xfrm>
          <a:off x="2125536" y="2142460"/>
          <a:ext cx="75794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884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3005407063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3208990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519E474-7AF3-B249-8789-EBBE629732D3}"/>
              </a:ext>
            </a:extLst>
          </p:cNvPr>
          <p:cNvSpPr txBox="1"/>
          <p:nvPr/>
        </p:nvSpPr>
        <p:spPr>
          <a:xfrm>
            <a:off x="5398039" y="1152014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.fdx</a:t>
            </a:r>
            <a:endParaRPr kumimoji="1" lang="zh-CN" altLang="en-US" sz="2400" b="1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D435193-0076-354D-B60E-9D6A5B104A98}"/>
              </a:ext>
            </a:extLst>
          </p:cNvPr>
          <p:cNvGraphicFramePr>
            <a:graphicFrameLocks noGrp="1"/>
          </p:cNvGraphicFramePr>
          <p:nvPr/>
        </p:nvGraphicFramePr>
        <p:xfrm>
          <a:off x="6910788" y="3243580"/>
          <a:ext cx="25624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42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08027">
                  <a:extLst>
                    <a:ext uri="{9D8B030D-6E8A-4147-A177-3AD203B41FA5}">
                      <a16:colId xmlns:a16="http://schemas.microsoft.com/office/drawing/2014/main" val="3531190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7764C4D-2726-A741-AFDC-1C3C7952602D}"/>
              </a:ext>
            </a:extLst>
          </p:cNvPr>
          <p:cNvGraphicFramePr>
            <a:graphicFrameLocks noGrp="1"/>
          </p:cNvGraphicFramePr>
          <p:nvPr/>
        </p:nvGraphicFramePr>
        <p:xfrm>
          <a:off x="10050272" y="3245088"/>
          <a:ext cx="1350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0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3F4B379D-1234-2548-A32C-6683DA5367BA}"/>
              </a:ext>
            </a:extLst>
          </p:cNvPr>
          <p:cNvSpPr txBox="1"/>
          <p:nvPr/>
        </p:nvSpPr>
        <p:spPr>
          <a:xfrm>
            <a:off x="9473235" y="324659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65F7143F-B13A-9544-BB0C-B2D6A55B5EAF}"/>
              </a:ext>
            </a:extLst>
          </p:cNvPr>
          <p:cNvCxnSpPr>
            <a:cxnSpLocks/>
          </p:cNvCxnSpPr>
          <p:nvPr/>
        </p:nvCxnSpPr>
        <p:spPr>
          <a:xfrm flipH="1">
            <a:off x="1753033" y="2513300"/>
            <a:ext cx="3383880" cy="739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C66F6047-4B6B-E749-A0B7-231586F2308D}"/>
              </a:ext>
            </a:extLst>
          </p:cNvPr>
          <p:cNvCxnSpPr>
            <a:cxnSpLocks/>
          </p:cNvCxnSpPr>
          <p:nvPr/>
        </p:nvCxnSpPr>
        <p:spPr>
          <a:xfrm>
            <a:off x="6676414" y="2519000"/>
            <a:ext cx="234375" cy="7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3C8CEE06-89A6-6D44-9DD1-508304C777C4}"/>
              </a:ext>
            </a:extLst>
          </p:cNvPr>
          <p:cNvCxnSpPr>
            <a:cxnSpLocks/>
          </p:cNvCxnSpPr>
          <p:nvPr/>
        </p:nvCxnSpPr>
        <p:spPr>
          <a:xfrm flipH="1">
            <a:off x="6262577" y="2519000"/>
            <a:ext cx="413837" cy="7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0E7FBF07-595D-DF4F-BE3C-E2B650A71621}"/>
              </a:ext>
            </a:extLst>
          </p:cNvPr>
          <p:cNvCxnSpPr>
            <a:cxnSpLocks/>
          </p:cNvCxnSpPr>
          <p:nvPr/>
        </p:nvCxnSpPr>
        <p:spPr>
          <a:xfrm>
            <a:off x="8164929" y="2513300"/>
            <a:ext cx="3236052" cy="739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7397BF2A-0D5A-1847-AD0F-007B7E05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747242"/>
              </p:ext>
            </p:extLst>
          </p:nvPr>
        </p:nvGraphicFramePr>
        <p:xfrm>
          <a:off x="7017489" y="4182895"/>
          <a:ext cx="1988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144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94144">
                  <a:extLst>
                    <a:ext uri="{9D8B030D-6E8A-4147-A177-3AD203B41FA5}">
                      <a16:colId xmlns:a16="http://schemas.microsoft.com/office/drawing/2014/main" val="2033918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0B16A81D-137C-3F43-BFB7-4BC37B3C6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298542"/>
              </p:ext>
            </p:extLst>
          </p:nvPr>
        </p:nvGraphicFramePr>
        <p:xfrm>
          <a:off x="9576767" y="4182895"/>
          <a:ext cx="10451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15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0A4E77AE-30F9-394A-ABA5-A78237093FB3}"/>
              </a:ext>
            </a:extLst>
          </p:cNvPr>
          <p:cNvSpPr txBox="1"/>
          <p:nvPr/>
        </p:nvSpPr>
        <p:spPr>
          <a:xfrm>
            <a:off x="9005777" y="418440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F44336E-026E-5149-B9CB-BA5FC7759D65}"/>
              </a:ext>
            </a:extLst>
          </p:cNvPr>
          <p:cNvCxnSpPr>
            <a:cxnSpLocks/>
          </p:cNvCxnSpPr>
          <p:nvPr/>
        </p:nvCxnSpPr>
        <p:spPr>
          <a:xfrm flipH="1">
            <a:off x="7017489" y="3612913"/>
            <a:ext cx="1151860" cy="569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96A7EB5F-ECA5-3643-9CE8-B196C99D4A96}"/>
              </a:ext>
            </a:extLst>
          </p:cNvPr>
          <p:cNvCxnSpPr>
            <a:cxnSpLocks/>
          </p:cNvCxnSpPr>
          <p:nvPr/>
        </p:nvCxnSpPr>
        <p:spPr>
          <a:xfrm>
            <a:off x="9477655" y="3623724"/>
            <a:ext cx="1144271" cy="559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617BE1E9-B82E-1A40-AF0C-9B3ADBF18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020247"/>
              </p:ext>
            </p:extLst>
          </p:nvPr>
        </p:nvGraphicFramePr>
        <p:xfrm>
          <a:off x="1759080" y="3242073"/>
          <a:ext cx="26002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113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00113">
                  <a:extLst>
                    <a:ext uri="{9D8B030D-6E8A-4147-A177-3AD203B41FA5}">
                      <a16:colId xmlns:a16="http://schemas.microsoft.com/office/drawing/2014/main" val="3531190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BDB00775-8F7B-2541-98D3-F21216CE0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469031"/>
              </p:ext>
            </p:extLst>
          </p:nvPr>
        </p:nvGraphicFramePr>
        <p:xfrm>
          <a:off x="4934299" y="3240565"/>
          <a:ext cx="1350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0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756EC032-EB48-E94A-9333-5E3F174D075E}"/>
              </a:ext>
            </a:extLst>
          </p:cNvPr>
          <p:cNvSpPr txBox="1"/>
          <p:nvPr/>
        </p:nvSpPr>
        <p:spPr>
          <a:xfrm>
            <a:off x="4333662" y="324207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6A892DE5-8764-9A40-A192-E96CE3AA4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858891"/>
              </p:ext>
            </p:extLst>
          </p:nvPr>
        </p:nvGraphicFramePr>
        <p:xfrm>
          <a:off x="1962444" y="4182895"/>
          <a:ext cx="182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33918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E66C8174-76B8-4C4E-9264-5EA1A4A74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098823"/>
              </p:ext>
            </p:extLst>
          </p:nvPr>
        </p:nvGraphicFramePr>
        <p:xfrm>
          <a:off x="4362234" y="4182895"/>
          <a:ext cx="9165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548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04E3B926-6F60-C443-AAD8-2FC44C4696C3}"/>
              </a:ext>
            </a:extLst>
          </p:cNvPr>
          <p:cNvSpPr txBox="1"/>
          <p:nvPr/>
        </p:nvSpPr>
        <p:spPr>
          <a:xfrm>
            <a:off x="3791244" y="418440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D393D2EE-25B1-1B4B-81DC-ECA8D02FA750}"/>
              </a:ext>
            </a:extLst>
          </p:cNvPr>
          <p:cNvCxnSpPr>
            <a:cxnSpLocks/>
          </p:cNvCxnSpPr>
          <p:nvPr/>
        </p:nvCxnSpPr>
        <p:spPr>
          <a:xfrm flipH="1">
            <a:off x="1962444" y="3593260"/>
            <a:ext cx="1137684" cy="588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15792E5-211B-F74F-BFA4-C580CEF98C34}"/>
              </a:ext>
            </a:extLst>
          </p:cNvPr>
          <p:cNvCxnSpPr>
            <a:cxnSpLocks/>
          </p:cNvCxnSpPr>
          <p:nvPr/>
        </p:nvCxnSpPr>
        <p:spPr>
          <a:xfrm>
            <a:off x="4305151" y="3592506"/>
            <a:ext cx="973631" cy="589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104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3360D92-B70B-784B-84B4-2A794310C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70402"/>
              </p:ext>
            </p:extLst>
          </p:nvPr>
        </p:nvGraphicFramePr>
        <p:xfrm>
          <a:off x="92597" y="2716616"/>
          <a:ext cx="119797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631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88760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045372">
                  <a:extLst>
                    <a:ext uri="{9D8B030D-6E8A-4147-A177-3AD203B41FA5}">
                      <a16:colId xmlns:a16="http://schemas.microsoft.com/office/drawing/2014/main" val="912257723"/>
                    </a:ext>
                  </a:extLst>
                </a:gridCol>
                <a:gridCol w="1284790">
                  <a:extLst>
                    <a:ext uri="{9D8B030D-6E8A-4147-A177-3AD203B41FA5}">
                      <a16:colId xmlns:a16="http://schemas.microsoft.com/office/drawing/2014/main" val="3005407063"/>
                    </a:ext>
                  </a:extLst>
                </a:gridCol>
                <a:gridCol w="1307939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365813">
                  <a:extLst>
                    <a:ext uri="{9D8B030D-6E8A-4147-A177-3AD203B41FA5}">
                      <a16:colId xmlns:a16="http://schemas.microsoft.com/office/drawing/2014/main" val="3208990766"/>
                    </a:ext>
                  </a:extLst>
                </a:gridCol>
                <a:gridCol w="1400536">
                  <a:extLst>
                    <a:ext uri="{9D8B030D-6E8A-4147-A177-3AD203B41FA5}">
                      <a16:colId xmlns:a16="http://schemas.microsoft.com/office/drawing/2014/main" val="3517022100"/>
                    </a:ext>
                  </a:extLst>
                </a:gridCol>
                <a:gridCol w="1296365">
                  <a:extLst>
                    <a:ext uri="{9D8B030D-6E8A-4147-A177-3AD203B41FA5}">
                      <a16:colId xmlns:a16="http://schemas.microsoft.com/office/drawing/2014/main" val="1446665914"/>
                    </a:ext>
                  </a:extLst>
                </a:gridCol>
                <a:gridCol w="1030147">
                  <a:extLst>
                    <a:ext uri="{9D8B030D-6E8A-4147-A177-3AD203B41FA5}">
                      <a16:colId xmlns:a16="http://schemas.microsoft.com/office/drawing/2014/main" val="1340333125"/>
                    </a:ext>
                  </a:extLst>
                </a:gridCol>
                <a:gridCol w="729206">
                  <a:extLst>
                    <a:ext uri="{9D8B030D-6E8A-4147-A177-3AD203B41FA5}">
                      <a16:colId xmlns:a16="http://schemas.microsoft.com/office/drawing/2014/main" val="1094384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BlockShift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>
                          <a:solidFill>
                            <a:schemeClr val="tx1"/>
                          </a:solidFill>
                        </a:rPr>
                        <a:t>TotalChunks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NumDocsIndex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StartPointsIndex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SPEndPointer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maxPointer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8ED2EB87-53AB-1543-AB26-496D55522314}"/>
              </a:ext>
            </a:extLst>
          </p:cNvPr>
          <p:cNvSpPr txBox="1"/>
          <p:nvPr/>
        </p:nvSpPr>
        <p:spPr>
          <a:xfrm>
            <a:off x="5581001" y="1587949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.fdm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7928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94EB929-7CE8-E74B-A9E6-7BD1FE8FF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487763"/>
              </p:ext>
            </p:extLst>
          </p:nvPr>
        </p:nvGraphicFramePr>
        <p:xfrm>
          <a:off x="5209953" y="1366281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CC74D7D-E551-7043-B410-DAF639403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405691"/>
              </p:ext>
            </p:extLst>
          </p:nvPr>
        </p:nvGraphicFramePr>
        <p:xfrm>
          <a:off x="3868060" y="2390551"/>
          <a:ext cx="25008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250421">
                  <a:extLst>
                    <a:ext uri="{9D8B030D-6E8A-4147-A177-3AD203B41FA5}">
                      <a16:colId xmlns:a16="http://schemas.microsoft.com/office/drawing/2014/main" val="450012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0CDBBDB-0D28-F747-81D4-F5944C4BA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894827"/>
              </p:ext>
            </p:extLst>
          </p:nvPr>
        </p:nvGraphicFramePr>
        <p:xfrm>
          <a:off x="6939892" y="2390551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54105DF4-281A-E541-AF7D-D89C7D044AA4}"/>
              </a:ext>
            </a:extLst>
          </p:cNvPr>
          <p:cNvSpPr txBox="1"/>
          <p:nvPr/>
        </p:nvSpPr>
        <p:spPr>
          <a:xfrm>
            <a:off x="6368902" y="239205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C72E2E31-E9E2-EC40-A4C0-BD891BA0F1A5}"/>
              </a:ext>
            </a:extLst>
          </p:cNvPr>
          <p:cNvCxnSpPr>
            <a:cxnSpLocks/>
          </p:cNvCxnSpPr>
          <p:nvPr/>
        </p:nvCxnSpPr>
        <p:spPr>
          <a:xfrm flipH="1">
            <a:off x="3868060" y="1737121"/>
            <a:ext cx="1341894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F7CD95BB-2FC6-8645-9BA4-F312C995E21A}"/>
              </a:ext>
            </a:extLst>
          </p:cNvPr>
          <p:cNvCxnSpPr>
            <a:cxnSpLocks/>
          </p:cNvCxnSpPr>
          <p:nvPr/>
        </p:nvCxnSpPr>
        <p:spPr>
          <a:xfrm>
            <a:off x="6551845" y="1737121"/>
            <a:ext cx="1729939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7E36AA90-85EB-6B41-BD4A-FDA26CEB7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924978"/>
              </p:ext>
            </p:extLst>
          </p:nvPr>
        </p:nvGraphicFramePr>
        <p:xfrm>
          <a:off x="3514790" y="3429000"/>
          <a:ext cx="41544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6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1588706141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9374569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1607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AvgInc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BitRequired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16E44122-4DEE-2B41-A00B-A0A4050080D8}"/>
              </a:ext>
            </a:extLst>
          </p:cNvPr>
          <p:cNvCxnSpPr>
            <a:cxnSpLocks/>
          </p:cNvCxnSpPr>
          <p:nvPr/>
        </p:nvCxnSpPr>
        <p:spPr>
          <a:xfrm flipH="1">
            <a:off x="3514790" y="2775570"/>
            <a:ext cx="1603691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CE030BD9-A25F-7243-83ED-17379E84257A}"/>
              </a:ext>
            </a:extLst>
          </p:cNvPr>
          <p:cNvCxnSpPr>
            <a:cxnSpLocks/>
          </p:cNvCxnSpPr>
          <p:nvPr/>
        </p:nvCxnSpPr>
        <p:spPr>
          <a:xfrm>
            <a:off x="6368902" y="2775570"/>
            <a:ext cx="1300372" cy="63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758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7350712-DF3F-7940-A6AF-55E20A79D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392811"/>
              </p:ext>
            </p:extLst>
          </p:nvPr>
        </p:nvGraphicFramePr>
        <p:xfrm>
          <a:off x="5209953" y="1366281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860005D-A08B-2345-B213-0258E968C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360957"/>
              </p:ext>
            </p:extLst>
          </p:nvPr>
        </p:nvGraphicFramePr>
        <p:xfrm>
          <a:off x="3868060" y="2390551"/>
          <a:ext cx="25008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250421">
                  <a:extLst>
                    <a:ext uri="{9D8B030D-6E8A-4147-A177-3AD203B41FA5}">
                      <a16:colId xmlns:a16="http://schemas.microsoft.com/office/drawing/2014/main" val="450012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B27E405-D08B-904E-B0B0-71AC08C8C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659952"/>
              </p:ext>
            </p:extLst>
          </p:nvPr>
        </p:nvGraphicFramePr>
        <p:xfrm>
          <a:off x="6939892" y="2390551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DAEDBAC-8B2C-7F4D-94F6-C9D0EFC4D445}"/>
              </a:ext>
            </a:extLst>
          </p:cNvPr>
          <p:cNvSpPr txBox="1"/>
          <p:nvPr/>
        </p:nvSpPr>
        <p:spPr>
          <a:xfrm>
            <a:off x="6368902" y="239205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5DF847D2-EB7A-6746-A4D9-4BA047935B0F}"/>
              </a:ext>
            </a:extLst>
          </p:cNvPr>
          <p:cNvCxnSpPr>
            <a:cxnSpLocks/>
          </p:cNvCxnSpPr>
          <p:nvPr/>
        </p:nvCxnSpPr>
        <p:spPr>
          <a:xfrm flipH="1">
            <a:off x="3868060" y="1737121"/>
            <a:ext cx="1341894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0931B93-0BD8-F944-ADC9-82F886218995}"/>
              </a:ext>
            </a:extLst>
          </p:cNvPr>
          <p:cNvCxnSpPr>
            <a:cxnSpLocks/>
          </p:cNvCxnSpPr>
          <p:nvPr/>
        </p:nvCxnSpPr>
        <p:spPr>
          <a:xfrm>
            <a:off x="6551845" y="1737121"/>
            <a:ext cx="1729939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86FAA91-19B1-B24A-8115-3C1202558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579330"/>
              </p:ext>
            </p:extLst>
          </p:nvPr>
        </p:nvGraphicFramePr>
        <p:xfrm>
          <a:off x="3514790" y="3429000"/>
          <a:ext cx="41544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6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1588706141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9374569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1607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AvgInc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BitRequired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01EAD2A4-2540-7042-BAA1-23B8B851DDAD}"/>
              </a:ext>
            </a:extLst>
          </p:cNvPr>
          <p:cNvCxnSpPr>
            <a:cxnSpLocks/>
          </p:cNvCxnSpPr>
          <p:nvPr/>
        </p:nvCxnSpPr>
        <p:spPr>
          <a:xfrm flipH="1">
            <a:off x="3514790" y="2775570"/>
            <a:ext cx="1603691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8C90B9E4-7E10-344F-A1AD-BA9643A0498C}"/>
              </a:ext>
            </a:extLst>
          </p:cNvPr>
          <p:cNvCxnSpPr>
            <a:cxnSpLocks/>
          </p:cNvCxnSpPr>
          <p:nvPr/>
        </p:nvCxnSpPr>
        <p:spPr>
          <a:xfrm>
            <a:off x="6368902" y="2775570"/>
            <a:ext cx="1300372" cy="63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372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D9C5E7C-AAF2-1142-A8BF-BF794BF6E379}"/>
              </a:ext>
            </a:extLst>
          </p:cNvPr>
          <p:cNvSpPr txBox="1"/>
          <p:nvPr/>
        </p:nvSpPr>
        <p:spPr>
          <a:xfrm>
            <a:off x="5510610" y="345824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.fdm</a:t>
            </a:r>
            <a:endParaRPr kumimoji="1" lang="zh-CN" altLang="en-US" sz="2400" b="1" dirty="0"/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90FCD76B-D1A3-C14C-94A7-57743225A998}"/>
              </a:ext>
            </a:extLst>
          </p:cNvPr>
          <p:cNvCxnSpPr>
            <a:cxnSpLocks/>
          </p:cNvCxnSpPr>
          <p:nvPr/>
        </p:nvCxnSpPr>
        <p:spPr>
          <a:xfrm flipH="1">
            <a:off x="2465319" y="1845198"/>
            <a:ext cx="2500842" cy="81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248AF412-3EBB-E348-8172-D7E5B4A79AEA}"/>
              </a:ext>
            </a:extLst>
          </p:cNvPr>
          <p:cNvCxnSpPr>
            <a:cxnSpLocks/>
          </p:cNvCxnSpPr>
          <p:nvPr/>
        </p:nvCxnSpPr>
        <p:spPr>
          <a:xfrm>
            <a:off x="6319110" y="1845198"/>
            <a:ext cx="559932" cy="81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52D12162-5DEE-C447-8486-D03F399F3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524203"/>
              </p:ext>
            </p:extLst>
          </p:nvPr>
        </p:nvGraphicFramePr>
        <p:xfrm>
          <a:off x="7317015" y="2658249"/>
          <a:ext cx="25008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250421">
                  <a:extLst>
                    <a:ext uri="{9D8B030D-6E8A-4147-A177-3AD203B41FA5}">
                      <a16:colId xmlns:a16="http://schemas.microsoft.com/office/drawing/2014/main" val="450012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2797E5A5-D2FA-B94F-95DE-6F55BE2EA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936027"/>
              </p:ext>
            </p:extLst>
          </p:nvPr>
        </p:nvGraphicFramePr>
        <p:xfrm>
          <a:off x="10388847" y="2658249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760F2004-3B60-9645-AFE0-B17AB0121655}"/>
              </a:ext>
            </a:extLst>
          </p:cNvPr>
          <p:cNvSpPr txBox="1"/>
          <p:nvPr/>
        </p:nvSpPr>
        <p:spPr>
          <a:xfrm>
            <a:off x="9817857" y="2659757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7743A1DE-DE0D-EE4C-B9E4-333DCA504FA2}"/>
              </a:ext>
            </a:extLst>
          </p:cNvPr>
          <p:cNvCxnSpPr>
            <a:cxnSpLocks/>
          </p:cNvCxnSpPr>
          <p:nvPr/>
        </p:nvCxnSpPr>
        <p:spPr>
          <a:xfrm flipH="1">
            <a:off x="7317017" y="1852287"/>
            <a:ext cx="365787" cy="805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9C9583AB-8F1C-2F41-A1CE-5A8F65134A0F}"/>
              </a:ext>
            </a:extLst>
          </p:cNvPr>
          <p:cNvCxnSpPr>
            <a:cxnSpLocks/>
          </p:cNvCxnSpPr>
          <p:nvPr/>
        </p:nvCxnSpPr>
        <p:spPr>
          <a:xfrm>
            <a:off x="9040987" y="1845198"/>
            <a:ext cx="2689752" cy="81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41E68561-0978-4A45-AFFC-60759AC9B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145459"/>
              </p:ext>
            </p:extLst>
          </p:nvPr>
        </p:nvGraphicFramePr>
        <p:xfrm>
          <a:off x="6963745" y="3696698"/>
          <a:ext cx="41544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6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1588706141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9374569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1607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AvgInc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BitRequired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4C45781B-6CA5-A24B-87A0-FB308718CC77}"/>
              </a:ext>
            </a:extLst>
          </p:cNvPr>
          <p:cNvCxnSpPr>
            <a:cxnSpLocks/>
          </p:cNvCxnSpPr>
          <p:nvPr/>
        </p:nvCxnSpPr>
        <p:spPr>
          <a:xfrm flipH="1">
            <a:off x="6963745" y="3043268"/>
            <a:ext cx="1603691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4AB35C84-4DA5-5B43-B069-CB855DE1AD01}"/>
              </a:ext>
            </a:extLst>
          </p:cNvPr>
          <p:cNvCxnSpPr>
            <a:cxnSpLocks/>
          </p:cNvCxnSpPr>
          <p:nvPr/>
        </p:nvCxnSpPr>
        <p:spPr>
          <a:xfrm>
            <a:off x="9817857" y="3043268"/>
            <a:ext cx="1300372" cy="63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551B6925-5526-BC44-B905-0A07DDDE1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44192"/>
              </p:ext>
            </p:extLst>
          </p:nvPr>
        </p:nvGraphicFramePr>
        <p:xfrm>
          <a:off x="2465319" y="2670654"/>
          <a:ext cx="25008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250421">
                  <a:extLst>
                    <a:ext uri="{9D8B030D-6E8A-4147-A177-3AD203B41FA5}">
                      <a16:colId xmlns:a16="http://schemas.microsoft.com/office/drawing/2014/main" val="450012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BA4485AC-4D36-5240-A2AD-BF736A9B3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885928"/>
              </p:ext>
            </p:extLst>
          </p:nvPr>
        </p:nvGraphicFramePr>
        <p:xfrm>
          <a:off x="5537151" y="2670654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FA5C33C6-4E6F-7D40-AB53-E887CF8E3742}"/>
              </a:ext>
            </a:extLst>
          </p:cNvPr>
          <p:cNvSpPr txBox="1"/>
          <p:nvPr/>
        </p:nvSpPr>
        <p:spPr>
          <a:xfrm>
            <a:off x="4966161" y="267216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D0E7CDC2-A295-1648-8223-762952062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404121"/>
              </p:ext>
            </p:extLst>
          </p:nvPr>
        </p:nvGraphicFramePr>
        <p:xfrm>
          <a:off x="2112049" y="3709103"/>
          <a:ext cx="41544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6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1588706141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9374569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1607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AvgInc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BitRequired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F322052E-DA29-E440-9F79-AD581102983C}"/>
              </a:ext>
            </a:extLst>
          </p:cNvPr>
          <p:cNvCxnSpPr>
            <a:cxnSpLocks/>
          </p:cNvCxnSpPr>
          <p:nvPr/>
        </p:nvCxnSpPr>
        <p:spPr>
          <a:xfrm flipH="1">
            <a:off x="2112049" y="3055673"/>
            <a:ext cx="1603691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B19FCEA4-99E5-E24A-A2B6-A8F85FD5EAB1}"/>
              </a:ext>
            </a:extLst>
          </p:cNvPr>
          <p:cNvCxnSpPr>
            <a:cxnSpLocks/>
          </p:cNvCxnSpPr>
          <p:nvPr/>
        </p:nvCxnSpPr>
        <p:spPr>
          <a:xfrm>
            <a:off x="4966161" y="3055673"/>
            <a:ext cx="1300372" cy="63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98795032-B5F5-7149-BEE8-9272C75AB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342811"/>
              </p:ext>
            </p:extLst>
          </p:nvPr>
        </p:nvGraphicFramePr>
        <p:xfrm>
          <a:off x="131178" y="1460312"/>
          <a:ext cx="119797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631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88760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045372">
                  <a:extLst>
                    <a:ext uri="{9D8B030D-6E8A-4147-A177-3AD203B41FA5}">
                      <a16:colId xmlns:a16="http://schemas.microsoft.com/office/drawing/2014/main" val="912257723"/>
                    </a:ext>
                  </a:extLst>
                </a:gridCol>
                <a:gridCol w="1284790">
                  <a:extLst>
                    <a:ext uri="{9D8B030D-6E8A-4147-A177-3AD203B41FA5}">
                      <a16:colId xmlns:a16="http://schemas.microsoft.com/office/drawing/2014/main" val="3005407063"/>
                    </a:ext>
                  </a:extLst>
                </a:gridCol>
                <a:gridCol w="1307939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365813">
                  <a:extLst>
                    <a:ext uri="{9D8B030D-6E8A-4147-A177-3AD203B41FA5}">
                      <a16:colId xmlns:a16="http://schemas.microsoft.com/office/drawing/2014/main" val="3208990766"/>
                    </a:ext>
                  </a:extLst>
                </a:gridCol>
                <a:gridCol w="1400536">
                  <a:extLst>
                    <a:ext uri="{9D8B030D-6E8A-4147-A177-3AD203B41FA5}">
                      <a16:colId xmlns:a16="http://schemas.microsoft.com/office/drawing/2014/main" val="3517022100"/>
                    </a:ext>
                  </a:extLst>
                </a:gridCol>
                <a:gridCol w="1296365">
                  <a:extLst>
                    <a:ext uri="{9D8B030D-6E8A-4147-A177-3AD203B41FA5}">
                      <a16:colId xmlns:a16="http://schemas.microsoft.com/office/drawing/2014/main" val="1446665914"/>
                    </a:ext>
                  </a:extLst>
                </a:gridCol>
                <a:gridCol w="1030147">
                  <a:extLst>
                    <a:ext uri="{9D8B030D-6E8A-4147-A177-3AD203B41FA5}">
                      <a16:colId xmlns:a16="http://schemas.microsoft.com/office/drawing/2014/main" val="1340333125"/>
                    </a:ext>
                  </a:extLst>
                </a:gridCol>
                <a:gridCol w="729206">
                  <a:extLst>
                    <a:ext uri="{9D8B030D-6E8A-4147-A177-3AD203B41FA5}">
                      <a16:colId xmlns:a16="http://schemas.microsoft.com/office/drawing/2014/main" val="1094384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BlockShift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 err="1">
                          <a:solidFill>
                            <a:schemeClr val="tx1"/>
                          </a:solidFill>
                        </a:rPr>
                        <a:t>TotalChunks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NumDocsIndex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StartPointsIndex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SPEndPointer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maxPointer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05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AA39635-80E3-F04F-9C07-4AC0C2434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309531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244193B-26F7-374A-9D26-5945330A8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32843"/>
              </p:ext>
            </p:extLst>
          </p:nvPr>
        </p:nvGraphicFramePr>
        <p:xfrm>
          <a:off x="1348016" y="1754987"/>
          <a:ext cx="72312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378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36378">
                  <a:extLst>
                    <a:ext uri="{9D8B030D-6E8A-4147-A177-3AD203B41FA5}">
                      <a16:colId xmlns:a16="http://schemas.microsoft.com/office/drawing/2014/main" val="1453771773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3961371544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2186690074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1509897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DocBase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ChunkDocs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CompressedDocs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289977D-8D2D-3A4B-990A-8C1DECEFBFA5}"/>
              </a:ext>
            </a:extLst>
          </p:cNvPr>
          <p:cNvCxnSpPr>
            <a:cxnSpLocks/>
          </p:cNvCxnSpPr>
          <p:nvPr/>
        </p:nvCxnSpPr>
        <p:spPr>
          <a:xfrm flipH="1">
            <a:off x="1348016" y="1058591"/>
            <a:ext cx="2877946" cy="696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F7E84FF5-8C2B-C643-B682-5FC12A9E225F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2877947" cy="696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92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62782AB-13AD-4C48-A7BC-331D0A924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081033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ChunkDocs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EA4EE49-EE75-7348-A8CD-D1515D81A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954425"/>
              </p:ext>
            </p:extLst>
          </p:nvPr>
        </p:nvGraphicFramePr>
        <p:xfrm>
          <a:off x="3880684" y="1915916"/>
          <a:ext cx="21658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87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numBufferedDocs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slicedBit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BB279063-C7C6-0D42-898A-9592F9D33B66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345278" cy="857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8A770D6-67A4-DA41-AE4C-4413913E5713}"/>
              </a:ext>
            </a:extLst>
          </p:cNvPr>
          <p:cNvCxnSpPr>
            <a:cxnSpLocks/>
          </p:cNvCxnSpPr>
          <p:nvPr/>
        </p:nvCxnSpPr>
        <p:spPr>
          <a:xfrm flipH="1">
            <a:off x="3880684" y="1058591"/>
            <a:ext cx="345278" cy="857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83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1290727-1C13-B548-B660-4023EC9BE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153885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F454877-22AB-9041-AEFC-5D87A6413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962687"/>
              </p:ext>
            </p:extLst>
          </p:nvPr>
        </p:nvGraphicFramePr>
        <p:xfrm>
          <a:off x="4225962" y="1862128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numStoredFields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155CF67-0126-9A48-B36C-CACFD861480B}"/>
              </a:ext>
            </a:extLst>
          </p:cNvPr>
          <p:cNvCxnSpPr>
            <a:cxnSpLocks/>
          </p:cNvCxnSpPr>
          <p:nvPr/>
        </p:nvCxnSpPr>
        <p:spPr>
          <a:xfrm>
            <a:off x="4225962" y="1058591"/>
            <a:ext cx="0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7CD2A472-EE62-0F47-A998-8F48F8D97BC1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0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07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A75CDE8-B213-7043-B574-F3BD40F6A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459091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3AEFDDD-4904-3047-83C8-B19D95070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269108"/>
              </p:ext>
            </p:extLst>
          </p:nvPr>
        </p:nvGraphicFramePr>
        <p:xfrm>
          <a:off x="3575883" y="1862128"/>
          <a:ext cx="27754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37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87737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" sz="1200" dirty="0">
                          <a:solidFill>
                            <a:schemeClr val="tx1"/>
                          </a:solidFill>
                        </a:rPr>
                        <a:t>固定值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numStoredFields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7E7FCE4-9A2B-454A-BBB7-6F8DB7C83EDC}"/>
              </a:ext>
            </a:extLst>
          </p:cNvPr>
          <p:cNvCxnSpPr>
            <a:cxnSpLocks/>
          </p:cNvCxnSpPr>
          <p:nvPr/>
        </p:nvCxnSpPr>
        <p:spPr>
          <a:xfrm flipH="1">
            <a:off x="3575883" y="1058591"/>
            <a:ext cx="650079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6580F085-1E3A-6249-992B-54D2D8F48CA9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650079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96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281A202-60F2-D343-9AB6-A366C9EC0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190761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01535BA-E346-3B44-8B43-728C4381F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101913"/>
              </p:ext>
            </p:extLst>
          </p:nvPr>
        </p:nvGraphicFramePr>
        <p:xfrm>
          <a:off x="4225962" y="1871092"/>
          <a:ext cx="1475316" cy="280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280437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721517C4-7800-8246-9364-3D5952AB62E5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0" cy="8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07BCE3AE-E59F-794B-A13B-57E793CD0F18}"/>
              </a:ext>
            </a:extLst>
          </p:cNvPr>
          <p:cNvCxnSpPr>
            <a:cxnSpLocks/>
          </p:cNvCxnSpPr>
          <p:nvPr/>
        </p:nvCxnSpPr>
        <p:spPr>
          <a:xfrm>
            <a:off x="4225961" y="1058591"/>
            <a:ext cx="0" cy="8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81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277A7E1-0849-664F-9130-64BBF6FE5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431958"/>
              </p:ext>
            </p:extLst>
          </p:nvPr>
        </p:nvGraphicFramePr>
        <p:xfrm>
          <a:off x="4225962" y="3159479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65AAB0F-8DB2-6B4F-9834-DD4FA18F5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819101"/>
              </p:ext>
            </p:extLst>
          </p:nvPr>
        </p:nvGraphicFramePr>
        <p:xfrm>
          <a:off x="4225962" y="4333856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090EB74-750C-5942-9F73-A8885EFD9FD6}"/>
              </a:ext>
            </a:extLst>
          </p:cNvPr>
          <p:cNvCxnSpPr>
            <a:cxnSpLocks/>
          </p:cNvCxnSpPr>
          <p:nvPr/>
        </p:nvCxnSpPr>
        <p:spPr>
          <a:xfrm>
            <a:off x="4225962" y="3530319"/>
            <a:ext cx="0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39AC3B2-B763-0242-8740-8C972D51900F}"/>
              </a:ext>
            </a:extLst>
          </p:cNvPr>
          <p:cNvCxnSpPr>
            <a:cxnSpLocks/>
          </p:cNvCxnSpPr>
          <p:nvPr/>
        </p:nvCxnSpPr>
        <p:spPr>
          <a:xfrm>
            <a:off x="5701278" y="3530319"/>
            <a:ext cx="0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67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B5CEC0E-D8AF-AF4C-860A-04285295A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594958"/>
              </p:ext>
            </p:extLst>
          </p:nvPr>
        </p:nvGraphicFramePr>
        <p:xfrm>
          <a:off x="4225962" y="3159479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1B04807A-7ACC-F148-93DF-1BAFD62FA571}"/>
              </a:ext>
            </a:extLst>
          </p:cNvPr>
          <p:cNvCxnSpPr>
            <a:cxnSpLocks/>
          </p:cNvCxnSpPr>
          <p:nvPr/>
        </p:nvCxnSpPr>
        <p:spPr>
          <a:xfrm flipH="1">
            <a:off x="3575883" y="3530319"/>
            <a:ext cx="650079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EB12A18-4AB9-1D43-9C03-B265DF7D5B8A}"/>
              </a:ext>
            </a:extLst>
          </p:cNvPr>
          <p:cNvCxnSpPr>
            <a:cxnSpLocks/>
          </p:cNvCxnSpPr>
          <p:nvPr/>
        </p:nvCxnSpPr>
        <p:spPr>
          <a:xfrm>
            <a:off x="5701278" y="3530319"/>
            <a:ext cx="650079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D26E8B8-A607-B24D-9E1E-8BD6FB345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001004"/>
              </p:ext>
            </p:extLst>
          </p:nvPr>
        </p:nvGraphicFramePr>
        <p:xfrm>
          <a:off x="3575883" y="4333856"/>
          <a:ext cx="27754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37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87737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" sz="1200" dirty="0">
                          <a:solidFill>
                            <a:schemeClr val="tx1"/>
                          </a:solidFill>
                        </a:rPr>
                        <a:t>固定值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025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D79AA63-7BD8-3449-BB80-611A73DB8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136253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ABB82F0-910E-6D4C-878F-3C3C9C44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464550"/>
              </p:ext>
            </p:extLst>
          </p:nvPr>
        </p:nvGraphicFramePr>
        <p:xfrm>
          <a:off x="4225962" y="1871092"/>
          <a:ext cx="1475316" cy="280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280437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51D3EEF-016A-BB4E-ABD2-0B3DFAEB0095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0" cy="8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CA31A7B-3976-BF40-90D7-331E2FBC0630}"/>
              </a:ext>
            </a:extLst>
          </p:cNvPr>
          <p:cNvCxnSpPr>
            <a:cxnSpLocks/>
          </p:cNvCxnSpPr>
          <p:nvPr/>
        </p:nvCxnSpPr>
        <p:spPr>
          <a:xfrm>
            <a:off x="4225961" y="1058591"/>
            <a:ext cx="0" cy="8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188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207</Words>
  <Application>Microsoft Macintosh PowerPoint</Application>
  <PresentationFormat>宽屏</PresentationFormat>
  <Paragraphs>173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xugang</dc:creator>
  <cp:lastModifiedBy>Xugang Lu 陆徐刚</cp:lastModifiedBy>
  <cp:revision>84</cp:revision>
  <dcterms:created xsi:type="dcterms:W3CDTF">2019-04-28T09:57:45Z</dcterms:created>
  <dcterms:modified xsi:type="dcterms:W3CDTF">2020-11-12T15:26:44Z</dcterms:modified>
</cp:coreProperties>
</file>