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/>
    <p:restoredTop sz="94653"/>
  </p:normalViewPr>
  <p:slideViewPr>
    <p:cSldViewPr snapToGrid="0" snapToObjects="1">
      <p:cViewPr>
        <p:scale>
          <a:sx n="118" d="100"/>
          <a:sy n="118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387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6620"/>
              </p:ext>
            </p:extLst>
          </p:nvPr>
        </p:nvGraphicFramePr>
        <p:xfrm>
          <a:off x="1864614" y="3245088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74235"/>
              </p:ext>
            </p:extLst>
          </p:nvPr>
        </p:nvGraphicFramePr>
        <p:xfrm>
          <a:off x="5039833" y="3243580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858567" y="2513300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390542" y="2519000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077"/>
              </p:ext>
            </p:extLst>
          </p:nvPr>
        </p:nvGraphicFramePr>
        <p:xfrm>
          <a:off x="4954772" y="1393515"/>
          <a:ext cx="1262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0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0520"/>
              </p:ext>
            </p:extLst>
          </p:nvPr>
        </p:nvGraphicFramePr>
        <p:xfrm>
          <a:off x="3817088" y="235399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7974"/>
              </p:ext>
            </p:extLst>
          </p:nvPr>
        </p:nvGraphicFramePr>
        <p:xfrm>
          <a:off x="6216878" y="2353990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817088" y="1764355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0402"/>
              </p:ext>
            </p:extLst>
          </p:nvPr>
        </p:nvGraphicFramePr>
        <p:xfrm>
          <a:off x="92597" y="2716616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24978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79330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4966161" y="575305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r>
              <a:rPr kumimoji="1" lang="zh-CN" altLang="en-US" sz="2400" b="1" dirty="0"/>
              <a:t> （</a:t>
            </a:r>
            <a:r>
              <a:rPr kumimoji="1" lang="en-US" altLang="zh-CN" sz="2400" b="1" dirty="0"/>
              <a:t>Lucene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8.6.0</a:t>
            </a:r>
            <a:r>
              <a:rPr kumimoji="1" lang="zh-CN" altLang="en-US" sz="2400" b="1" dirty="0"/>
              <a:t>）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</p:cNvCxnSpPr>
          <p:nvPr/>
        </p:nvCxnSpPr>
        <p:spPr>
          <a:xfrm flipH="1">
            <a:off x="2465319" y="1845198"/>
            <a:ext cx="250084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>
            <a:off x="6319110" y="1845198"/>
            <a:ext cx="55993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4203"/>
              </p:ext>
            </p:extLst>
          </p:nvPr>
        </p:nvGraphicFramePr>
        <p:xfrm>
          <a:off x="7317015" y="2658249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36027"/>
              </p:ext>
            </p:extLst>
          </p:nvPr>
        </p:nvGraphicFramePr>
        <p:xfrm>
          <a:off x="10388847" y="2658249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17857" y="26597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17017" y="1852287"/>
            <a:ext cx="365787" cy="8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9040987" y="1845198"/>
            <a:ext cx="268975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5459"/>
              </p:ext>
            </p:extLst>
          </p:nvPr>
        </p:nvGraphicFramePr>
        <p:xfrm>
          <a:off x="6963745" y="3696698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6963745" y="3043268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17857" y="3043268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44192"/>
              </p:ext>
            </p:extLst>
          </p:nvPr>
        </p:nvGraphicFramePr>
        <p:xfrm>
          <a:off x="2465319" y="2670654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5928"/>
              </p:ext>
            </p:extLst>
          </p:nvPr>
        </p:nvGraphicFramePr>
        <p:xfrm>
          <a:off x="5537151" y="2670654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4966161" y="26721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47610"/>
              </p:ext>
            </p:extLst>
          </p:nvPr>
        </p:nvGraphicFramePr>
        <p:xfrm>
          <a:off x="2112049" y="3709103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12049" y="3055673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4966161" y="3055673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8795032-B5F5-7149-BEE8-9272C75A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811"/>
              </p:ext>
            </p:extLst>
          </p:nvPr>
        </p:nvGraphicFramePr>
        <p:xfrm>
          <a:off x="131178" y="1460312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9CE868E6-7770-AF48-9118-95E17799DCF3}"/>
              </a:ext>
            </a:extLst>
          </p:cNvPr>
          <p:cNvSpPr txBox="1"/>
          <p:nvPr/>
        </p:nvSpPr>
        <p:spPr>
          <a:xfrm>
            <a:off x="2855543" y="3528262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r>
              <a:rPr kumimoji="1" lang="zh-CN" altLang="en-US" sz="2400" b="1" dirty="0"/>
              <a:t> （</a:t>
            </a:r>
            <a:r>
              <a:rPr kumimoji="1" lang="en-US" altLang="zh-CN" sz="2400" b="1" dirty="0"/>
              <a:t>Lucene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8.6.0</a:t>
            </a:r>
            <a:r>
              <a:rPr kumimoji="1" lang="zh-CN" altLang="en-US" sz="2400" b="1" dirty="0"/>
              <a:t>）</a:t>
            </a:r>
          </a:p>
        </p:txBody>
      </p:sp>
      <p:graphicFrame>
        <p:nvGraphicFramePr>
          <p:cNvPr id="5" name="表格 20">
            <a:extLst>
              <a:ext uri="{FF2B5EF4-FFF2-40B4-BE49-F238E27FC236}">
                <a16:creationId xmlns:a16="http://schemas.microsoft.com/office/drawing/2014/main" id="{5560E7D1-FE4A-F34C-B280-4BCD8685E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84090"/>
              </p:ext>
            </p:extLst>
          </p:nvPr>
        </p:nvGraphicFramePr>
        <p:xfrm>
          <a:off x="106100" y="4303116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7A63317F-FB1F-344D-8BFF-E05B9E4BD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26809"/>
              </p:ext>
            </p:extLst>
          </p:nvPr>
        </p:nvGraphicFramePr>
        <p:xfrm>
          <a:off x="1862681" y="2320185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D1647F7-8E66-B346-804D-FD554106869E}"/>
              </a:ext>
            </a:extLst>
          </p:cNvPr>
          <p:cNvSpPr txBox="1"/>
          <p:nvPr/>
        </p:nvSpPr>
        <p:spPr>
          <a:xfrm>
            <a:off x="5135184" y="1329739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r>
              <a:rPr kumimoji="1" lang="zh-CN" altLang="en-US" sz="2400" b="1" dirty="0"/>
              <a:t>（</a:t>
            </a:r>
            <a:r>
              <a:rPr kumimoji="1" lang="en-US" altLang="zh-CN" sz="2400" b="1" dirty="0"/>
              <a:t>Lucene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8.6.0</a:t>
            </a:r>
            <a:r>
              <a:rPr kumimoji="1" lang="zh-CN" altLang="en-US" sz="2400" b="1" dirty="0"/>
              <a:t>）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19D0D-BD13-9549-B710-45CEE8C72A2A}"/>
              </a:ext>
            </a:extLst>
          </p:cNvPr>
          <p:cNvCxnSpPr>
            <a:cxnSpLocks/>
          </p:cNvCxnSpPr>
          <p:nvPr/>
        </p:nvCxnSpPr>
        <p:spPr>
          <a:xfrm flipV="1">
            <a:off x="4291728" y="2691025"/>
            <a:ext cx="598714" cy="1719322"/>
          </a:xfrm>
          <a:prstGeom prst="straightConnector1">
            <a:avLst/>
          </a:prstGeom>
          <a:ln w="25400">
            <a:solidFill>
              <a:schemeClr val="accent1">
                <a:alpha val="94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1BC4B5-8F96-1E4F-8A06-FC37EE3557D9}"/>
              </a:ext>
            </a:extLst>
          </p:cNvPr>
          <p:cNvCxnSpPr>
            <a:cxnSpLocks/>
          </p:cNvCxnSpPr>
          <p:nvPr/>
        </p:nvCxnSpPr>
        <p:spPr>
          <a:xfrm flipH="1" flipV="1">
            <a:off x="6414442" y="2691025"/>
            <a:ext cx="605690" cy="1719322"/>
          </a:xfrm>
          <a:prstGeom prst="straightConnector1">
            <a:avLst/>
          </a:prstGeom>
          <a:ln w="25400">
            <a:solidFill>
              <a:schemeClr val="accent1">
                <a:alpha val="94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E224B-4D6F-7846-9344-DB341FDABEC2}"/>
              </a:ext>
            </a:extLst>
          </p:cNvPr>
          <p:cNvCxnSpPr>
            <a:cxnSpLocks/>
          </p:cNvCxnSpPr>
          <p:nvPr/>
        </p:nvCxnSpPr>
        <p:spPr>
          <a:xfrm flipH="1" flipV="1">
            <a:off x="7928271" y="2691025"/>
            <a:ext cx="1753489" cy="1719322"/>
          </a:xfrm>
          <a:prstGeom prst="straightConnector1">
            <a:avLst/>
          </a:prstGeom>
          <a:ln w="25400">
            <a:solidFill>
              <a:schemeClr val="accent1">
                <a:alpha val="94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6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114ABE69-F84D-5C4E-80B2-353091FD6C4C}"/>
              </a:ext>
            </a:extLst>
          </p:cNvPr>
          <p:cNvSpPr txBox="1"/>
          <p:nvPr/>
        </p:nvSpPr>
        <p:spPr>
          <a:xfrm>
            <a:off x="4470394" y="3429000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r>
              <a:rPr kumimoji="1" lang="zh-CN" altLang="en-US" sz="2400" b="1" dirty="0"/>
              <a:t> （</a:t>
            </a:r>
            <a:r>
              <a:rPr kumimoji="1" lang="en-US" altLang="zh-CN" sz="2400" b="1" dirty="0"/>
              <a:t>Lucene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8.6.0</a:t>
            </a:r>
            <a:r>
              <a:rPr kumimoji="1" lang="zh-CN" altLang="en-US" sz="2400" b="1" dirty="0"/>
              <a:t>）</a:t>
            </a:r>
          </a:p>
        </p:txBody>
      </p:sp>
      <p:graphicFrame>
        <p:nvGraphicFramePr>
          <p:cNvPr id="5" name="表格 20">
            <a:extLst>
              <a:ext uri="{FF2B5EF4-FFF2-40B4-BE49-F238E27FC236}">
                <a16:creationId xmlns:a16="http://schemas.microsoft.com/office/drawing/2014/main" id="{DB6FE74E-C464-1042-A615-FEEE055FB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81575"/>
              </p:ext>
            </p:extLst>
          </p:nvPr>
        </p:nvGraphicFramePr>
        <p:xfrm>
          <a:off x="95346" y="4346659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3473DF9F-0C08-5346-9530-A7AF6203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36433"/>
              </p:ext>
            </p:extLst>
          </p:nvPr>
        </p:nvGraphicFramePr>
        <p:xfrm>
          <a:off x="633488" y="2140501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597290E6-7D60-BE49-B6C9-41DDEA9B3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90893"/>
              </p:ext>
            </p:extLst>
          </p:nvPr>
        </p:nvGraphicFramePr>
        <p:xfrm>
          <a:off x="7093069" y="2139747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8" name="文本框 5">
            <a:extLst>
              <a:ext uri="{FF2B5EF4-FFF2-40B4-BE49-F238E27FC236}">
                <a16:creationId xmlns:a16="http://schemas.microsoft.com/office/drawing/2014/main" id="{00DC441A-55B9-DE45-A2FD-0F9A0C8B741B}"/>
              </a:ext>
            </a:extLst>
          </p:cNvPr>
          <p:cNvSpPr txBox="1"/>
          <p:nvPr/>
        </p:nvSpPr>
        <p:spPr>
          <a:xfrm>
            <a:off x="6522079" y="214050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3A5A7B80-2D2E-554B-93EB-E1C27EA616BC}"/>
              </a:ext>
            </a:extLst>
          </p:cNvPr>
          <p:cNvSpPr txBox="1"/>
          <p:nvPr/>
        </p:nvSpPr>
        <p:spPr>
          <a:xfrm>
            <a:off x="6096000" y="1361378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2678C0-FE17-1A4F-B00C-5A013085C93F}"/>
              </a:ext>
            </a:extLst>
          </p:cNvPr>
          <p:cNvCxnSpPr>
            <a:cxnSpLocks/>
          </p:cNvCxnSpPr>
          <p:nvPr/>
        </p:nvCxnSpPr>
        <p:spPr>
          <a:xfrm flipH="1" flipV="1">
            <a:off x="8207830" y="2509835"/>
            <a:ext cx="2601684" cy="1942422"/>
          </a:xfrm>
          <a:prstGeom prst="straightConnector1">
            <a:avLst/>
          </a:prstGeom>
          <a:ln w="25400">
            <a:solidFill>
              <a:schemeClr val="accent1">
                <a:alpha val="94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8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268</Words>
  <Application>Microsoft Macintosh PowerPoint</Application>
  <PresentationFormat>Widescreen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Microsoft YaHei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office365</cp:lastModifiedBy>
  <cp:revision>93</cp:revision>
  <dcterms:created xsi:type="dcterms:W3CDTF">2019-04-28T09:57:45Z</dcterms:created>
  <dcterms:modified xsi:type="dcterms:W3CDTF">2020-11-02T07:55:14Z</dcterms:modified>
</cp:coreProperties>
</file>