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notesSlides/notesSlide1.xml" ContentType="application/vnd.openxmlformats-officedocument.presentationml.notesSlide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</p:sldMasterIdLst>
  <p:notesMasterIdLst>
    <p:notesMasterId r:id="rId46"/>
  </p:notesMasterIdLst>
  <p:handoutMasterIdLst>
    <p:handoutMasterId r:id="rId47"/>
  </p:handoutMasterIdLst>
  <p:sldIdLst>
    <p:sldId id="645" r:id="rId4"/>
    <p:sldId id="688" r:id="rId5"/>
    <p:sldId id="683" r:id="rId6"/>
    <p:sldId id="685" r:id="rId7"/>
    <p:sldId id="686" r:id="rId8"/>
    <p:sldId id="687" r:id="rId9"/>
    <p:sldId id="646" r:id="rId10"/>
    <p:sldId id="648" r:id="rId11"/>
    <p:sldId id="290" r:id="rId12"/>
    <p:sldId id="647" r:id="rId13"/>
    <p:sldId id="650" r:id="rId14"/>
    <p:sldId id="651" r:id="rId15"/>
    <p:sldId id="652" r:id="rId16"/>
    <p:sldId id="653" r:id="rId17"/>
    <p:sldId id="654" r:id="rId18"/>
    <p:sldId id="658" r:id="rId19"/>
    <p:sldId id="655" r:id="rId20"/>
    <p:sldId id="656" r:id="rId21"/>
    <p:sldId id="657" r:id="rId22"/>
    <p:sldId id="659" r:id="rId23"/>
    <p:sldId id="660" r:id="rId24"/>
    <p:sldId id="661" r:id="rId25"/>
    <p:sldId id="662" r:id="rId26"/>
    <p:sldId id="684" r:id="rId27"/>
    <p:sldId id="664" r:id="rId28"/>
    <p:sldId id="666" r:id="rId29"/>
    <p:sldId id="667" r:id="rId30"/>
    <p:sldId id="669" r:id="rId31"/>
    <p:sldId id="670" r:id="rId32"/>
    <p:sldId id="671" r:id="rId33"/>
    <p:sldId id="673" r:id="rId34"/>
    <p:sldId id="668" r:id="rId35"/>
    <p:sldId id="674" r:id="rId36"/>
    <p:sldId id="675" r:id="rId37"/>
    <p:sldId id="676" r:id="rId38"/>
    <p:sldId id="677" r:id="rId39"/>
    <p:sldId id="678" r:id="rId40"/>
    <p:sldId id="679" r:id="rId41"/>
    <p:sldId id="680" r:id="rId42"/>
    <p:sldId id="681" r:id="rId43"/>
    <p:sldId id="682" r:id="rId44"/>
    <p:sldId id="28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CACD5-F6BA-436B-81A4-B2C010D37ECB}">
          <p14:sldIdLst>
            <p14:sldId id="645"/>
            <p14:sldId id="688"/>
            <p14:sldId id="683"/>
            <p14:sldId id="685"/>
            <p14:sldId id="686"/>
            <p14:sldId id="687"/>
            <p14:sldId id="646"/>
            <p14:sldId id="648"/>
            <p14:sldId id="290"/>
            <p14:sldId id="647"/>
            <p14:sldId id="650"/>
            <p14:sldId id="651"/>
            <p14:sldId id="652"/>
            <p14:sldId id="653"/>
            <p14:sldId id="654"/>
            <p14:sldId id="658"/>
            <p14:sldId id="655"/>
            <p14:sldId id="656"/>
            <p14:sldId id="657"/>
            <p14:sldId id="659"/>
            <p14:sldId id="660"/>
            <p14:sldId id="661"/>
            <p14:sldId id="662"/>
            <p14:sldId id="684"/>
            <p14:sldId id="664"/>
            <p14:sldId id="666"/>
            <p14:sldId id="667"/>
            <p14:sldId id="669"/>
            <p14:sldId id="670"/>
            <p14:sldId id="671"/>
            <p14:sldId id="673"/>
            <p14:sldId id="668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8EA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1" autoAdjust="0"/>
    <p:restoredTop sz="94136" autoAdjust="0"/>
  </p:normalViewPr>
  <p:slideViewPr>
    <p:cSldViewPr snapToGrid="0">
      <p:cViewPr varScale="1">
        <p:scale>
          <a:sx n="82" d="100"/>
          <a:sy n="82" d="100"/>
        </p:scale>
        <p:origin x="773" y="67"/>
      </p:cViewPr>
      <p:guideLst>
        <p:guide orient="horz" pos="2143"/>
        <p:guide pos="3840"/>
      </p:guideLst>
    </p:cSldViewPr>
  </p:slideViewPr>
  <p:outlineViewPr>
    <p:cViewPr>
      <p:scale>
        <a:sx n="33" d="100"/>
        <a:sy n="33" d="100"/>
      </p:scale>
      <p:origin x="0" y="-97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6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295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83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2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image" Target="../media/image1.jpeg"/><Relationship Id="rId2" Type="http://schemas.openxmlformats.org/officeDocument/2006/relationships/tags" Target="../tags/tag69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10" Type="http://schemas.openxmlformats.org/officeDocument/2006/relationships/tags" Target="../tags/tag77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1.jpe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image" Target="../media/image1.jpeg"/><Relationship Id="rId3" Type="http://schemas.openxmlformats.org/officeDocument/2006/relationships/tags" Target="../tags/tag171.xml"/><Relationship Id="rId7" Type="http://schemas.openxmlformats.org/officeDocument/2006/relationships/tags" Target="../tags/tag17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5" Type="http://schemas.openxmlformats.org/officeDocument/2006/relationships/tags" Target="../tags/tag173.xml"/><Relationship Id="rId10" Type="http://schemas.openxmlformats.org/officeDocument/2006/relationships/tags" Target="../tags/tag178.xml"/><Relationship Id="rId4" Type="http://schemas.openxmlformats.org/officeDocument/2006/relationships/tags" Target="../tags/tag172.xml"/><Relationship Id="rId9" Type="http://schemas.openxmlformats.org/officeDocument/2006/relationships/tags" Target="../tags/tag17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3.xml"/><Relationship Id="rId9" Type="http://schemas.openxmlformats.org/officeDocument/2006/relationships/tags" Target="../tags/tag18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0" Type="http://schemas.openxmlformats.org/officeDocument/2006/relationships/tags" Target="../tags/tag198.xml"/><Relationship Id="rId4" Type="http://schemas.openxmlformats.org/officeDocument/2006/relationships/tags" Target="../tags/tag192.xml"/><Relationship Id="rId9" Type="http://schemas.openxmlformats.org/officeDocument/2006/relationships/tags" Target="../tags/tag19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16.xml"/><Relationship Id="rId7" Type="http://schemas.openxmlformats.org/officeDocument/2006/relationships/tags" Target="../tags/tag220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28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4.xml"/><Relationship Id="rId9" Type="http://schemas.openxmlformats.org/officeDocument/2006/relationships/tags" Target="../tags/tag229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image" Target="../media/image2.jpe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4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59.xml"/><Relationship Id="rId7" Type="http://schemas.openxmlformats.org/officeDocument/2006/relationships/tags" Target="../tags/tag263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9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9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8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9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0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10.xml"/><Relationship Id="rId4" Type="http://schemas.openxmlformats.org/officeDocument/2006/relationships/tags" Target="../tags/tag309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3" Type="http://schemas.openxmlformats.org/officeDocument/2006/relationships/tags" Target="../tags/tag340.xml"/><Relationship Id="rId7" Type="http://schemas.openxmlformats.org/officeDocument/2006/relationships/tags" Target="../tags/tag344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41.xml"/><Relationship Id="rId9" Type="http://schemas.openxmlformats.org/officeDocument/2006/relationships/tags" Target="../tags/tag346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>
            <p:custDataLst>
              <p:tags r:id="rId1"/>
            </p:custDataLst>
          </p:nvPr>
        </p:nvCxnSpPr>
        <p:spPr>
          <a:xfrm>
            <a:off x="1166104" y="4299431"/>
            <a:ext cx="83795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>
            <a:off x="0" y="3701441"/>
            <a:ext cx="1309708" cy="316631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3"/>
            </p:custDataLst>
          </p:nvPr>
        </p:nvSpPr>
        <p:spPr>
          <a:xfrm>
            <a:off x="300013" y="4911135"/>
            <a:ext cx="2245483" cy="1961153"/>
          </a:xfrm>
          <a:prstGeom prst="rtTriangl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6" name="任意多边形: 形状 15"/>
          <p:cNvSpPr/>
          <p:nvPr>
            <p:custDataLst>
              <p:tags r:id="rId4"/>
            </p:custDataLst>
          </p:nvPr>
        </p:nvSpPr>
        <p:spPr>
          <a:xfrm rot="874746">
            <a:off x="7484821" y="-381309"/>
            <a:ext cx="5451830" cy="8055151"/>
          </a:xfrm>
          <a:custGeom>
            <a:avLst/>
            <a:gdLst>
              <a:gd name="connsiteX0" fmla="*/ 0 w 5451830"/>
              <a:gd name="connsiteY0" fmla="*/ 968984 h 8055151"/>
              <a:gd name="connsiteX1" fmla="*/ 3725560 w 5451830"/>
              <a:gd name="connsiteY1" fmla="*/ 0 h 8055151"/>
              <a:gd name="connsiteX2" fmla="*/ 5451830 w 5451830"/>
              <a:gd name="connsiteY2" fmla="*/ 6637180 h 8055151"/>
              <a:gd name="connsiteX3" fmla="*/ 0 w 5451830"/>
              <a:gd name="connsiteY3" fmla="*/ 8055151 h 80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830" h="8055151">
                <a:moveTo>
                  <a:pt x="0" y="968984"/>
                </a:moveTo>
                <a:lnTo>
                  <a:pt x="3725560" y="0"/>
                </a:lnTo>
                <a:lnTo>
                  <a:pt x="5451830" y="6637180"/>
                </a:lnTo>
                <a:lnTo>
                  <a:pt x="0" y="8055151"/>
                </a:lnTo>
                <a:close/>
              </a:path>
            </a:pathLst>
          </a:custGeom>
          <a:blipFill>
            <a:blip r:embed="rId17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" name="Freeform 5"/>
          <p:cNvSpPr/>
          <p:nvPr>
            <p:custDataLst>
              <p:tags r:id="rId5"/>
            </p:custDataLst>
          </p:nvPr>
        </p:nvSpPr>
        <p:spPr bwMode="auto">
          <a:xfrm>
            <a:off x="6245640" y="-4765"/>
            <a:ext cx="2719388" cy="6858003"/>
          </a:xfrm>
          <a:custGeom>
            <a:avLst/>
            <a:gdLst>
              <a:gd name="T0" fmla="*/ 1155 w 1713"/>
              <a:gd name="T1" fmla="*/ 4 h 4312"/>
              <a:gd name="T2" fmla="*/ 0 w 1713"/>
              <a:gd name="T3" fmla="*/ 4312 h 4312"/>
              <a:gd name="T4" fmla="*/ 577 w 1713"/>
              <a:gd name="T5" fmla="*/ 4312 h 4312"/>
              <a:gd name="T6" fmla="*/ 1713 w 1713"/>
              <a:gd name="T7" fmla="*/ 0 h 4312"/>
              <a:gd name="T8" fmla="*/ 1155 w 1713"/>
              <a:gd name="T9" fmla="*/ 4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3" h="4312">
                <a:moveTo>
                  <a:pt x="1155" y="4"/>
                </a:moveTo>
                <a:lnTo>
                  <a:pt x="0" y="4312"/>
                </a:lnTo>
                <a:lnTo>
                  <a:pt x="577" y="4312"/>
                </a:lnTo>
                <a:lnTo>
                  <a:pt x="1713" y="0"/>
                </a:lnTo>
                <a:lnTo>
                  <a:pt x="1155" y="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" name="Freeform 6"/>
          <p:cNvSpPr/>
          <p:nvPr>
            <p:custDataLst>
              <p:tags r:id="rId6"/>
            </p:custDataLst>
          </p:nvPr>
        </p:nvSpPr>
        <p:spPr bwMode="auto">
          <a:xfrm>
            <a:off x="5925884" y="-4764"/>
            <a:ext cx="2720975" cy="6872515"/>
          </a:xfrm>
          <a:custGeom>
            <a:avLst/>
            <a:gdLst>
              <a:gd name="T0" fmla="*/ 1155 w 1714"/>
              <a:gd name="T1" fmla="*/ 4 h 4312"/>
              <a:gd name="T2" fmla="*/ 0 w 1714"/>
              <a:gd name="T3" fmla="*/ 4312 h 4312"/>
              <a:gd name="T4" fmla="*/ 578 w 1714"/>
              <a:gd name="T5" fmla="*/ 4312 h 4312"/>
              <a:gd name="T6" fmla="*/ 1714 w 1714"/>
              <a:gd name="T7" fmla="*/ 0 h 4312"/>
              <a:gd name="T8" fmla="*/ 1155 w 1714"/>
              <a:gd name="T9" fmla="*/ 4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" h="4312">
                <a:moveTo>
                  <a:pt x="1155" y="4"/>
                </a:moveTo>
                <a:lnTo>
                  <a:pt x="0" y="4312"/>
                </a:lnTo>
                <a:lnTo>
                  <a:pt x="578" y="4312"/>
                </a:lnTo>
                <a:lnTo>
                  <a:pt x="1714" y="0"/>
                </a:lnTo>
                <a:lnTo>
                  <a:pt x="1155" y="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14" name="Freeform 7"/>
          <p:cNvSpPr/>
          <p:nvPr>
            <p:custDataLst>
              <p:tags r:id="rId7"/>
            </p:custDataLst>
          </p:nvPr>
        </p:nvSpPr>
        <p:spPr bwMode="auto">
          <a:xfrm>
            <a:off x="7055367" y="3049588"/>
            <a:ext cx="992188" cy="3803650"/>
          </a:xfrm>
          <a:custGeom>
            <a:avLst/>
            <a:gdLst>
              <a:gd name="T0" fmla="*/ 496 w 625"/>
              <a:gd name="T1" fmla="*/ 0 h 2396"/>
              <a:gd name="T2" fmla="*/ 0 w 625"/>
              <a:gd name="T3" fmla="*/ 1879 h 2396"/>
              <a:gd name="T4" fmla="*/ 625 w 625"/>
              <a:gd name="T5" fmla="*/ 2396 h 2396"/>
              <a:gd name="T6" fmla="*/ 496 w 625"/>
              <a:gd name="T7" fmla="*/ 0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2396">
                <a:moveTo>
                  <a:pt x="496" y="0"/>
                </a:moveTo>
                <a:lnTo>
                  <a:pt x="0" y="1879"/>
                </a:lnTo>
                <a:lnTo>
                  <a:pt x="625" y="2396"/>
                </a:lnTo>
                <a:lnTo>
                  <a:pt x="496" y="0"/>
                </a:lnTo>
                <a:close/>
              </a:path>
            </a:pathLst>
          </a:custGeom>
          <a:solidFill>
            <a:schemeClr val="accent1">
              <a:alpha val="52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5" name="Freeform 8"/>
          <p:cNvSpPr/>
          <p:nvPr>
            <p:custDataLst>
              <p:tags r:id="rId8"/>
            </p:custDataLst>
          </p:nvPr>
        </p:nvSpPr>
        <p:spPr bwMode="auto">
          <a:xfrm>
            <a:off x="6848903" y="5740627"/>
            <a:ext cx="3209925" cy="1127125"/>
          </a:xfrm>
          <a:custGeom>
            <a:avLst/>
            <a:gdLst>
              <a:gd name="T0" fmla="*/ 175 w 2022"/>
              <a:gd name="T1" fmla="*/ 0 h 710"/>
              <a:gd name="T2" fmla="*/ 0 w 2022"/>
              <a:gd name="T3" fmla="*/ 706 h 710"/>
              <a:gd name="T4" fmla="*/ 2022 w 2022"/>
              <a:gd name="T5" fmla="*/ 710 h 710"/>
              <a:gd name="T6" fmla="*/ 175 w 2022"/>
              <a:gd name="T7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2" h="710">
                <a:moveTo>
                  <a:pt x="175" y="0"/>
                </a:moveTo>
                <a:lnTo>
                  <a:pt x="0" y="706"/>
                </a:lnTo>
                <a:lnTo>
                  <a:pt x="2022" y="710"/>
                </a:lnTo>
                <a:lnTo>
                  <a:pt x="1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8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058543" y="3777758"/>
            <a:ext cx="5342400" cy="431225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1058545" y="2912794"/>
            <a:ext cx="5342400" cy="809243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微软雅黑" panose="020B0503020204020204" charset="-122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1"/>
            </p:custDataLst>
          </p:nvPr>
        </p:nvSpPr>
        <p:spPr>
          <a:xfrm>
            <a:off x="1058544" y="4460578"/>
            <a:ext cx="1486952" cy="358488"/>
          </a:xfrm>
          <a:ln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l">
              <a:buNone/>
              <a:defRPr sz="1500" b="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2"/>
            </p:custDataLst>
          </p:nvPr>
        </p:nvSpPr>
        <p:spPr>
          <a:xfrm>
            <a:off x="1058544" y="4874786"/>
            <a:ext cx="1486952" cy="358488"/>
          </a:xfrm>
          <a:ln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l">
              <a:buNone/>
              <a:defRPr sz="1500" b="0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1"/>
            </p:custDataLst>
          </p:nvPr>
        </p:nvSpPr>
        <p:spPr>
          <a:xfrm>
            <a:off x="0" y="3701441"/>
            <a:ext cx="1309708" cy="316631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>
            <a:off x="300013" y="4911135"/>
            <a:ext cx="2245483" cy="1961153"/>
          </a:xfrm>
          <a:prstGeom prst="rtTriangl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 bwMode="auto">
          <a:xfrm flipH="1">
            <a:off x="11048390" y="0"/>
            <a:ext cx="1143610" cy="4348942"/>
          </a:xfrm>
          <a:custGeom>
            <a:avLst/>
            <a:gdLst>
              <a:gd name="connsiteX0" fmla="*/ 1143610 w 1143610"/>
              <a:gd name="connsiteY0" fmla="*/ 0 h 4348942"/>
              <a:gd name="connsiteX1" fmla="*/ 257785 w 1143610"/>
              <a:gd name="connsiteY1" fmla="*/ 6362 h 4348942"/>
              <a:gd name="connsiteX2" fmla="*/ 0 w 1143610"/>
              <a:gd name="connsiteY2" fmla="*/ 969651 h 4348942"/>
              <a:gd name="connsiteX3" fmla="*/ 0 w 1143610"/>
              <a:gd name="connsiteY3" fmla="*/ 4348942 h 434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610" h="4348942">
                <a:moveTo>
                  <a:pt x="1143610" y="0"/>
                </a:moveTo>
                <a:lnTo>
                  <a:pt x="257785" y="6362"/>
                </a:lnTo>
                <a:lnTo>
                  <a:pt x="0" y="969651"/>
                </a:lnTo>
                <a:lnTo>
                  <a:pt x="0" y="434894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 bwMode="auto">
          <a:xfrm flipH="1">
            <a:off x="11366559" y="1"/>
            <a:ext cx="825441" cy="3145645"/>
          </a:xfrm>
          <a:custGeom>
            <a:avLst/>
            <a:gdLst>
              <a:gd name="connsiteX0" fmla="*/ 825441 w 825441"/>
              <a:gd name="connsiteY0" fmla="*/ 0 h 3145645"/>
              <a:gd name="connsiteX1" fmla="*/ 0 w 825441"/>
              <a:gd name="connsiteY1" fmla="*/ 5930 h 3145645"/>
              <a:gd name="connsiteX2" fmla="*/ 0 w 825441"/>
              <a:gd name="connsiteY2" fmla="*/ 3145645 h 314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41" h="3145645">
                <a:moveTo>
                  <a:pt x="825441" y="0"/>
                </a:moveTo>
                <a:lnTo>
                  <a:pt x="0" y="5930"/>
                </a:lnTo>
                <a:lnTo>
                  <a:pt x="0" y="314564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124421" y="1878920"/>
            <a:ext cx="7501521" cy="32366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971217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4400" b="1" baseline="0">
                <a:solidFill>
                  <a:schemeClr val="bg1"/>
                </a:solidFill>
                <a:latin typeface="微软雅黑" panose="020B0503020204020204" charset="-122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972333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rot="20725254" flipH="1">
            <a:off x="-744778" y="-381309"/>
            <a:ext cx="5451830" cy="8055151"/>
          </a:xfrm>
          <a:custGeom>
            <a:avLst/>
            <a:gdLst>
              <a:gd name="connsiteX0" fmla="*/ 0 w 5451830"/>
              <a:gd name="connsiteY0" fmla="*/ 968984 h 8055151"/>
              <a:gd name="connsiteX1" fmla="*/ 3725560 w 5451830"/>
              <a:gd name="connsiteY1" fmla="*/ 0 h 8055151"/>
              <a:gd name="connsiteX2" fmla="*/ 5451830 w 5451830"/>
              <a:gd name="connsiteY2" fmla="*/ 6637180 h 8055151"/>
              <a:gd name="connsiteX3" fmla="*/ 0 w 5451830"/>
              <a:gd name="connsiteY3" fmla="*/ 8055151 h 80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830" h="8055151">
                <a:moveTo>
                  <a:pt x="0" y="968984"/>
                </a:moveTo>
                <a:lnTo>
                  <a:pt x="3725560" y="0"/>
                </a:lnTo>
                <a:lnTo>
                  <a:pt x="5451830" y="6637180"/>
                </a:lnTo>
                <a:lnTo>
                  <a:pt x="0" y="8055151"/>
                </a:lnTo>
                <a:close/>
              </a:path>
            </a:pathLst>
          </a:custGeom>
          <a:blipFill>
            <a:blip r:embed="rId1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 flipH="1">
            <a:off x="1378857" y="1823171"/>
            <a:ext cx="4240972" cy="5044581"/>
            <a:chOff x="2422605" y="3049588"/>
            <a:chExt cx="3209925" cy="3818164"/>
          </a:xfrm>
        </p:grpSpPr>
        <p:sp>
          <p:nvSpPr>
            <p:cNvPr id="5" name="Freeform 7"/>
            <p:cNvSpPr/>
            <p:nvPr>
              <p:custDataLst>
                <p:tags r:id="rId9"/>
              </p:custDataLst>
            </p:nvPr>
          </p:nvSpPr>
          <p:spPr bwMode="auto">
            <a:xfrm>
              <a:off x="2618081" y="3049588"/>
              <a:ext cx="992188" cy="3803650"/>
            </a:xfrm>
            <a:custGeom>
              <a:avLst/>
              <a:gdLst>
                <a:gd name="T0" fmla="*/ 496 w 625"/>
                <a:gd name="T1" fmla="*/ 0 h 2396"/>
                <a:gd name="T2" fmla="*/ 0 w 625"/>
                <a:gd name="T3" fmla="*/ 1879 h 2396"/>
                <a:gd name="T4" fmla="*/ 625 w 625"/>
                <a:gd name="T5" fmla="*/ 2396 h 2396"/>
                <a:gd name="T6" fmla="*/ 496 w 625"/>
                <a:gd name="T7" fmla="*/ 0 h 2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396">
                  <a:moveTo>
                    <a:pt x="496" y="0"/>
                  </a:moveTo>
                  <a:lnTo>
                    <a:pt x="0" y="1879"/>
                  </a:lnTo>
                  <a:lnTo>
                    <a:pt x="625" y="2396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>
                <a:alpha val="68000"/>
              </a:schemeClr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" name="Freeform 8"/>
            <p:cNvSpPr/>
            <p:nvPr>
              <p:custDataLst>
                <p:tags r:id="rId10"/>
              </p:custDataLst>
            </p:nvPr>
          </p:nvSpPr>
          <p:spPr bwMode="auto">
            <a:xfrm>
              <a:off x="2422605" y="5740627"/>
              <a:ext cx="3209925" cy="1127125"/>
            </a:xfrm>
            <a:custGeom>
              <a:avLst/>
              <a:gdLst>
                <a:gd name="T0" fmla="*/ 175 w 2022"/>
                <a:gd name="T1" fmla="*/ 0 h 710"/>
                <a:gd name="T2" fmla="*/ 0 w 2022"/>
                <a:gd name="T3" fmla="*/ 706 h 710"/>
                <a:gd name="T4" fmla="*/ 2022 w 2022"/>
                <a:gd name="T5" fmla="*/ 710 h 710"/>
                <a:gd name="T6" fmla="*/ 175 w 2022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2" h="710">
                  <a:moveTo>
                    <a:pt x="175" y="0"/>
                  </a:moveTo>
                  <a:lnTo>
                    <a:pt x="0" y="706"/>
                  </a:lnTo>
                  <a:lnTo>
                    <a:pt x="2022" y="71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2000"/>
              </a:schemeClr>
            </a:solidFill>
            <a:ln w="4763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单圆角 10"/>
          <p:cNvSpPr/>
          <p:nvPr userDrawn="1">
            <p:custDataLst>
              <p:tags r:id="rId1"/>
            </p:custDataLst>
          </p:nvPr>
        </p:nvSpPr>
        <p:spPr>
          <a:xfrm>
            <a:off x="0" y="191367"/>
            <a:ext cx="11310600" cy="717599"/>
          </a:xfrm>
          <a:prstGeom prst="round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8" name="组合 17"/>
          <p:cNvGrpSpPr/>
          <p:nvPr userDrawn="1">
            <p:custDataLst>
              <p:tags r:id="rId8"/>
            </p:custDataLst>
          </p:nvPr>
        </p:nvGrpSpPr>
        <p:grpSpPr>
          <a:xfrm>
            <a:off x="0" y="4796879"/>
            <a:ext cx="1654629" cy="2061122"/>
            <a:chOff x="0" y="3701441"/>
            <a:chExt cx="2545496" cy="3170847"/>
          </a:xfrm>
        </p:grpSpPr>
        <p:sp>
          <p:nvSpPr>
            <p:cNvPr id="20" name="直角三角形 19"/>
            <p:cNvSpPr/>
            <p:nvPr>
              <p:custDataLst>
                <p:tags r:id="rId9"/>
              </p:custDataLst>
            </p:nvPr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直角三角形 20"/>
            <p:cNvSpPr/>
            <p:nvPr>
              <p:custDataLst>
                <p:tags r:id="rId10"/>
              </p:custDataLst>
            </p:nvPr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剪去单角 14"/>
          <p:cNvSpPr/>
          <p:nvPr userDrawn="1">
            <p:custDataLst>
              <p:tags r:id="rId1"/>
            </p:custDataLst>
          </p:nvPr>
        </p:nvSpPr>
        <p:spPr>
          <a:xfrm>
            <a:off x="0" y="191367"/>
            <a:ext cx="11310600" cy="717599"/>
          </a:xfrm>
          <a:prstGeom prst="snip1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flipH="1">
            <a:off x="10537370" y="4796879"/>
            <a:ext cx="1654629" cy="2061122"/>
            <a:chOff x="0" y="3701441"/>
            <a:chExt cx="2545496" cy="3170847"/>
          </a:xfrm>
        </p:grpSpPr>
        <p:sp>
          <p:nvSpPr>
            <p:cNvPr id="11" name="直角三角形 10"/>
            <p:cNvSpPr/>
            <p:nvPr>
              <p:custDataLst>
                <p:tags r:id="rId11"/>
              </p:custDataLst>
            </p:nvPr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直角三角形 11"/>
            <p:cNvSpPr/>
            <p:nvPr>
              <p:custDataLst>
                <p:tags r:id="rId12"/>
              </p:custDataLst>
            </p:nvPr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>
                    <a:lumMod val="9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1"/>
            </p:custDataLst>
          </p:nvPr>
        </p:nvGrpSpPr>
        <p:grpSpPr>
          <a:xfrm>
            <a:off x="0" y="5591459"/>
            <a:ext cx="1028225" cy="1280829"/>
            <a:chOff x="0" y="3701441"/>
            <a:chExt cx="2545496" cy="3170847"/>
          </a:xfrm>
        </p:grpSpPr>
        <p:sp>
          <p:nvSpPr>
            <p:cNvPr id="12" name="直角三角形 11"/>
            <p:cNvSpPr/>
            <p:nvPr>
              <p:custDataLst>
                <p:tags r:id="rId8"/>
              </p:custDataLst>
            </p:nvPr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直角三角形 12"/>
            <p:cNvSpPr/>
            <p:nvPr>
              <p:custDataLst>
                <p:tags r:id="rId9"/>
              </p:custDataLst>
            </p:nvPr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4" name="任意多边形: 形状 13"/>
          <p:cNvSpPr/>
          <p:nvPr userDrawn="1">
            <p:custDataLst>
              <p:tags r:id="rId2"/>
            </p:custDataLst>
          </p:nvPr>
        </p:nvSpPr>
        <p:spPr bwMode="auto">
          <a:xfrm>
            <a:off x="11110842" y="2817942"/>
            <a:ext cx="1081158" cy="4040061"/>
          </a:xfrm>
          <a:custGeom>
            <a:avLst/>
            <a:gdLst>
              <a:gd name="connsiteX0" fmla="*/ 1081158 w 1081158"/>
              <a:gd name="connsiteY0" fmla="*/ 0 h 4040061"/>
              <a:gd name="connsiteX1" fmla="*/ 1081158 w 1081158"/>
              <a:gd name="connsiteY1" fmla="*/ 3411949 h 4040061"/>
              <a:gd name="connsiteX2" fmla="*/ 915988 w 1081158"/>
              <a:gd name="connsiteY2" fmla="*/ 4040061 h 4040061"/>
              <a:gd name="connsiteX3" fmla="*/ 0 w 1081158"/>
              <a:gd name="connsiteY3" fmla="*/ 4040061 h 40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158" h="4040061">
                <a:moveTo>
                  <a:pt x="1081158" y="0"/>
                </a:moveTo>
                <a:lnTo>
                  <a:pt x="1081158" y="3411949"/>
                </a:lnTo>
                <a:lnTo>
                  <a:pt x="915988" y="4040061"/>
                </a:lnTo>
                <a:lnTo>
                  <a:pt x="0" y="40400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3"/>
            </p:custDataLst>
          </p:nvPr>
        </p:nvSpPr>
        <p:spPr bwMode="auto">
          <a:xfrm>
            <a:off x="10791086" y="1626514"/>
            <a:ext cx="1400914" cy="5246002"/>
          </a:xfrm>
          <a:custGeom>
            <a:avLst/>
            <a:gdLst>
              <a:gd name="connsiteX0" fmla="*/ 1400914 w 1400914"/>
              <a:gd name="connsiteY0" fmla="*/ 0 h 5246002"/>
              <a:gd name="connsiteX1" fmla="*/ 1400914 w 1400914"/>
              <a:gd name="connsiteY1" fmla="*/ 3404062 h 5246002"/>
              <a:gd name="connsiteX2" fmla="*/ 917575 w 1400914"/>
              <a:gd name="connsiteY2" fmla="*/ 5246002 h 5246002"/>
              <a:gd name="connsiteX3" fmla="*/ 0 w 1400914"/>
              <a:gd name="connsiteY3" fmla="*/ 5246002 h 524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914" h="5246002">
                <a:moveTo>
                  <a:pt x="1400914" y="0"/>
                </a:moveTo>
                <a:lnTo>
                  <a:pt x="1400914" y="3404062"/>
                </a:lnTo>
                <a:lnTo>
                  <a:pt x="917575" y="5246002"/>
                </a:lnTo>
                <a:lnTo>
                  <a:pt x="0" y="52460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5591459"/>
            <a:ext cx="1028225" cy="1280829"/>
            <a:chOff x="0" y="3701441"/>
            <a:chExt cx="2545496" cy="3170847"/>
          </a:xfrm>
        </p:grpSpPr>
        <p:sp>
          <p:nvSpPr>
            <p:cNvPr id="5" name="直角三角形 4"/>
            <p:cNvSpPr/>
            <p:nvPr>
              <p:custDataLst>
                <p:tags r:id="rId7"/>
              </p:custDataLst>
            </p:nvPr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>
              <p:custDataLst>
                <p:tags r:id="rId8"/>
              </p:custDataLst>
            </p:nvPr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19" name="任意多边形: 形状 18"/>
          <p:cNvSpPr/>
          <p:nvPr userDrawn="1">
            <p:custDataLst>
              <p:tags r:id="rId2"/>
            </p:custDataLst>
          </p:nvPr>
        </p:nvSpPr>
        <p:spPr bwMode="auto">
          <a:xfrm>
            <a:off x="11110842" y="2817942"/>
            <a:ext cx="1081158" cy="4040061"/>
          </a:xfrm>
          <a:custGeom>
            <a:avLst/>
            <a:gdLst>
              <a:gd name="connsiteX0" fmla="*/ 1081158 w 1081158"/>
              <a:gd name="connsiteY0" fmla="*/ 0 h 4040061"/>
              <a:gd name="connsiteX1" fmla="*/ 1081158 w 1081158"/>
              <a:gd name="connsiteY1" fmla="*/ 3411949 h 4040061"/>
              <a:gd name="connsiteX2" fmla="*/ 915988 w 1081158"/>
              <a:gd name="connsiteY2" fmla="*/ 4040061 h 4040061"/>
              <a:gd name="connsiteX3" fmla="*/ 0 w 1081158"/>
              <a:gd name="connsiteY3" fmla="*/ 4040061 h 40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158" h="4040061">
                <a:moveTo>
                  <a:pt x="1081158" y="0"/>
                </a:moveTo>
                <a:lnTo>
                  <a:pt x="1081158" y="3411949"/>
                </a:lnTo>
                <a:lnTo>
                  <a:pt x="915988" y="4040061"/>
                </a:lnTo>
                <a:lnTo>
                  <a:pt x="0" y="40400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3"/>
            </p:custDataLst>
          </p:nvPr>
        </p:nvSpPr>
        <p:spPr bwMode="auto">
          <a:xfrm>
            <a:off x="10791086" y="1626514"/>
            <a:ext cx="1400914" cy="5246002"/>
          </a:xfrm>
          <a:custGeom>
            <a:avLst/>
            <a:gdLst>
              <a:gd name="connsiteX0" fmla="*/ 1400914 w 1400914"/>
              <a:gd name="connsiteY0" fmla="*/ 0 h 5246002"/>
              <a:gd name="connsiteX1" fmla="*/ 1400914 w 1400914"/>
              <a:gd name="connsiteY1" fmla="*/ 3404062 h 5246002"/>
              <a:gd name="connsiteX2" fmla="*/ 917575 w 1400914"/>
              <a:gd name="connsiteY2" fmla="*/ 5246002 h 5246002"/>
              <a:gd name="connsiteX3" fmla="*/ 0 w 1400914"/>
              <a:gd name="connsiteY3" fmla="*/ 5246002 h 524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914" h="5246002">
                <a:moveTo>
                  <a:pt x="1400914" y="0"/>
                </a:moveTo>
                <a:lnTo>
                  <a:pt x="1400914" y="3404062"/>
                </a:lnTo>
                <a:lnTo>
                  <a:pt x="917575" y="5246002"/>
                </a:lnTo>
                <a:lnTo>
                  <a:pt x="0" y="52460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>
            <p:custDataLst>
              <p:tags r:id="rId1"/>
            </p:custDataLst>
          </p:nvPr>
        </p:nvSpPr>
        <p:spPr bwMode="auto">
          <a:xfrm flipH="1">
            <a:off x="11048390" y="0"/>
            <a:ext cx="1143610" cy="4348942"/>
          </a:xfrm>
          <a:custGeom>
            <a:avLst/>
            <a:gdLst>
              <a:gd name="connsiteX0" fmla="*/ 1143610 w 1143610"/>
              <a:gd name="connsiteY0" fmla="*/ 0 h 4348942"/>
              <a:gd name="connsiteX1" fmla="*/ 257785 w 1143610"/>
              <a:gd name="connsiteY1" fmla="*/ 6362 h 4348942"/>
              <a:gd name="connsiteX2" fmla="*/ 0 w 1143610"/>
              <a:gd name="connsiteY2" fmla="*/ 969651 h 4348942"/>
              <a:gd name="connsiteX3" fmla="*/ 0 w 1143610"/>
              <a:gd name="connsiteY3" fmla="*/ 4348942 h 434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610" h="4348942">
                <a:moveTo>
                  <a:pt x="1143610" y="0"/>
                </a:moveTo>
                <a:lnTo>
                  <a:pt x="257785" y="6362"/>
                </a:lnTo>
                <a:lnTo>
                  <a:pt x="0" y="969651"/>
                </a:lnTo>
                <a:lnTo>
                  <a:pt x="0" y="434894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2"/>
            </p:custDataLst>
          </p:nvPr>
        </p:nvSpPr>
        <p:spPr bwMode="auto">
          <a:xfrm flipH="1">
            <a:off x="11366559" y="1"/>
            <a:ext cx="825441" cy="3145645"/>
          </a:xfrm>
          <a:custGeom>
            <a:avLst/>
            <a:gdLst>
              <a:gd name="connsiteX0" fmla="*/ 825441 w 825441"/>
              <a:gd name="connsiteY0" fmla="*/ 0 h 3145645"/>
              <a:gd name="connsiteX1" fmla="*/ 0 w 825441"/>
              <a:gd name="connsiteY1" fmla="*/ 5930 h 3145645"/>
              <a:gd name="connsiteX2" fmla="*/ 0 w 825441"/>
              <a:gd name="connsiteY2" fmla="*/ 3145645 h 314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441" h="3145645">
                <a:moveTo>
                  <a:pt x="825441" y="0"/>
                </a:moveTo>
                <a:lnTo>
                  <a:pt x="0" y="5930"/>
                </a:lnTo>
                <a:lnTo>
                  <a:pt x="0" y="314564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>
            <a:off x="0" y="4847327"/>
            <a:ext cx="1625600" cy="2024961"/>
            <a:chOff x="0" y="3701441"/>
            <a:chExt cx="2545496" cy="3170847"/>
          </a:xfrm>
        </p:grpSpPr>
        <p:sp>
          <p:nvSpPr>
            <p:cNvPr id="9" name="直角三角形 8"/>
            <p:cNvSpPr/>
            <p:nvPr>
              <p:custDataLst>
                <p:tags r:id="rId10"/>
              </p:custDataLst>
            </p:nvPr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直角三角形 9"/>
            <p:cNvSpPr/>
            <p:nvPr>
              <p:custDataLst>
                <p:tags r:id="rId11"/>
              </p:custDataLst>
            </p:nvPr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10571134" y="0"/>
            <a:ext cx="1620866" cy="6867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直角三角形 17"/>
          <p:cNvSpPr/>
          <p:nvPr userDrawn="1">
            <p:custDataLst>
              <p:tags r:id="rId2"/>
            </p:custDataLst>
          </p:nvPr>
        </p:nvSpPr>
        <p:spPr>
          <a:xfrm>
            <a:off x="-1" y="3429000"/>
            <a:ext cx="1524001" cy="343875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直角三角形 19"/>
          <p:cNvSpPr/>
          <p:nvPr userDrawn="1">
            <p:custDataLst>
              <p:tags r:id="rId3"/>
            </p:custDataLst>
          </p:nvPr>
        </p:nvSpPr>
        <p:spPr>
          <a:xfrm>
            <a:off x="300014" y="5660571"/>
            <a:ext cx="3742878" cy="1211717"/>
          </a:xfrm>
          <a:prstGeom prst="rtTriangl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629191" y="755271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755263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>
            <p:custDataLst>
              <p:tags r:id="rId5"/>
            </p:custDataLst>
          </p:nvPr>
        </p:nvGrpSpPr>
        <p:grpSpPr>
          <a:xfrm>
            <a:off x="0" y="5591459"/>
            <a:ext cx="1028225" cy="1280829"/>
            <a:chOff x="0" y="3701441"/>
            <a:chExt cx="2545496" cy="3170847"/>
          </a:xfrm>
        </p:grpSpPr>
        <p:sp>
          <p:nvSpPr>
            <p:cNvPr id="2" name="直角三角形 1"/>
            <p:cNvSpPr/>
            <p:nvPr>
              <p:custDataLst>
                <p:tags r:id="rId8"/>
              </p:custDataLst>
            </p:nvPr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直角三角形 5"/>
            <p:cNvSpPr/>
            <p:nvPr>
              <p:custDataLst>
                <p:tags r:id="rId9"/>
              </p:custDataLst>
            </p:nvPr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任意多边形: 形状 18"/>
          <p:cNvSpPr/>
          <p:nvPr userDrawn="1">
            <p:custDataLst>
              <p:tags r:id="rId6"/>
            </p:custDataLst>
          </p:nvPr>
        </p:nvSpPr>
        <p:spPr bwMode="auto">
          <a:xfrm>
            <a:off x="11110842" y="2817942"/>
            <a:ext cx="1081158" cy="4040061"/>
          </a:xfrm>
          <a:custGeom>
            <a:avLst/>
            <a:gdLst>
              <a:gd name="connsiteX0" fmla="*/ 1081158 w 1081158"/>
              <a:gd name="connsiteY0" fmla="*/ 0 h 4040061"/>
              <a:gd name="connsiteX1" fmla="*/ 1081158 w 1081158"/>
              <a:gd name="connsiteY1" fmla="*/ 3411949 h 4040061"/>
              <a:gd name="connsiteX2" fmla="*/ 915988 w 1081158"/>
              <a:gd name="connsiteY2" fmla="*/ 4040061 h 4040061"/>
              <a:gd name="connsiteX3" fmla="*/ 0 w 1081158"/>
              <a:gd name="connsiteY3" fmla="*/ 4040061 h 40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158" h="4040061">
                <a:moveTo>
                  <a:pt x="1081158" y="0"/>
                </a:moveTo>
                <a:lnTo>
                  <a:pt x="1081158" y="3411949"/>
                </a:lnTo>
                <a:lnTo>
                  <a:pt x="915988" y="4040061"/>
                </a:lnTo>
                <a:lnTo>
                  <a:pt x="0" y="40400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7"/>
            </p:custDataLst>
          </p:nvPr>
        </p:nvSpPr>
        <p:spPr bwMode="auto">
          <a:xfrm>
            <a:off x="10791086" y="1626514"/>
            <a:ext cx="1400914" cy="5246002"/>
          </a:xfrm>
          <a:custGeom>
            <a:avLst/>
            <a:gdLst>
              <a:gd name="connsiteX0" fmla="*/ 1400914 w 1400914"/>
              <a:gd name="connsiteY0" fmla="*/ 0 h 5246002"/>
              <a:gd name="connsiteX1" fmla="*/ 1400914 w 1400914"/>
              <a:gd name="connsiteY1" fmla="*/ 3404062 h 5246002"/>
              <a:gd name="connsiteX2" fmla="*/ 917575 w 1400914"/>
              <a:gd name="connsiteY2" fmla="*/ 5246002 h 5246002"/>
              <a:gd name="connsiteX3" fmla="*/ 0 w 1400914"/>
              <a:gd name="connsiteY3" fmla="*/ 5246002 h 524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914" h="5246002">
                <a:moveTo>
                  <a:pt x="1400914" y="0"/>
                </a:moveTo>
                <a:lnTo>
                  <a:pt x="1400914" y="3404062"/>
                </a:lnTo>
                <a:lnTo>
                  <a:pt x="917575" y="5246002"/>
                </a:lnTo>
                <a:lnTo>
                  <a:pt x="0" y="52460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>
            <p:custDataLst>
              <p:tags r:id="rId1"/>
            </p:custDataLst>
          </p:nvPr>
        </p:nvSpPr>
        <p:spPr>
          <a:xfrm flipH="1">
            <a:off x="10881995" y="3702685"/>
            <a:ext cx="1310005" cy="3166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flipH="1">
            <a:off x="9646285" y="4912360"/>
            <a:ext cx="2245360" cy="1960880"/>
          </a:xfrm>
          <a:prstGeom prst="rtTriangle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" name="Freeform 5"/>
          <p:cNvSpPr/>
          <p:nvPr>
            <p:custDataLst>
              <p:tags r:id="rId3"/>
            </p:custDataLst>
          </p:nvPr>
        </p:nvSpPr>
        <p:spPr bwMode="auto">
          <a:xfrm flipH="1">
            <a:off x="3227070" y="-3810"/>
            <a:ext cx="2719705" cy="6858000"/>
          </a:xfrm>
          <a:custGeom>
            <a:avLst/>
            <a:gdLst>
              <a:gd name="T0" fmla="*/ 1155 w 1713"/>
              <a:gd name="T1" fmla="*/ 4 h 4312"/>
              <a:gd name="T2" fmla="*/ 0 w 1713"/>
              <a:gd name="T3" fmla="*/ 4312 h 4312"/>
              <a:gd name="T4" fmla="*/ 577 w 1713"/>
              <a:gd name="T5" fmla="*/ 4312 h 4312"/>
              <a:gd name="T6" fmla="*/ 1713 w 1713"/>
              <a:gd name="T7" fmla="*/ 0 h 4312"/>
              <a:gd name="T8" fmla="*/ 1155 w 1713"/>
              <a:gd name="T9" fmla="*/ 4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3" h="4312">
                <a:moveTo>
                  <a:pt x="1155" y="4"/>
                </a:moveTo>
                <a:lnTo>
                  <a:pt x="0" y="4312"/>
                </a:lnTo>
                <a:lnTo>
                  <a:pt x="577" y="4312"/>
                </a:lnTo>
                <a:lnTo>
                  <a:pt x="1713" y="0"/>
                </a:lnTo>
                <a:lnTo>
                  <a:pt x="1155" y="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" name="Freeform 6"/>
          <p:cNvSpPr/>
          <p:nvPr>
            <p:custDataLst>
              <p:tags r:id="rId4"/>
            </p:custDataLst>
          </p:nvPr>
        </p:nvSpPr>
        <p:spPr bwMode="auto">
          <a:xfrm flipH="1">
            <a:off x="3545205" y="-3810"/>
            <a:ext cx="2720975" cy="6872605"/>
          </a:xfrm>
          <a:custGeom>
            <a:avLst/>
            <a:gdLst>
              <a:gd name="T0" fmla="*/ 1155 w 1714"/>
              <a:gd name="T1" fmla="*/ 4 h 4312"/>
              <a:gd name="T2" fmla="*/ 0 w 1714"/>
              <a:gd name="T3" fmla="*/ 4312 h 4312"/>
              <a:gd name="T4" fmla="*/ 578 w 1714"/>
              <a:gd name="T5" fmla="*/ 4312 h 4312"/>
              <a:gd name="T6" fmla="*/ 1714 w 1714"/>
              <a:gd name="T7" fmla="*/ 0 h 4312"/>
              <a:gd name="T8" fmla="*/ 1155 w 1714"/>
              <a:gd name="T9" fmla="*/ 4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4" h="4312">
                <a:moveTo>
                  <a:pt x="1155" y="4"/>
                </a:moveTo>
                <a:lnTo>
                  <a:pt x="0" y="4312"/>
                </a:lnTo>
                <a:lnTo>
                  <a:pt x="578" y="4312"/>
                </a:lnTo>
                <a:lnTo>
                  <a:pt x="1714" y="0"/>
                </a:lnTo>
                <a:lnTo>
                  <a:pt x="1155" y="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12" name="Freeform 7"/>
          <p:cNvSpPr/>
          <p:nvPr>
            <p:custDataLst>
              <p:tags r:id="rId5"/>
            </p:custDataLst>
          </p:nvPr>
        </p:nvSpPr>
        <p:spPr bwMode="auto">
          <a:xfrm flipH="1">
            <a:off x="4144645" y="3050540"/>
            <a:ext cx="992505" cy="3803650"/>
          </a:xfrm>
          <a:custGeom>
            <a:avLst/>
            <a:gdLst>
              <a:gd name="T0" fmla="*/ 496 w 625"/>
              <a:gd name="T1" fmla="*/ 0 h 2396"/>
              <a:gd name="T2" fmla="*/ 0 w 625"/>
              <a:gd name="T3" fmla="*/ 1879 h 2396"/>
              <a:gd name="T4" fmla="*/ 625 w 625"/>
              <a:gd name="T5" fmla="*/ 2396 h 2396"/>
              <a:gd name="T6" fmla="*/ 496 w 625"/>
              <a:gd name="T7" fmla="*/ 0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2396">
                <a:moveTo>
                  <a:pt x="496" y="0"/>
                </a:moveTo>
                <a:lnTo>
                  <a:pt x="0" y="1879"/>
                </a:lnTo>
                <a:lnTo>
                  <a:pt x="625" y="2396"/>
                </a:lnTo>
                <a:lnTo>
                  <a:pt x="496" y="0"/>
                </a:lnTo>
                <a:close/>
              </a:path>
            </a:pathLst>
          </a:custGeom>
          <a:solidFill>
            <a:schemeClr val="accent1">
              <a:alpha val="52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4" name="Freeform 8"/>
          <p:cNvSpPr/>
          <p:nvPr>
            <p:custDataLst>
              <p:tags r:id="rId6"/>
            </p:custDataLst>
          </p:nvPr>
        </p:nvSpPr>
        <p:spPr bwMode="auto">
          <a:xfrm flipH="1">
            <a:off x="2132965" y="5741670"/>
            <a:ext cx="3209925" cy="1127125"/>
          </a:xfrm>
          <a:custGeom>
            <a:avLst/>
            <a:gdLst>
              <a:gd name="T0" fmla="*/ 175 w 2022"/>
              <a:gd name="T1" fmla="*/ 0 h 710"/>
              <a:gd name="T2" fmla="*/ 0 w 2022"/>
              <a:gd name="T3" fmla="*/ 706 h 710"/>
              <a:gd name="T4" fmla="*/ 2022 w 2022"/>
              <a:gd name="T5" fmla="*/ 710 h 710"/>
              <a:gd name="T6" fmla="*/ 175 w 2022"/>
              <a:gd name="T7" fmla="*/ 0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2" h="710">
                <a:moveTo>
                  <a:pt x="175" y="0"/>
                </a:moveTo>
                <a:lnTo>
                  <a:pt x="0" y="706"/>
                </a:lnTo>
                <a:lnTo>
                  <a:pt x="2022" y="710"/>
                </a:lnTo>
                <a:lnTo>
                  <a:pt x="1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8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6245642" y="1895559"/>
            <a:ext cx="527484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000" baseline="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任意多边形: 形状 8"/>
          <p:cNvSpPr/>
          <p:nvPr>
            <p:custDataLst>
              <p:tags r:id="rId11"/>
            </p:custDataLst>
          </p:nvPr>
        </p:nvSpPr>
        <p:spPr>
          <a:xfrm rot="-874746" flipH="1">
            <a:off x="-744650" y="-380042"/>
            <a:ext cx="5451830" cy="8055151"/>
          </a:xfrm>
          <a:custGeom>
            <a:avLst/>
            <a:gdLst>
              <a:gd name="connsiteX0" fmla="*/ 0 w 5451830"/>
              <a:gd name="connsiteY0" fmla="*/ 968984 h 8055151"/>
              <a:gd name="connsiteX1" fmla="*/ 3725560 w 5451830"/>
              <a:gd name="connsiteY1" fmla="*/ 0 h 8055151"/>
              <a:gd name="connsiteX2" fmla="*/ 5451830 w 5451830"/>
              <a:gd name="connsiteY2" fmla="*/ 6637180 h 8055151"/>
              <a:gd name="connsiteX3" fmla="*/ 0 w 5451830"/>
              <a:gd name="connsiteY3" fmla="*/ 8055151 h 80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51830" h="8055151">
                <a:moveTo>
                  <a:pt x="0" y="968984"/>
                </a:moveTo>
                <a:lnTo>
                  <a:pt x="3725560" y="0"/>
                </a:lnTo>
                <a:lnTo>
                  <a:pt x="5451830" y="6637180"/>
                </a:lnTo>
                <a:lnTo>
                  <a:pt x="0" y="8055151"/>
                </a:lnTo>
                <a:close/>
              </a:path>
            </a:pathLst>
          </a:custGeom>
          <a:blipFill>
            <a:blip r:embed="rId13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0" y="5591459"/>
            <a:ext cx="1028225" cy="1280829"/>
            <a:chOff x="0" y="3701441"/>
            <a:chExt cx="2545496" cy="3170847"/>
          </a:xfrm>
        </p:grpSpPr>
        <p:sp>
          <p:nvSpPr>
            <p:cNvPr id="7" name="直角三角形 6"/>
            <p:cNvSpPr/>
            <p:nvPr>
              <p:custDataLst>
                <p:tags r:id="rId8"/>
              </p:custDataLst>
            </p:nvPr>
          </p:nvSpPr>
          <p:spPr>
            <a:xfrm>
              <a:off x="0" y="3701441"/>
              <a:ext cx="1309708" cy="3166312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" name="直角三角形 7"/>
            <p:cNvSpPr/>
            <p:nvPr>
              <p:custDataLst>
                <p:tags r:id="rId9"/>
              </p:custDataLst>
            </p:nvPr>
          </p:nvSpPr>
          <p:spPr>
            <a:xfrm>
              <a:off x="300013" y="4911135"/>
              <a:ext cx="2245483" cy="1961153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 bwMode="auto">
          <a:xfrm>
            <a:off x="11110842" y="2817942"/>
            <a:ext cx="1081158" cy="4040061"/>
          </a:xfrm>
          <a:custGeom>
            <a:avLst/>
            <a:gdLst>
              <a:gd name="connsiteX0" fmla="*/ 1081158 w 1081158"/>
              <a:gd name="connsiteY0" fmla="*/ 0 h 4040061"/>
              <a:gd name="connsiteX1" fmla="*/ 1081158 w 1081158"/>
              <a:gd name="connsiteY1" fmla="*/ 3411949 h 4040061"/>
              <a:gd name="connsiteX2" fmla="*/ 915988 w 1081158"/>
              <a:gd name="connsiteY2" fmla="*/ 4040061 h 4040061"/>
              <a:gd name="connsiteX3" fmla="*/ 0 w 1081158"/>
              <a:gd name="connsiteY3" fmla="*/ 4040061 h 40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158" h="4040061">
                <a:moveTo>
                  <a:pt x="1081158" y="0"/>
                </a:moveTo>
                <a:lnTo>
                  <a:pt x="1081158" y="3411949"/>
                </a:lnTo>
                <a:lnTo>
                  <a:pt x="915988" y="4040061"/>
                </a:lnTo>
                <a:lnTo>
                  <a:pt x="0" y="40400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3"/>
            </p:custDataLst>
          </p:nvPr>
        </p:nvSpPr>
        <p:spPr bwMode="auto">
          <a:xfrm>
            <a:off x="10791086" y="1626514"/>
            <a:ext cx="1400914" cy="5246002"/>
          </a:xfrm>
          <a:custGeom>
            <a:avLst/>
            <a:gdLst>
              <a:gd name="connsiteX0" fmla="*/ 1400914 w 1400914"/>
              <a:gd name="connsiteY0" fmla="*/ 0 h 5246002"/>
              <a:gd name="connsiteX1" fmla="*/ 1400914 w 1400914"/>
              <a:gd name="connsiteY1" fmla="*/ 3404062 h 5246002"/>
              <a:gd name="connsiteX2" fmla="*/ 917575 w 1400914"/>
              <a:gd name="connsiteY2" fmla="*/ 5246002 h 5246002"/>
              <a:gd name="connsiteX3" fmla="*/ 0 w 1400914"/>
              <a:gd name="connsiteY3" fmla="*/ 5246002 h 524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914" h="5246002">
                <a:moveTo>
                  <a:pt x="1400914" y="0"/>
                </a:moveTo>
                <a:lnTo>
                  <a:pt x="1400914" y="3404062"/>
                </a:lnTo>
                <a:lnTo>
                  <a:pt x="917575" y="5246002"/>
                </a:lnTo>
                <a:lnTo>
                  <a:pt x="0" y="52460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 flipH="1">
            <a:off x="-1" y="4291097"/>
            <a:ext cx="2061029" cy="2566903"/>
            <a:chOff x="9646285" y="3702685"/>
            <a:chExt cx="2545715" cy="3170555"/>
          </a:xfrm>
        </p:grpSpPr>
        <p:sp>
          <p:nvSpPr>
            <p:cNvPr id="10" name="直角三角形 9"/>
            <p:cNvSpPr/>
            <p:nvPr>
              <p:custDataLst>
                <p:tags r:id="rId10"/>
              </p:custDataLst>
            </p:nvPr>
          </p:nvSpPr>
          <p:spPr>
            <a:xfrm flipH="1">
              <a:off x="10881995" y="3702685"/>
              <a:ext cx="1310005" cy="316611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1" name="直角三角形 10"/>
            <p:cNvSpPr/>
            <p:nvPr>
              <p:custDataLst>
                <p:tags r:id="rId11"/>
              </p:custDataLst>
            </p:nvPr>
          </p:nvSpPr>
          <p:spPr>
            <a:xfrm flipH="1">
              <a:off x="9646285" y="4912360"/>
              <a:ext cx="2245360" cy="1960880"/>
            </a:xfrm>
            <a:prstGeom prst="rtTriangle">
              <a:avLst/>
            </a:prstGeom>
            <a:solidFill>
              <a:schemeClr val="accent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12" name="任意多边形: 形状 11"/>
          <p:cNvSpPr/>
          <p:nvPr userDrawn="1">
            <p:custDataLst>
              <p:tags r:id="rId3"/>
            </p:custDataLst>
          </p:nvPr>
        </p:nvSpPr>
        <p:spPr bwMode="auto">
          <a:xfrm>
            <a:off x="11424738" y="3990904"/>
            <a:ext cx="767262" cy="2867099"/>
          </a:xfrm>
          <a:custGeom>
            <a:avLst/>
            <a:gdLst>
              <a:gd name="connsiteX0" fmla="*/ 1081158 w 1081158"/>
              <a:gd name="connsiteY0" fmla="*/ 0 h 4040061"/>
              <a:gd name="connsiteX1" fmla="*/ 1081158 w 1081158"/>
              <a:gd name="connsiteY1" fmla="*/ 3411949 h 4040061"/>
              <a:gd name="connsiteX2" fmla="*/ 915988 w 1081158"/>
              <a:gd name="connsiteY2" fmla="*/ 4040061 h 4040061"/>
              <a:gd name="connsiteX3" fmla="*/ 0 w 1081158"/>
              <a:gd name="connsiteY3" fmla="*/ 4040061 h 404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158" h="4040061">
                <a:moveTo>
                  <a:pt x="1081158" y="0"/>
                </a:moveTo>
                <a:lnTo>
                  <a:pt x="1081158" y="3411949"/>
                </a:lnTo>
                <a:lnTo>
                  <a:pt x="915988" y="4040061"/>
                </a:lnTo>
                <a:lnTo>
                  <a:pt x="0" y="404006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 bwMode="auto">
          <a:xfrm>
            <a:off x="11197816" y="3149600"/>
            <a:ext cx="994183" cy="3722916"/>
          </a:xfrm>
          <a:custGeom>
            <a:avLst/>
            <a:gdLst>
              <a:gd name="connsiteX0" fmla="*/ 1400914 w 1400914"/>
              <a:gd name="connsiteY0" fmla="*/ 0 h 5246002"/>
              <a:gd name="connsiteX1" fmla="*/ 1400914 w 1400914"/>
              <a:gd name="connsiteY1" fmla="*/ 3404062 h 5246002"/>
              <a:gd name="connsiteX2" fmla="*/ 917575 w 1400914"/>
              <a:gd name="connsiteY2" fmla="*/ 5246002 h 5246002"/>
              <a:gd name="connsiteX3" fmla="*/ 0 w 1400914"/>
              <a:gd name="connsiteY3" fmla="*/ 5246002 h 524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914" h="5246002">
                <a:moveTo>
                  <a:pt x="1400914" y="0"/>
                </a:moveTo>
                <a:lnTo>
                  <a:pt x="1400914" y="3404062"/>
                </a:lnTo>
                <a:lnTo>
                  <a:pt x="917575" y="5246002"/>
                </a:lnTo>
                <a:lnTo>
                  <a:pt x="0" y="524600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3000"/>
            </a:schemeClr>
          </a:solidFill>
          <a:ln w="4763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baseline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电子产品&#10;&#10;自动生成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2" cstate="print"/>
          <a:srcRect/>
          <a:stretch>
            <a:fillRect/>
          </a:stretch>
        </p:blipFill>
        <p:spPr>
          <a:xfrm>
            <a:off x="5353050" y="1"/>
            <a:ext cx="6952161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51101" y="2793306"/>
            <a:ext cx="7070499" cy="1501881"/>
          </a:xfrm>
        </p:spPr>
        <p:txBody>
          <a:bodyPr lIns="90000" tIns="46800" rIns="90000" bIns="0" anchor="t" anchorCtr="0">
            <a:noAutofit/>
          </a:bodyPr>
          <a:lstStyle>
            <a:lvl1pPr algn="ctr">
              <a:defRPr sz="80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40800" y="586800"/>
            <a:ext cx="3481200" cy="316800"/>
          </a:xfrm>
        </p:spPr>
        <p:txBody>
          <a:bodyPr lIns="90000" tIns="0" rIns="90000" bIns="46800" anchor="ctr">
            <a:normAutofit/>
          </a:bodyPr>
          <a:lstStyle>
            <a:lvl1pPr marL="0" indent="0" algn="dist" eaLnBrk="1" fontAlgn="auto" latinLnBrk="0" hangingPunct="1">
              <a:lnSpc>
                <a:spcPct val="150000"/>
              </a:lnSpc>
              <a:buNone/>
              <a:defRPr sz="1100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(使用中文字体)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947027" y="4671380"/>
            <a:ext cx="1298722" cy="451950"/>
          </a:xfrm>
          <a:ln>
            <a:solidFill>
              <a:schemeClr val="bg1">
                <a:lumMod val="85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2000" spc="0" baseline="0">
                <a:solidFill>
                  <a:schemeClr val="bg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Nirmala UI Semilight" panose="020B0402040204020203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cxnSp>
        <p:nvCxnSpPr>
          <p:cNvPr id="22" name="直接连接符 21"/>
          <p:cNvCxnSpPr/>
          <p:nvPr>
            <p:custDataLst>
              <p:tags r:id="rId8"/>
            </p:custDataLst>
          </p:nvPr>
        </p:nvCxnSpPr>
        <p:spPr>
          <a:xfrm>
            <a:off x="3579742" y="1562567"/>
            <a:ext cx="3759200" cy="0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9"/>
            </p:custDataLst>
          </p:nvPr>
        </p:nvCxnSpPr>
        <p:spPr>
          <a:xfrm>
            <a:off x="3632200" y="0"/>
            <a:ext cx="0" cy="1612620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0"/>
            </p:custDataLst>
          </p:nvPr>
        </p:nvCxnSpPr>
        <p:spPr>
          <a:xfrm>
            <a:off x="7281792" y="0"/>
            <a:ext cx="0" cy="1599920"/>
          </a:xfrm>
          <a:prstGeom prst="line">
            <a:avLst/>
          </a:prstGeom>
          <a:ln w="1111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电子产品&#10;&#10;自动生成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6096000" y="1293517"/>
            <a:ext cx="4730412" cy="4666343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746536" y="706020"/>
            <a:ext cx="4849586" cy="4666343"/>
          </a:xfrm>
          <a:prstGeom prst="rect">
            <a:avLst/>
          </a:prstGeom>
          <a:noFill/>
          <a:ln w="1111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398662" y="3291840"/>
            <a:ext cx="3765009" cy="794377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2800" b="0" u="none" strike="noStrike" kern="1200" cap="none" spc="3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398662" y="4154679"/>
            <a:ext cx="3765009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4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电子产品&#10;&#10;自动生成的说明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5290097" y="0"/>
            <a:ext cx="6444703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817007" y="1095828"/>
            <a:ext cx="4849586" cy="4666343"/>
          </a:xfrm>
          <a:prstGeom prst="rect">
            <a:avLst/>
          </a:prstGeom>
          <a:noFill/>
          <a:ln w="1111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192021" y="2513257"/>
            <a:ext cx="4272280" cy="132331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309789" y="235339"/>
            <a:ext cx="11572422" cy="638732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  <a:lvl2pPr>
              <a:defRPr baseline="0">
                <a:latin typeface="(使用中文字体)"/>
                <a:ea typeface="微软雅黑" panose="020B0503020204020204" charset="-122"/>
              </a:defRPr>
            </a:lvl2pPr>
            <a:lvl3pPr>
              <a:defRPr baseline="0">
                <a:latin typeface="(使用中文字体)"/>
                <a:ea typeface="微软雅黑" panose="020B0503020204020204" charset="-122"/>
              </a:defRPr>
            </a:lvl3pPr>
            <a:lvl4pPr>
              <a:defRPr baseline="0">
                <a:latin typeface="(使用中文字体)"/>
                <a:ea typeface="微软雅黑" panose="020B0503020204020204" charset="-122"/>
              </a:defRPr>
            </a:lvl4pPr>
            <a:lvl5pPr>
              <a:defRPr baseline="0">
                <a:latin typeface="(使用中文字体)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latin typeface="(使用中文字体)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(使用中文字体)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237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241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236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2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239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2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5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0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1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09.xml"/><Relationship Id="rId1" Type="http://schemas.openxmlformats.org/officeDocument/2006/relationships/tags" Target="../tags/tag408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10" Type="http://schemas.openxmlformats.org/officeDocument/2006/relationships/image" Target="../media/image14.png"/><Relationship Id="rId4" Type="http://schemas.openxmlformats.org/officeDocument/2006/relationships/tags" Target="../tags/tag411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3" Type="http://schemas.openxmlformats.org/officeDocument/2006/relationships/tags" Target="../tags/tag416.xml"/><Relationship Id="rId7" Type="http://schemas.openxmlformats.org/officeDocument/2006/relationships/tags" Target="../tags/tag420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9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2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3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5" Type="http://schemas.openxmlformats.org/officeDocument/2006/relationships/tags" Target="../tags/tag432.xml"/><Relationship Id="rId4" Type="http://schemas.openxmlformats.org/officeDocument/2006/relationships/tags" Target="../tags/tag4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7" Type="http://schemas.openxmlformats.org/officeDocument/2006/relationships/image" Target="../media/image16.png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38.xml"/><Relationship Id="rId4" Type="http://schemas.openxmlformats.org/officeDocument/2006/relationships/tags" Target="../tags/tag4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7" Type="http://schemas.openxmlformats.org/officeDocument/2006/relationships/image" Target="../media/image17.png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44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tags" Target="../tags/tag449.xml"/><Relationship Id="rId5" Type="http://schemas.openxmlformats.org/officeDocument/2006/relationships/tags" Target="../tags/tag448.xml"/><Relationship Id="rId4" Type="http://schemas.openxmlformats.org/officeDocument/2006/relationships/tags" Target="../tags/tag44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5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tags" Target="../tags/tag45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5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5" Type="http://schemas.openxmlformats.org/officeDocument/2006/relationships/tags" Target="../tags/tag460.xml"/><Relationship Id="rId4" Type="http://schemas.openxmlformats.org/officeDocument/2006/relationships/tags" Target="../tags/tag4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7" Type="http://schemas.openxmlformats.org/officeDocument/2006/relationships/image" Target="../media/image6.png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61.xml"/><Relationship Id="rId4" Type="http://schemas.openxmlformats.org/officeDocument/2006/relationships/tags" Target="../tags/tag36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6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tags" Target="../tags/tag467.xml"/><Relationship Id="rId5" Type="http://schemas.openxmlformats.org/officeDocument/2006/relationships/tags" Target="../tags/tag466.xml"/><Relationship Id="rId4" Type="http://schemas.openxmlformats.org/officeDocument/2006/relationships/tags" Target="../tags/tag46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7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5" Type="http://schemas.openxmlformats.org/officeDocument/2006/relationships/tags" Target="../tags/tag472.xml"/><Relationship Id="rId4" Type="http://schemas.openxmlformats.org/officeDocument/2006/relationships/tags" Target="../tags/tag47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47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6" Type="http://schemas.openxmlformats.org/officeDocument/2006/relationships/tags" Target="../tags/tag479.xml"/><Relationship Id="rId5" Type="http://schemas.openxmlformats.org/officeDocument/2006/relationships/tags" Target="../tags/tag478.xml"/><Relationship Id="rId4" Type="http://schemas.openxmlformats.org/officeDocument/2006/relationships/tags" Target="../tags/tag47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8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5" Type="http://schemas.openxmlformats.org/officeDocument/2006/relationships/tags" Target="../tags/tag484.xml"/><Relationship Id="rId4" Type="http://schemas.openxmlformats.org/officeDocument/2006/relationships/tags" Target="../tags/tag48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8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87.xml"/><Relationship Id="rId1" Type="http://schemas.openxmlformats.org/officeDocument/2006/relationships/tags" Target="../tags/tag486.xml"/><Relationship Id="rId6" Type="http://schemas.openxmlformats.org/officeDocument/2006/relationships/tags" Target="../tags/tag491.xml"/><Relationship Id="rId5" Type="http://schemas.openxmlformats.org/officeDocument/2006/relationships/tags" Target="../tags/tag490.xml"/><Relationship Id="rId4" Type="http://schemas.openxmlformats.org/officeDocument/2006/relationships/tags" Target="../tags/tag48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49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3.xml"/><Relationship Id="rId1" Type="http://schemas.openxmlformats.org/officeDocument/2006/relationships/tags" Target="../tags/tag492.xml"/><Relationship Id="rId6" Type="http://schemas.openxmlformats.org/officeDocument/2006/relationships/tags" Target="../tags/tag497.xml"/><Relationship Id="rId5" Type="http://schemas.openxmlformats.org/officeDocument/2006/relationships/tags" Target="../tags/tag496.xml"/><Relationship Id="rId4" Type="http://schemas.openxmlformats.org/officeDocument/2006/relationships/tags" Target="../tags/tag49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05.xml"/><Relationship Id="rId3" Type="http://schemas.openxmlformats.org/officeDocument/2006/relationships/tags" Target="../tags/tag500.xml"/><Relationship Id="rId7" Type="http://schemas.openxmlformats.org/officeDocument/2006/relationships/tags" Target="../tags/tag504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4" Type="http://schemas.openxmlformats.org/officeDocument/2006/relationships/tags" Target="../tags/tag501.xml"/><Relationship Id="rId9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508.xml"/><Relationship Id="rId7" Type="http://schemas.openxmlformats.org/officeDocument/2006/relationships/tags" Target="../tags/tag512.xml"/><Relationship Id="rId2" Type="http://schemas.openxmlformats.org/officeDocument/2006/relationships/tags" Target="../tags/tag507.xml"/><Relationship Id="rId1" Type="http://schemas.openxmlformats.org/officeDocument/2006/relationships/tags" Target="../tags/tag506.xml"/><Relationship Id="rId6" Type="http://schemas.openxmlformats.org/officeDocument/2006/relationships/tags" Target="../tags/tag511.xml"/><Relationship Id="rId5" Type="http://schemas.openxmlformats.org/officeDocument/2006/relationships/tags" Target="../tags/tag510.xml"/><Relationship Id="rId4" Type="http://schemas.openxmlformats.org/officeDocument/2006/relationships/tags" Target="../tags/tag50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20.xml"/><Relationship Id="rId3" Type="http://schemas.openxmlformats.org/officeDocument/2006/relationships/tags" Target="../tags/tag515.xml"/><Relationship Id="rId7" Type="http://schemas.openxmlformats.org/officeDocument/2006/relationships/tags" Target="../tags/tag519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tags" Target="../tags/tag518.xml"/><Relationship Id="rId5" Type="http://schemas.openxmlformats.org/officeDocument/2006/relationships/tags" Target="../tags/tag517.xml"/><Relationship Id="rId4" Type="http://schemas.openxmlformats.org/officeDocument/2006/relationships/tags" Target="../tags/tag516.xml"/><Relationship Id="rId9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2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22.xml"/><Relationship Id="rId1" Type="http://schemas.openxmlformats.org/officeDocument/2006/relationships/tags" Target="../tags/tag521.xml"/><Relationship Id="rId6" Type="http://schemas.openxmlformats.org/officeDocument/2006/relationships/tags" Target="../tags/tag526.xml"/><Relationship Id="rId5" Type="http://schemas.openxmlformats.org/officeDocument/2006/relationships/tags" Target="../tags/tag525.xml"/><Relationship Id="rId4" Type="http://schemas.openxmlformats.org/officeDocument/2006/relationships/tags" Target="../tags/tag5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34.xml"/><Relationship Id="rId3" Type="http://schemas.openxmlformats.org/officeDocument/2006/relationships/tags" Target="../tags/tag529.xml"/><Relationship Id="rId7" Type="http://schemas.openxmlformats.org/officeDocument/2006/relationships/tags" Target="../tags/tag533.xml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tags" Target="../tags/tag532.xml"/><Relationship Id="rId5" Type="http://schemas.openxmlformats.org/officeDocument/2006/relationships/tags" Target="../tags/tag531.xml"/><Relationship Id="rId4" Type="http://schemas.openxmlformats.org/officeDocument/2006/relationships/tags" Target="../tags/tag530.xml"/><Relationship Id="rId9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3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4" Type="http://schemas.openxmlformats.org/officeDocument/2006/relationships/tags" Target="../tags/tag53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48.xml"/><Relationship Id="rId3" Type="http://schemas.openxmlformats.org/officeDocument/2006/relationships/tags" Target="../tags/tag543.xml"/><Relationship Id="rId7" Type="http://schemas.openxmlformats.org/officeDocument/2006/relationships/tags" Target="../tags/tag547.xml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6" Type="http://schemas.openxmlformats.org/officeDocument/2006/relationships/tags" Target="../tags/tag546.xml"/><Relationship Id="rId5" Type="http://schemas.openxmlformats.org/officeDocument/2006/relationships/tags" Target="../tags/tag545.xml"/><Relationship Id="rId4" Type="http://schemas.openxmlformats.org/officeDocument/2006/relationships/tags" Target="../tags/tag544.xml"/><Relationship Id="rId9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55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50.xml"/><Relationship Id="rId1" Type="http://schemas.openxmlformats.org/officeDocument/2006/relationships/tags" Target="../tags/tag549.xml"/><Relationship Id="rId6" Type="http://schemas.openxmlformats.org/officeDocument/2006/relationships/tags" Target="../tags/tag554.xml"/><Relationship Id="rId5" Type="http://schemas.openxmlformats.org/officeDocument/2006/relationships/tags" Target="../tags/tag553.xml"/><Relationship Id="rId4" Type="http://schemas.openxmlformats.org/officeDocument/2006/relationships/tags" Target="../tags/tag5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55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56.xml"/><Relationship Id="rId1" Type="http://schemas.openxmlformats.org/officeDocument/2006/relationships/tags" Target="../tags/tag555.xml"/><Relationship Id="rId6" Type="http://schemas.openxmlformats.org/officeDocument/2006/relationships/tags" Target="../tags/tag560.xml"/><Relationship Id="rId5" Type="http://schemas.openxmlformats.org/officeDocument/2006/relationships/tags" Target="../tags/tag559.xml"/><Relationship Id="rId4" Type="http://schemas.openxmlformats.org/officeDocument/2006/relationships/tags" Target="../tags/tag55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568.xml"/><Relationship Id="rId3" Type="http://schemas.openxmlformats.org/officeDocument/2006/relationships/tags" Target="../tags/tag563.xml"/><Relationship Id="rId7" Type="http://schemas.openxmlformats.org/officeDocument/2006/relationships/tags" Target="../tags/tag567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tags" Target="../tags/tag566.xml"/><Relationship Id="rId5" Type="http://schemas.openxmlformats.org/officeDocument/2006/relationships/tags" Target="../tags/tag565.xml"/><Relationship Id="rId4" Type="http://schemas.openxmlformats.org/officeDocument/2006/relationships/tags" Target="../tags/tag564.xml"/><Relationship Id="rId9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571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70.xml"/><Relationship Id="rId1" Type="http://schemas.openxmlformats.org/officeDocument/2006/relationships/tags" Target="../tags/tag569.xml"/><Relationship Id="rId6" Type="http://schemas.openxmlformats.org/officeDocument/2006/relationships/tags" Target="../tags/tag574.xml"/><Relationship Id="rId5" Type="http://schemas.openxmlformats.org/officeDocument/2006/relationships/tags" Target="../tags/tag573.xml"/><Relationship Id="rId4" Type="http://schemas.openxmlformats.org/officeDocument/2006/relationships/tags" Target="../tags/tag57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582.xml"/><Relationship Id="rId3" Type="http://schemas.openxmlformats.org/officeDocument/2006/relationships/tags" Target="../tags/tag577.xml"/><Relationship Id="rId7" Type="http://schemas.openxmlformats.org/officeDocument/2006/relationships/tags" Target="../tags/tag581.xml"/><Relationship Id="rId2" Type="http://schemas.openxmlformats.org/officeDocument/2006/relationships/tags" Target="../tags/tag576.xml"/><Relationship Id="rId1" Type="http://schemas.openxmlformats.org/officeDocument/2006/relationships/tags" Target="../tags/tag575.xml"/><Relationship Id="rId6" Type="http://schemas.openxmlformats.org/officeDocument/2006/relationships/tags" Target="../tags/tag580.xml"/><Relationship Id="rId5" Type="http://schemas.openxmlformats.org/officeDocument/2006/relationships/tags" Target="../tags/tag579.xml"/><Relationship Id="rId4" Type="http://schemas.openxmlformats.org/officeDocument/2006/relationships/tags" Target="../tags/tag578.xml"/><Relationship Id="rId9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590.xml"/><Relationship Id="rId3" Type="http://schemas.openxmlformats.org/officeDocument/2006/relationships/tags" Target="../tags/tag585.xml"/><Relationship Id="rId7" Type="http://schemas.openxmlformats.org/officeDocument/2006/relationships/tags" Target="../tags/tag589.xml"/><Relationship Id="rId2" Type="http://schemas.openxmlformats.org/officeDocument/2006/relationships/tags" Target="../tags/tag584.xml"/><Relationship Id="rId1" Type="http://schemas.openxmlformats.org/officeDocument/2006/relationships/tags" Target="../tags/tag583.xml"/><Relationship Id="rId6" Type="http://schemas.openxmlformats.org/officeDocument/2006/relationships/tags" Target="../tags/tag588.xml"/><Relationship Id="rId5" Type="http://schemas.openxmlformats.org/officeDocument/2006/relationships/tags" Target="../tags/tag587.xml"/><Relationship Id="rId4" Type="http://schemas.openxmlformats.org/officeDocument/2006/relationships/tags" Target="../tags/tag586.xml"/><Relationship Id="rId9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598.xml"/><Relationship Id="rId3" Type="http://schemas.openxmlformats.org/officeDocument/2006/relationships/tags" Target="../tags/tag593.xml"/><Relationship Id="rId7" Type="http://schemas.openxmlformats.org/officeDocument/2006/relationships/tags" Target="../tags/tag597.xml"/><Relationship Id="rId2" Type="http://schemas.openxmlformats.org/officeDocument/2006/relationships/tags" Target="../tags/tag592.xml"/><Relationship Id="rId1" Type="http://schemas.openxmlformats.org/officeDocument/2006/relationships/tags" Target="../tags/tag591.xml"/><Relationship Id="rId6" Type="http://schemas.openxmlformats.org/officeDocument/2006/relationships/tags" Target="../tags/tag596.xml"/><Relationship Id="rId5" Type="http://schemas.openxmlformats.org/officeDocument/2006/relationships/tags" Target="../tags/tag59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594.xml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70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606.xml"/><Relationship Id="rId3" Type="http://schemas.openxmlformats.org/officeDocument/2006/relationships/tags" Target="../tags/tag601.xml"/><Relationship Id="rId7" Type="http://schemas.openxmlformats.org/officeDocument/2006/relationships/tags" Target="../tags/tag605.xml"/><Relationship Id="rId2" Type="http://schemas.openxmlformats.org/officeDocument/2006/relationships/tags" Target="../tags/tag600.xml"/><Relationship Id="rId1" Type="http://schemas.openxmlformats.org/officeDocument/2006/relationships/tags" Target="../tags/tag599.xml"/><Relationship Id="rId6" Type="http://schemas.openxmlformats.org/officeDocument/2006/relationships/tags" Target="../tags/tag604.xml"/><Relationship Id="rId5" Type="http://schemas.openxmlformats.org/officeDocument/2006/relationships/tags" Target="../tags/tag603.xml"/><Relationship Id="rId4" Type="http://schemas.openxmlformats.org/officeDocument/2006/relationships/tags" Target="../tags/tag602.xml"/><Relationship Id="rId9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0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08.xml"/><Relationship Id="rId1" Type="http://schemas.openxmlformats.org/officeDocument/2006/relationships/tags" Target="../tags/tag607.xml"/><Relationship Id="rId6" Type="http://schemas.openxmlformats.org/officeDocument/2006/relationships/tags" Target="../tags/tag612.xml"/><Relationship Id="rId5" Type="http://schemas.openxmlformats.org/officeDocument/2006/relationships/tags" Target="../tags/tag611.xml"/><Relationship Id="rId4" Type="http://schemas.openxmlformats.org/officeDocument/2006/relationships/tags" Target="../tags/tag6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614.xml"/><Relationship Id="rId1" Type="http://schemas.openxmlformats.org/officeDocument/2006/relationships/tags" Target="../tags/tag6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7" Type="http://schemas.openxmlformats.org/officeDocument/2006/relationships/image" Target="../media/image8.png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78.xml"/><Relationship Id="rId4" Type="http://schemas.openxmlformats.org/officeDocument/2006/relationships/tags" Target="../tags/tag3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83.xml"/><Relationship Id="rId4" Type="http://schemas.openxmlformats.org/officeDocument/2006/relationships/tags" Target="../tags/tag3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5" Type="http://schemas.openxmlformats.org/officeDocument/2006/relationships/tags" Target="../tags/tag394.xml"/><Relationship Id="rId4" Type="http://schemas.openxmlformats.org/officeDocument/2006/relationships/tags" Target="../tags/tag39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9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97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5" Type="http://schemas.openxmlformats.org/officeDocument/2006/relationships/tags" Target="../tags/tag400.xml"/><Relationship Id="rId4" Type="http://schemas.openxmlformats.org/officeDocument/2006/relationships/tags" Target="../tags/tag399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E5A61649-E64A-73BE-FE4E-25F30FEAAA9A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058400" y="1335088"/>
            <a:ext cx="152400" cy="55562"/>
            <a:chOff x="9839643" y="910585"/>
            <a:chExt cx="203545" cy="7461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FE7A1FF-9BCB-66E1-21B0-1806EF6B019D}"/>
                </a:ext>
              </a:extLst>
            </p:cNvPr>
            <p:cNvCxnSpPr/>
            <p:nvPr>
              <p:custDataLst>
                <p:tags r:id="rId3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C3A4617-5340-BA2E-EE58-25918C9CBA7A}"/>
                </a:ext>
              </a:extLst>
            </p:cNvPr>
            <p:cNvCxnSpPr/>
            <p:nvPr>
              <p:custDataLst>
                <p:tags r:id="rId4"/>
              </p:custDataLst>
            </p:nvPr>
          </p:nvCxnSpPr>
          <p:spPr>
            <a:xfrm>
              <a:off x="9839643" y="985197"/>
              <a:ext cx="154780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pic>
        <p:nvPicPr>
          <p:cNvPr id="7171" name="图片 3">
            <a:extLst>
              <a:ext uri="{FF2B5EF4-FFF2-40B4-BE49-F238E27FC236}">
                <a16:creationId xmlns:a16="http://schemas.microsoft.com/office/drawing/2014/main" id="{28CDC9F3-9AD8-EBE7-DCAE-BE4E40933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9" y="115889"/>
            <a:ext cx="8963025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1D23BF3-FA90-5048-29EF-BCC44C56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3500439"/>
            <a:ext cx="7772400" cy="7191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UL217</a:t>
            </a:r>
            <a:r>
              <a:rPr lang="zh-CN" altLang="en-US" sz="2400" dirty="0">
                <a:solidFill>
                  <a:schemeClr val="tx1"/>
                </a:solidFill>
              </a:rPr>
              <a:t>认证测试项目介绍</a:t>
            </a:r>
            <a:br>
              <a:rPr lang="en-US" altLang="zh-CN" sz="3000" u="sng" dirty="0"/>
            </a:br>
            <a:endParaRPr lang="zh-CN" altLang="en-US" sz="3000" u="sng" dirty="0"/>
          </a:p>
        </p:txBody>
      </p:sp>
      <p:sp>
        <p:nvSpPr>
          <p:cNvPr id="7173" name="标题 1">
            <a:extLst>
              <a:ext uri="{FF2B5EF4-FFF2-40B4-BE49-F238E27FC236}">
                <a16:creationId xmlns:a16="http://schemas.microsoft.com/office/drawing/2014/main" id="{5BF49C57-7E6C-9351-3493-DF373AB00B58}"/>
              </a:ext>
            </a:extLst>
          </p:cNvPr>
          <p:cNvSpPr txBox="1">
            <a:spLocks/>
          </p:cNvSpPr>
          <p:nvPr/>
        </p:nvSpPr>
        <p:spPr bwMode="auto">
          <a:xfrm>
            <a:off x="8809892" y="4868864"/>
            <a:ext cx="2461846" cy="64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200"/>
              </a:spcBef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1200"/>
              </a:spcBef>
              <a:buFont typeface="Arial" panose="020B0604020202020204" pitchFamily="34" charset="0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12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12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1200"/>
              </a:spcBef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                                                                             KAI WANG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                                                                              </a:t>
            </a:r>
            <a:endParaRPr lang="zh-CN" altLang="en-US" sz="3000" u="sng" dirty="0">
              <a:ea typeface="黑体" panose="02010609060101010101" pitchFamily="49" charset="-122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7D603111-A36F-0211-FC4F-06D8A4DDD82F}"/>
              </a:ext>
            </a:extLst>
          </p:cNvPr>
          <p:cNvSpPr txBox="1">
            <a:spLocks/>
          </p:cNvSpPr>
          <p:nvPr/>
        </p:nvSpPr>
        <p:spPr>
          <a:xfrm>
            <a:off x="2174875" y="5643564"/>
            <a:ext cx="7429500" cy="7191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1200"/>
              </a:spcBef>
              <a:buFont typeface="Times New Roman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1200"/>
              </a:spcBef>
              <a:buFont typeface="Times New Roman" pitchFamily="18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br>
              <a:rPr lang="en-US" altLang="zh-CN"/>
            </a:br>
            <a:r>
              <a:rPr lang="en-US" altLang="zh-CN" sz="1800">
                <a:solidFill>
                  <a:srgbClr val="3C3736"/>
                </a:solidFill>
                <a:latin typeface="MicrosoftYaHei"/>
              </a:rPr>
              <a:t>X-Sense Innovations Co., Ltd.</a:t>
            </a:r>
            <a:r>
              <a:rPr lang="en-US" altLang="zh-CN" sz="1600"/>
              <a:t> </a:t>
            </a:r>
            <a:br>
              <a:rPr lang="en-US" altLang="zh-CN" sz="1600"/>
            </a:b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4295873" cy="1299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Battery trouble voltage determination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7"/>
            <a:ext cx="10717630" cy="48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确认烟雾警报器低电压值。</a:t>
            </a: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EA8BCE-3BD4-A12D-DDE2-76112A6F1B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585" y="2491536"/>
            <a:ext cx="6622440" cy="35384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86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4295873" cy="7391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>
                <a:solidFill>
                  <a:srgbClr val="242021"/>
                </a:solidFill>
                <a:effectLst/>
                <a:latin typeface="Helvetica-Bold"/>
              </a:rPr>
              <a:t>Sensitivity Test</a:t>
            </a:r>
            <a:r>
              <a:rPr lang="en-US" altLang="zh-CN"/>
              <a:t> </a:t>
            </a:r>
            <a:br>
              <a:rPr lang="en-US" altLang="zh-CN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7"/>
            <a:ext cx="10717630" cy="48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19029A4-E029-1C81-CD59-63DCC8D08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60" y="3786967"/>
            <a:ext cx="6595979" cy="25865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A2B946-578A-6840-4B24-4C8CCB88A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4898" y="3606223"/>
            <a:ext cx="3412458" cy="29912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33EECB-2F25-63C4-664C-609B819683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0191" y="1327958"/>
            <a:ext cx="9791700" cy="1743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7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4295873" cy="16594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Velocity-Sensitivity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Air velocity 32 fpm(0.16 m/s)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Air velocity 150 fpm( 0.76 m/s) </a:t>
            </a: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8CE699-830E-1996-0947-529F5F8067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0233" y="3657405"/>
            <a:ext cx="4295873" cy="20195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Directionality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403122-14C7-E17A-7E61-009DB925969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8830" y="4090781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确认最高最低灵敏度方向</a:t>
            </a: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2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4295873" cy="201952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Smoke Entry (Stack Effect)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64136" y="785979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Air Flow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300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英尺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分钟风速</a:t>
            </a: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1AC759-00A1-AC98-9175-4E58CFFF8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7662" y="952500"/>
            <a:ext cx="6579398" cy="5753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82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3796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Lamp Interchangeability Test (Photoelectric)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The sensitivity of an alarm employing a replaceable light source shall vary not more than 1obs.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A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nd shall comply with the requirements of the Sensitivity Test, when tested with the intended replacement lamps.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41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Stability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91D44F-C7B3-D9FA-CCE6-1571168C1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417" y="1032055"/>
            <a:ext cx="8181706" cy="54742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13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Fire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3D155D-626B-1FBD-BD6E-0010BCF8E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789" y="1073719"/>
            <a:ext cx="8215765" cy="57139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06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Fire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纸火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--4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分钟内报警</a:t>
            </a:r>
            <a:endParaRPr lang="en-US" altLang="zh-CN" dirty="0">
              <a:solidFill>
                <a:srgbClr val="242021"/>
              </a:solidFill>
              <a:latin typeface="Helvetica-Bold"/>
            </a:endParaRPr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02E7FD-09DF-E835-0030-B45926DDA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8523" y="275585"/>
            <a:ext cx="5122617" cy="63068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15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Fire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木材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--4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分钟内报警</a:t>
            </a:r>
            <a:endParaRPr lang="en-US" altLang="zh-CN" dirty="0">
              <a:solidFill>
                <a:srgbClr val="242021"/>
              </a:solidFill>
              <a:latin typeface="Helvetica-Bold"/>
            </a:endParaRPr>
          </a:p>
          <a:p>
            <a:pPr>
              <a:lnSpc>
                <a:spcPct val="130000"/>
              </a:lnSpc>
            </a:pP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37B4F1-877D-2911-C7DB-67763DA23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5502" y="484505"/>
            <a:ext cx="5676266" cy="6085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06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Fire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可燃液体</a:t>
            </a:r>
            <a:r>
              <a:rPr lang="en-US" altLang="zh-CN" dirty="0"/>
              <a:t>--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4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分钟内报警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75C2AB-1610-8F69-E6D3-83D4E7B5D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446" y="753742"/>
            <a:ext cx="4896470" cy="5760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6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948827" cy="9392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242021"/>
                </a:solidFill>
                <a:latin typeface="Helvetica-Bold"/>
              </a:rPr>
              <a:t>Fire Safety Laws &amp; Legislation</a:t>
            </a: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4ACCF8-7A39-E227-A882-DE296ED29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230" y="1120236"/>
            <a:ext cx="6439762" cy="54766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47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Fire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聚氨酯泡沫</a:t>
            </a:r>
            <a:r>
              <a:rPr lang="en-US" altLang="zh-CN" dirty="0"/>
              <a:t>-- --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&lt;5obs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内报警（第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8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版）</a:t>
            </a: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B5B8D8-4DFF-2116-036B-0CBE188A6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9375" y="1854367"/>
            <a:ext cx="6886195" cy="46705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45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30998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Smoldering Smoke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木材</a:t>
            </a:r>
            <a:r>
              <a:rPr lang="en-US" altLang="zh-CN" dirty="0"/>
              <a:t>-- --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&lt;12obs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内报警</a:t>
            </a: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93C4BE-464F-07BF-720C-7E1F9F104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766" y="888753"/>
            <a:ext cx="6886575" cy="53911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40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30998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Smoldering Smoke Test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 (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第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8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版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)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聚氨酯泡沫</a:t>
            </a:r>
            <a:r>
              <a:rPr lang="en-US" altLang="zh-CN" dirty="0"/>
              <a:t>-- --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&lt;12obs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内报警</a:t>
            </a: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429EEC-F526-C104-9CA0-B53190B34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9020" y="1948785"/>
            <a:ext cx="7236494" cy="4504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084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34599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Cooking Nuisance Smoke Test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(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第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8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版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煎牛排油烟</a:t>
            </a:r>
            <a:r>
              <a:rPr lang="en-US" altLang="zh-CN" dirty="0"/>
              <a:t>-- --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1.5obs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前不可报警</a:t>
            </a: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3B9731-125A-80B3-81FB-9E2DD97F4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367" y="2072787"/>
            <a:ext cx="6505575" cy="4171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252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8067774" cy="34599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000000"/>
                </a:solidFill>
                <a:effectLst/>
                <a:latin typeface="Arial-BoldMT"/>
              </a:rPr>
              <a:t>Go/No Go Flaming Polyurethane Foam Test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(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第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9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版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)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62626" y="1482353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煎牛排油烟</a:t>
            </a:r>
            <a:r>
              <a:rPr lang="en-US" altLang="zh-CN" dirty="0"/>
              <a:t>-- --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1.5obs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前不可报警（到达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1.5obs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烟雾浓度后需</a:t>
            </a:r>
            <a:r>
              <a:rPr lang="en-US" altLang="zh-CN" dirty="0">
                <a:solidFill>
                  <a:srgbClr val="242021"/>
                </a:solidFill>
                <a:latin typeface="Helvetica-Bold"/>
              </a:rPr>
              <a:t>10</a:t>
            </a:r>
            <a:r>
              <a:rPr lang="zh-CN" altLang="en-US" dirty="0">
                <a:solidFill>
                  <a:srgbClr val="242021"/>
                </a:solidFill>
                <a:latin typeface="Helvetica-Bold"/>
              </a:rPr>
              <a:t>秒内停止煎牛排）</a:t>
            </a:r>
            <a:endParaRPr lang="en-US" altLang="zh-CN" dirty="0">
              <a:solidFill>
                <a:srgbClr val="242021"/>
              </a:solidFill>
              <a:latin typeface="Helvetica-Bold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-Bold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242021"/>
              </a:solidFill>
              <a:latin typeface="Helvetica-Bold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聚氨酯泡沫</a:t>
            </a:r>
            <a:r>
              <a:rPr lang="en-US" altLang="zh-CN" sz="1600" dirty="0"/>
              <a:t>-- --</a:t>
            </a:r>
            <a:r>
              <a:rPr lang="en-US" altLang="zh-CN" sz="1600" dirty="0">
                <a:solidFill>
                  <a:srgbClr val="242021"/>
                </a:solidFill>
                <a:latin typeface="Helvetica-Bold"/>
              </a:rPr>
              <a:t>&lt;5obs</a:t>
            </a:r>
            <a:r>
              <a:rPr lang="zh-CN" altLang="en-US" sz="1600" dirty="0">
                <a:solidFill>
                  <a:srgbClr val="242021"/>
                </a:solidFill>
                <a:latin typeface="Helvetica-Bold"/>
              </a:rPr>
              <a:t>内报警</a:t>
            </a: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99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3820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Temperature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29" y="998776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r>
              <a:rPr kumimoji="0" lang="zh-CN" altLang="en-US" sz="1600" i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在任何操作条件下，报警器中使用的材料或部件的温升不得超过表</a:t>
            </a:r>
            <a:r>
              <a:rPr kumimoji="0" lang="en-US" altLang="zh-CN" sz="1600" i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47.1</a:t>
            </a:r>
            <a:r>
              <a:rPr kumimoji="0" lang="zh-CN" altLang="en-US" sz="1600" i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中所示的温升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2E1B3F-63D1-F82D-F51A-30E445930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5645" y="1450731"/>
            <a:ext cx="8060709" cy="525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18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3796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Overload Test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64136" y="1016361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AC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机型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1.15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倍额定电压供电</a:t>
            </a: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6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次报警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/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分钟，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50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个循环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9D78B5-E41B-5F91-F0B2-1649B4DA38F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46685" y="3910645"/>
            <a:ext cx="5676266" cy="23796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Endurance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1CCB1D-3076-F09F-9B4B-BC6BEEC5715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27685" y="4761418"/>
            <a:ext cx="10717630" cy="16120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5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秒报警，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1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分钟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10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次，共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6000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个循环</a:t>
            </a: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6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7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Variable Ambient Temperature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29" y="955827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Operation in high and low ambient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0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度低温灵敏度</a:t>
            </a: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49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度高温灵敏度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41B3DB-81F8-8B9E-7DF8-9279388F51C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2626" y="3543300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Effect of shipping and storage</a:t>
            </a:r>
            <a:r>
              <a:rPr lang="en-US" altLang="zh-CN" dirty="0"/>
              <a:t> 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 temperature of 70°C for a period of 24 hours, let to cool to room temperature for at least 1 hour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 temperature of -30°C for at least 3 hours, and then permitted to warm up to room temperature for at least 3 hours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5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Leakage Current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The leakage current of an alarm not operating from a primary battery shall not exceed 0.5 milliampere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99F94D-5CE7-5CB0-AD24-1143E08701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16429" y="4615346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浪涌雷击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/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抗干扰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等方面的测试</a:t>
            </a: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638859-4720-07C5-9CF3-AE5220DCC14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10234" y="4255248"/>
            <a:ext cx="5676266" cy="23796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Transient Tests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60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E2DA3F2-BA33-E34B-AD73-BA4E443C50D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54475" y="855010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Abnormal Operation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E99042-E66B-D428-2578-29FA41B41D4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71926" y="1739871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algn="just"/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烟雾报警器应在异常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故障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条件下连续工作，不产生火灾危险。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烟雾报警器应在使用过程中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电路异常故障情况下运行，同时连接到表所规定的电源上。不得有火焰、熔化的金属或者其他火灾的表现。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35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5" y="484505"/>
            <a:ext cx="2383790" cy="7391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242021"/>
                </a:solidFill>
                <a:latin typeface="Helvetica-Bold"/>
              </a:rPr>
              <a:t>UL 217</a:t>
            </a: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29" y="928437"/>
            <a:ext cx="10717630" cy="48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Release Date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Sixth Edition – August, 2006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Seventh Edition – June, 2015(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ArialMT"/>
              </a:rPr>
              <a:t>未正式生效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)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ArialMT"/>
              </a:rPr>
              <a:t>Eighth Edition – October, 2015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i="0" dirty="0">
                <a:solidFill>
                  <a:srgbClr val="000000"/>
                </a:solidFill>
                <a:effectLst/>
                <a:latin typeface="Arial-BoldMT"/>
              </a:rPr>
              <a:t>Ninth Edition</a:t>
            </a:r>
            <a:r>
              <a:rPr lang="en-US" altLang="zh-CN" dirty="0"/>
              <a:t> </a:t>
            </a:r>
            <a:r>
              <a:rPr lang="en-US" altLang="zh-CN" sz="1800" i="0" dirty="0">
                <a:solidFill>
                  <a:srgbClr val="000000"/>
                </a:solidFill>
                <a:effectLst/>
                <a:latin typeface="ArialMT"/>
              </a:rPr>
              <a:t>–</a:t>
            </a:r>
            <a:r>
              <a:rPr lang="en-US" altLang="zh-CN" dirty="0"/>
              <a:t>  </a:t>
            </a:r>
            <a:r>
              <a:rPr lang="en-US" altLang="zh-CN" sz="1800" i="0" dirty="0">
                <a:solidFill>
                  <a:srgbClr val="000000"/>
                </a:solidFill>
                <a:effectLst/>
                <a:latin typeface="Arial-BoldMT"/>
              </a:rPr>
              <a:t>January, 2020</a:t>
            </a:r>
            <a:r>
              <a:rPr lang="en-US" altLang="zh-CN" dirty="0"/>
              <a:t> 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0">
              <a:lnSpc>
                <a:spcPct val="130000"/>
              </a:lnSpc>
            </a:pPr>
            <a:r>
              <a:rPr lang="en-US" altLang="zh-CN" dirty="0"/>
              <a:t>Information from ETL via e-mail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Effective Date for either the 8</a:t>
            </a:r>
            <a:r>
              <a:rPr lang="en-US" altLang="zh-CN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edition or the 9</a:t>
            </a:r>
            <a:r>
              <a:rPr lang="en-US" altLang="zh-CN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edition is June 30, 2024. We do not have a separate date for the 9</a:t>
            </a:r>
            <a:r>
              <a:rPr lang="en-US" altLang="zh-CN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edition only.</a:t>
            </a:r>
            <a:endParaRPr lang="en-US" altLang="zh-CN" dirty="0"/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Calibri" panose="020F0502020204030204" pitchFamily="34" charset="0"/>
              </a:rPr>
              <a:t>The 10</a:t>
            </a:r>
            <a:r>
              <a:rPr lang="en-US" altLang="zh-CN" b="0" i="0" baseline="30000" dirty="0">
                <a:effectLst/>
                <a:latin typeface="Calibri" panose="020F0502020204030204" pitchFamily="34" charset="0"/>
              </a:rPr>
              <a:t>th</a:t>
            </a:r>
            <a:r>
              <a:rPr lang="en-US" altLang="zh-CN" b="0" i="0" dirty="0">
                <a:effectLst/>
                <a:latin typeface="Calibri" panose="020F0502020204030204" pitchFamily="34" charset="0"/>
              </a:rPr>
              <a:t> edition has not been released yet but I expect it to be approved sometime within the next year</a:t>
            </a:r>
            <a:r>
              <a:rPr lang="en-US" altLang="zh-CN" dirty="0">
                <a:latin typeface="Calibri" panose="020F0502020204030204" pitchFamily="34" charset="0"/>
              </a:rPr>
              <a:t>.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8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Overvoltage and Undervoltage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73676" y="844603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1.1 VR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0.85 VR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BAT VLB</a:t>
            </a: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E2AC3F-01C8-FED9-5040-FA050E588AD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97648" y="3758177"/>
            <a:ext cx="5676266" cy="30998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Static Discharge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C9E5736-603A-DF60-0837-2BB251554A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27685" y="4201717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10,000 volts DC for at least 2 seconds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86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1562A5-0C80-E6EC-8ADB-4BEA416ED15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6684" y="484505"/>
            <a:ext cx="5676266" cy="7391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Dust Test</a:t>
            </a:r>
            <a:r>
              <a:rPr lang="en-US" altLang="zh-CN" dirty="0"/>
              <a:t> </a:t>
            </a:r>
            <a:br>
              <a:rPr lang="en-US" altLang="zh-CN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3A62E3C-83BB-E213-E499-BBE53C9C7F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7936" y="319087"/>
            <a:ext cx="4943475" cy="6219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62153A-BFDE-2FF6-A57C-748E480BE65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8548" y="1046284"/>
            <a:ext cx="10688948" cy="196322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测试时间 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分钟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测试过程中报警、故障提示 </a:t>
            </a:r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测试前后灵敏度差异不超过</a:t>
            </a:r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1obs.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4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23796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Humidity Test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8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168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小时</a:t>
            </a: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湿度 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93+/-2RH%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温度 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40</a:t>
            </a:r>
            <a:r>
              <a:rPr lang="zh-CN" altLang="en-US" dirty="0">
                <a:solidFill>
                  <a:srgbClr val="242021"/>
                </a:solidFill>
                <a:latin typeface="Helvetica" panose="020B0604020202020204" pitchFamily="34" charset="0"/>
              </a:rPr>
              <a:t>摄氏度</a:t>
            </a: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C365FE-AB6E-1787-1DFA-6759440EE50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5081" y="4238820"/>
            <a:ext cx="5676266" cy="23796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Vibration Test / Jarring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84A065-3135-FC1D-963E-C0776092815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27685" y="4551255"/>
            <a:ext cx="10717630" cy="20195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验证产品结构的可靠性</a:t>
            </a:r>
            <a:endParaRPr lang="en-US" altLang="zh-CN" sz="1800" dirty="0"/>
          </a:p>
          <a:p>
            <a:pPr lvl="0">
              <a:lnSpc>
                <a:spcPct val="130000"/>
              </a:lnSpc>
            </a:pP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9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3820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Corrosion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20969" y="1157037"/>
            <a:ext cx="10813091" cy="4505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temperature of 23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2°C , maintained at 93+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/2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 percent relative humidity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硫化氢</a:t>
            </a:r>
            <a:r>
              <a:rPr lang="en-US" altLang="zh-CN" dirty="0"/>
              <a:t>1000±50 PPM  10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二氧化碳</a:t>
            </a:r>
            <a:r>
              <a:rPr lang="en-US" altLang="zh-CN" dirty="0"/>
              <a:t>10 000±500 PPM &amp;</a:t>
            </a:r>
            <a:r>
              <a:rPr lang="zh-CN" altLang="en-US" dirty="0"/>
              <a:t>二氧化硫</a:t>
            </a:r>
            <a:r>
              <a:rPr lang="en-US" altLang="zh-CN" dirty="0"/>
              <a:t>5000±250 PPM 10</a:t>
            </a:r>
            <a:r>
              <a:rPr lang="zh-CN" altLang="en-US" dirty="0"/>
              <a:t>天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Alternate Corrosion Test  (21-Day):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temperature of 30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2°C (86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3°F) and the relative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humidity at 70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2 percent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，</a:t>
            </a:r>
            <a:r>
              <a:rPr lang="en-US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100±10 (ppb) (H2S) </a:t>
            </a:r>
            <a:r>
              <a:rPr lang="zh-CN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r>
              <a:rPr lang="en-US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20 ±5 ppb (Cl2)</a:t>
            </a:r>
            <a:r>
              <a:rPr lang="zh-CN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r>
              <a:rPr lang="en-US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200 ±50 ppb (NO2)  (</a:t>
            </a:r>
            <a:r>
              <a:rPr lang="zh-CN" altLang="en-US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版</a:t>
            </a:r>
            <a:r>
              <a:rPr lang="en-US" altLang="zh-CN" sz="180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01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418011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Battery Tests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7"/>
            <a:ext cx="10717630" cy="3414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a) Room Ambient – 23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3°C (73.4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5°F), 30 – 50 percent relative humidity, 760 mm Hg.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b) High Temperature – 45°C (113°F).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c) Low Temperature – 0°C (32°F).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d) Humidity – 30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2°C (86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3°F), 85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5 percent relative humidity.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可更换</a:t>
            </a:r>
            <a:r>
              <a:rPr lang="en-US" altLang="zh-CN" dirty="0"/>
              <a:t>-</a:t>
            </a:r>
            <a:r>
              <a:rPr lang="zh-CN" altLang="en-US" dirty="0"/>
              <a:t>测试时间</a:t>
            </a:r>
            <a:r>
              <a:rPr lang="en-US" altLang="zh-CN" dirty="0"/>
              <a:t>1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不可更换</a:t>
            </a:r>
            <a:r>
              <a:rPr lang="en-US" altLang="zh-CN" dirty="0"/>
              <a:t>-</a:t>
            </a:r>
            <a:r>
              <a:rPr lang="zh-CN" altLang="en-US" dirty="0"/>
              <a:t>测试时间</a:t>
            </a:r>
            <a:r>
              <a:rPr lang="en-US" altLang="zh-CN" dirty="0"/>
              <a:t>10</a:t>
            </a:r>
            <a:r>
              <a:rPr lang="zh-CN" altLang="en-US" dirty="0"/>
              <a:t>年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低电状态后，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 minimum of 4 minutes of alarm, followed by 7 days of trouble signal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6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49003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Audibility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62626" y="3684637"/>
            <a:ext cx="10717630" cy="2829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temperature of 121°C (250°F) for a period of 4 minutes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DB&gt;85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灵敏度变化</a:t>
            </a:r>
            <a:r>
              <a:rPr lang="en-US" altLang="zh-CN" dirty="0"/>
              <a:t>&lt;1obs</a:t>
            </a:r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F20935-6319-B68D-41C0-F001A97C6FE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64419" y="3033346"/>
            <a:ext cx="5676266" cy="36199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Survivability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5A73D3-9110-FDE2-F0D1-833AF2462D4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0854" y="783306"/>
            <a:ext cx="10717630" cy="2829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DB&gt;85, 3.05m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2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454021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Tests of Thermoplastic Materials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7"/>
            <a:ext cx="10717630" cy="3414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i="0" dirty="0">
                <a:solidFill>
                  <a:srgbClr val="242021"/>
                </a:solidFill>
                <a:effectLst/>
                <a:latin typeface="Helvetica-Bold"/>
              </a:rPr>
              <a:t>高温老化</a:t>
            </a:r>
            <a:r>
              <a:rPr lang="en-US" altLang="zh-CN" dirty="0"/>
              <a:t>—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7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天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90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度，或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28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天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70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度，相对湿度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0~10%RH</a:t>
            </a:r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Flame test—</a:t>
            </a:r>
            <a:r>
              <a:rPr lang="zh-CN" altLang="en-US" dirty="0"/>
              <a:t>确认壳料阻燃等级是否满足要求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49003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Battery Replacement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7"/>
            <a:ext cx="10717630" cy="3414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50 cycles of battery removal and replacement, at a rate not to exceed 6 cycles per minute, without any reduction in contact or mounting integrity.</a:t>
            </a:r>
            <a:r>
              <a:rPr lang="en-US" altLang="zh-CN" dirty="0"/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验证电池接触装置可靠性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91BD5-11B6-BD25-1C2B-9D4FEDC70D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45049" y="360719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Polarity Reversal Test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2D3963-34C5-025A-310E-6A409D3969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2981" y="3900176"/>
            <a:ext cx="10717630" cy="2473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证实烟雾警报器即使在电池极性连接错误后，仍能恢复正常工作。 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7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526041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Electric Shock Current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26715" y="1004349"/>
            <a:ext cx="10717630" cy="3414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验证产品维护时的电气安全性是否满足要求</a:t>
            </a: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91BD5-11B6-BD25-1C2B-9D4FEDC70D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45049" y="360719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Power Supply Tests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2D3963-34C5-025A-310E-6A409D3969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2981" y="3900176"/>
            <a:ext cx="10717630" cy="2473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021"/>
                </a:solidFill>
                <a:latin typeface="+mj-ea"/>
                <a:ea typeface="+mj-ea"/>
                <a:cs typeface="Arial" panose="020B0604020202020204" pitchFamily="34" charset="0"/>
              </a:rPr>
              <a:t>当</a:t>
            </a:r>
            <a:r>
              <a:rPr lang="zh-CN" altLang="en-US" sz="1800" dirty="0">
                <a:solidFill>
                  <a:srgbClr val="24202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产品使用</a:t>
            </a:r>
            <a:r>
              <a:rPr lang="zh-CN" altLang="zh-CN" sz="1800" dirty="0">
                <a:solidFill>
                  <a:srgbClr val="242021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独立电源</a:t>
            </a:r>
            <a:r>
              <a:rPr lang="zh-CN" altLang="en-US" sz="1800" dirty="0">
                <a:solidFill>
                  <a:srgbClr val="242021"/>
                </a:solidFill>
                <a:effectLst/>
                <a:latin typeface="+mj-ea"/>
                <a:ea typeface="+mj-ea"/>
              </a:rPr>
              <a:t>时，验证此电源的是否满足要求</a:t>
            </a:r>
            <a:br>
              <a:rPr lang="en-US" altLang="zh-CN" dirty="0">
                <a:latin typeface="+mj-ea"/>
                <a:ea typeface="+mj-ea"/>
              </a:rPr>
            </a:br>
            <a:br>
              <a:rPr lang="en-US" altLang="zh-CN" dirty="0">
                <a:latin typeface="+mj-ea"/>
                <a:ea typeface="+mj-ea"/>
              </a:rPr>
            </a:b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57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56205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Fire Test (Heat Detector)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26715" y="1004349"/>
            <a:ext cx="10717630" cy="3414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 heat detector, provided as part of a single station smoke alarm assembly, shall comply with the Standard for Heat Detectors for UL 521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91BD5-11B6-BD25-1C2B-9D4FEDC70D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45049" y="3607195"/>
            <a:ext cx="5676266" cy="23796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 Accelerated Aging Test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2D3963-34C5-025A-310E-6A409D3969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47655" y="3900175"/>
            <a:ext cx="10717630" cy="2473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+mj-ea"/>
                <a:ea typeface="+mj-ea"/>
                <a:cs typeface="Arial" panose="020B0604020202020204" pitchFamily="34" charset="0"/>
              </a:rPr>
              <a:t>14 days</a:t>
            </a:r>
            <a:r>
              <a:rPr lang="zh-CN" altLang="en-US" dirty="0">
                <a:solidFill>
                  <a:srgbClr val="242021"/>
                </a:solidFill>
                <a:latin typeface="+mj-ea"/>
                <a:ea typeface="+mj-ea"/>
                <a:cs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242021"/>
                </a:solidFill>
                <a:latin typeface="+mj-ea"/>
                <a:ea typeface="+mj-ea"/>
                <a:cs typeface="Arial" panose="020B0604020202020204" pitchFamily="34" charset="0"/>
              </a:rPr>
              <a:t>66 °C , 0 – 10 percent relative humidity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021"/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42021"/>
                </a:solidFill>
                <a:latin typeface="+mj-ea"/>
                <a:ea typeface="+mj-ea"/>
                <a:cs typeface="Arial" panose="020B0604020202020204" pitchFamily="34" charset="0"/>
              </a:rPr>
              <a:t>10 cycles of change of air velocity from 0 to 1.5 m/s. </a:t>
            </a:r>
          </a:p>
          <a:p>
            <a:pPr>
              <a:lnSpc>
                <a:spcPct val="130000"/>
              </a:lnSpc>
            </a:pPr>
            <a:br>
              <a:rPr lang="en-US" altLang="zh-CN" dirty="0">
                <a:latin typeface="+mj-ea"/>
                <a:ea typeface="+mj-ea"/>
              </a:rPr>
            </a:br>
            <a:br>
              <a:rPr lang="en-US" altLang="zh-CN" dirty="0">
                <a:latin typeface="+mj-ea"/>
                <a:ea typeface="+mj-ea"/>
              </a:rPr>
            </a:b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3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948827" cy="9392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242021"/>
                </a:solidFill>
                <a:latin typeface="Helvetica-Bold"/>
              </a:rPr>
              <a:t>认证机构</a:t>
            </a: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20FB50-3D69-C082-3694-53AE81DF2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197" y="1061876"/>
            <a:ext cx="3159605" cy="53116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9DF7FE-597E-2969-5529-E1AA6E65DBF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55344" y="1141007"/>
            <a:ext cx="10029533" cy="22879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800" b="0" i="0" dirty="0">
              <a:solidFill>
                <a:srgbClr val="000000"/>
              </a:solidFill>
              <a:effectLst/>
              <a:latin typeface="ArialMT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MT"/>
              </a:rPr>
              <a:t>UL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MT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MT"/>
              </a:rPr>
              <a:t>ETL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ArialMT"/>
            </a:endParaRPr>
          </a:p>
          <a:p>
            <a:pPr lvl="0"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0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56205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Drop Test</a:t>
            </a: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26715" y="1004349"/>
            <a:ext cx="10717630" cy="3414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警报器应能承受从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7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英尺（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2.1</a:t>
            </a:r>
            <a:r>
              <a:rPr lang="zh-CN" altLang="en-US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米）高度跌落到混凝土地板上，五次</a:t>
            </a: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marL="285750" lvl="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该测试不适用于固定安装的报警器（</a:t>
            </a:r>
            <a:r>
              <a:rPr lang="en-US" altLang="zh-CN" dirty="0"/>
              <a:t> This test is to be conducted only on smoke alarms intended for transient use, such as a travel alarm, and is not to be conducted on alarms intended for stationary installation.</a:t>
            </a:r>
            <a:r>
              <a:rPr lang="zh-CN" altLang="en-US" dirty="0"/>
              <a:t>）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91BD5-11B6-BD25-1C2B-9D4FEDC70D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45049" y="3607195"/>
            <a:ext cx="5676266" cy="27397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Conformal Coatings on Printed-Wiring Boards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2D3963-34C5-025A-310E-6A409D3969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72981" y="3900176"/>
            <a:ext cx="10717630" cy="2473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验证保护涂层是否满足要求，高温</a:t>
            </a:r>
            <a:r>
              <a:rPr lang="en-US" altLang="zh-CN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高湿</a:t>
            </a:r>
            <a:r>
              <a:rPr lang="en-US" altLang="zh-CN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老化</a:t>
            </a:r>
            <a:r>
              <a:rPr lang="en-US" altLang="zh-CN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800" b="1" i="0" dirty="0">
                <a:solidFill>
                  <a:srgbClr val="24202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加高电压，涂层材料不得因处理而剥落或其他劣化现象，以及不得有电介质击穿的迹象。</a:t>
            </a:r>
            <a:br>
              <a:rPr lang="en-US" altLang="zh-CN" dirty="0">
                <a:latin typeface="+mj-ea"/>
                <a:ea typeface="+mj-ea"/>
              </a:rPr>
            </a:br>
            <a:br>
              <a:rPr lang="en-US" altLang="zh-CN" dirty="0">
                <a:latin typeface="+mj-ea"/>
                <a:ea typeface="+mj-ea"/>
              </a:rPr>
            </a:b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30000"/>
              </a:lnSpc>
            </a:pP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676266" cy="56205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zh-CN" altLang="en-US" sz="1800" b="1" dirty="0"/>
              <a:t>附加项</a:t>
            </a:r>
            <a:r>
              <a:rPr lang="en-US" altLang="zh-CN" sz="1800" b="1" dirty="0"/>
              <a:t>--</a:t>
            </a:r>
            <a:r>
              <a:rPr lang="zh-CN" altLang="en-US" sz="1800" b="1" dirty="0"/>
              <a:t>适用于房车、船的烟雾警报器补充测试项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62626" y="1294495"/>
            <a:ext cx="10717630" cy="3414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Variable Ambient Temperature and Humidity Test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Corrosion (Salt Spray) Test</a:t>
            </a:r>
            <a:r>
              <a:rPr lang="en-US" altLang="zh-CN" dirty="0"/>
              <a:t> 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Vibration Test</a:t>
            </a:r>
            <a:r>
              <a:rPr lang="en-US" altLang="zh-CN" dirty="0"/>
              <a:t> </a:t>
            </a:r>
          </a:p>
          <a:p>
            <a:pPr lvl="0">
              <a:lnSpc>
                <a:spcPct val="130000"/>
              </a:lnSpc>
            </a:pPr>
            <a:br>
              <a:rPr lang="en-US" altLang="zh-CN" dirty="0"/>
            </a:br>
            <a:r>
              <a:rPr lang="en-US" altLang="zh-CN" dirty="0"/>
              <a:t>……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07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汉仪旗黑-85S" panose="00020600040101010101" pitchFamily="18" charset="-122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(0.5-#ppt_x)*(1+0.5*#ppt_h-#ppt_y)*16/9&#10;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5948827" cy="9392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242021"/>
                </a:solidFill>
                <a:latin typeface="Helvetica-Bold"/>
              </a:rPr>
              <a:t>新版标准竞品获证情况</a:t>
            </a: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C30C01-12A9-489B-2654-E8F1BFFFC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097" y="1729953"/>
            <a:ext cx="9423805" cy="37284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4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4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5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216400" y="2831785"/>
            <a:ext cx="6508261" cy="74135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zh-CN" altLang="en-US" sz="3600" b="1" dirty="0">
                <a:solidFill>
                  <a:srgbClr val="242021"/>
                </a:solidFill>
                <a:latin typeface="Helvetica-Bold"/>
              </a:rPr>
              <a:t>测试项目介绍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66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5" y="484505"/>
            <a:ext cx="2383790" cy="7391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242021"/>
                </a:solidFill>
                <a:latin typeface="Helvetica-Bold"/>
              </a:rPr>
              <a:t>测试环境</a:t>
            </a: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7"/>
            <a:ext cx="10717630" cy="48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The smoke alarm shall be installed in an environment so as to permit accurate monitoring of the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conditions in (a) – (e). Unless otherwise specified, the following conditions shall be established and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maintained throughout the test: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a) Ambient temperature at 23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3°C (73.4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5°F) or a higher temperature if specified by the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manufacturer,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b) Relative humidity at 50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20 percent,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c) Oxygen concentration at 20.9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1 percent,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d) Barometric pressure of 101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4 kPa of mercury (760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30 mm), and</a:t>
            </a:r>
            <a:b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</a:b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e) Supply voltage, if applicable, adjusted to 100 percent of rated input voltage.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119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4" y="484505"/>
            <a:ext cx="2880311" cy="1299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zh-CN" altLang="en-US" sz="1800" b="1" i="0" dirty="0">
                <a:solidFill>
                  <a:srgbClr val="242021"/>
                </a:solidFill>
                <a:effectLst/>
                <a:latin typeface="Helvetica-Bold"/>
              </a:rPr>
              <a:t>测试结果判断</a:t>
            </a:r>
            <a:br>
              <a:rPr lang="en-US" altLang="zh-CN" dirty="0"/>
            </a:b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29" y="1183414"/>
            <a:ext cx="10717630" cy="48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During or immediately after performance tests, the sensitivity of the detectors shall not vary more than 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±</a:t>
            </a:r>
            <a:r>
              <a:rPr lang="en-US" altLang="zh-CN" sz="1800" b="0" i="0" dirty="0">
                <a:solidFill>
                  <a:srgbClr val="242021"/>
                </a:solidFill>
                <a:effectLst/>
                <a:latin typeface="Helvetica" panose="020B0604020202020204" pitchFamily="34" charset="0"/>
              </a:rPr>
              <a:t>1 percent per foot obscuration from the value recorded prior to the test. </a:t>
            </a: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800" b="0" i="0" dirty="0">
              <a:solidFill>
                <a:srgbClr val="242021"/>
              </a:solidFill>
              <a:effectLst/>
              <a:latin typeface="Helvetica" panose="020B0604020202020204" pitchFamily="34" charset="0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And the alarm shall emit neither a fault signal nor an alarm signal during the tes</a:t>
            </a:r>
            <a:r>
              <a:rPr lang="en-US" altLang="zh-CN" dirty="0">
                <a:solidFill>
                  <a:srgbClr val="242021"/>
                </a:solidFill>
                <a:latin typeface="Helvetica" panose="020B0604020202020204" pitchFamily="34" charset="0"/>
              </a:rPr>
              <a:t>t.</a:t>
            </a:r>
            <a:br>
              <a:rPr lang="en-US" altLang="zh-CN" dirty="0"/>
            </a:br>
            <a:br>
              <a:rPr lang="en-US" altLang="zh-CN" sz="1600" dirty="0"/>
            </a:b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92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5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6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10235" y="484505"/>
            <a:ext cx="2845142" cy="9392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altLang="zh-CN" sz="1800" b="1" i="0" dirty="0">
                <a:solidFill>
                  <a:srgbClr val="242021"/>
                </a:solidFill>
                <a:effectLst/>
                <a:latin typeface="Helvetica-Bold"/>
              </a:rPr>
              <a:t>Normal Operation Test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16430" y="1157037"/>
            <a:ext cx="10717630" cy="48729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kumimoji="0" lang="zh-CN" altLang="en-US" b="0" i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产品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的正常功能检查，包含报警优先级、故障指示、静音功能、语音模式、报警发音模式以及其他各项功能检查确认</a:t>
            </a:r>
            <a:r>
              <a:rPr kumimoji="0" lang="zh-CN" altLang="en-US" sz="1600" b="0" i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。</a:t>
            </a:r>
          </a:p>
          <a:p>
            <a:pPr lvl="0" algn="just">
              <a:lnSpc>
                <a:spcPct val="130000"/>
              </a:lnSpc>
            </a:pPr>
            <a:endParaRPr kumimoji="0" lang="zh-CN" altLang="en-US" sz="1600" b="0" i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D47226-5A1A-AEFC-0D11-4E240A492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0" y="3163417"/>
            <a:ext cx="4459473" cy="1874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C4C03C-A1B3-BF6A-5381-180E7737F8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05" y="3163417"/>
            <a:ext cx="5700254" cy="18746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21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frame"/>
  <p:tag name="KSO_WM_SLIDE_BK_DARK_LIGHT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frame"/>
  <p:tag name="KSO_WM_SLIDE_BK_DARK_LIGHT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8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8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0982"/>
  <p:tag name="KSO_WM_TEMPLATE_THUMBS_INDEX" val="1、5、6、7、8、10、13、1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LARGE_SHAPE" val="1"/>
  <p:tag name="KSO_WM_UNIT_TYPE" val="i"/>
  <p:tag name="KSO_WM_UNIT_INDEX" val="1"/>
  <p:tag name="KSO_WM_SLIDE_BACKGROUND_TYPE" val="general"/>
  <p:tag name="KSO_WM_SLIDE_BK_DARK_LIGHT" val="2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558"/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3*453"/>
  <p:tag name="KSO_WM_SLIDE_POSITION" val="48*38"/>
  <p:tag name="KSO_WM_TAG_VERSION" val="1.0"/>
  <p:tag name="KSO_WM_SLIDE_LAYOUT" val="d_f"/>
  <p:tag name="KSO_WM_SLIDE_LAYOUT_CNT" val="1_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topBottom&quot;,&quot;left&quot;:0.0,&quot;top&quot;:0.13333334,&quot;right&quot;:0.0,&quot;bottom&quot;:0.0}],&quot;subLayout&quot;:[{&quot;direction&quot;:0,&quot;horizontalAlign&quot;:-1,&quot;verticalAlign&quot;:-1,&quot;type&quot;:0,&quot;diagramDirection&quot;:0,&quot;canSetOverLayout&quot;:0,&quot;isOverLayout&quot;:0,&quot;margin&quot;:{&quot;left&quot;:1.518,&quot;top&quot;:1.346,&quot;right&quot;:1.694,&quot;bottom&quot;:1.385},&quot;edge&quot;:{&quot;left&quot;:true,&quot;top&quot;:true,&quot;right&quot;:true,&quot;bottom&quot;:false},&quot;backgroundInfo&quot;:[{&quot;type&quot;:&quot;leftRight&quot;,&quot;left&quot;:0.0,&quot;top&quot;:0.0,&quot;right&quot;:-0.417810827,&quot;bottom&quot;:0.0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topBottom&quot;,&quot;leftRight&quot;]"/>
  <p:tag name="KSO_WM_SLIDE_RATIO" val="1.777778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0982_15"/>
  <p:tag name="KSO_WM_TEMPLATE_SUBCATEGORY" val="0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982"/>
  <p:tag name="KSO_WM_SLIDE_TYPE" val="endPage"/>
  <p:tag name="KSO_WM_SLIDE_SUBTYPE" val="pureTxt"/>
  <p:tag name="KSO_WM_SLIDE_LAYOUT" val="a"/>
  <p:tag name="KSO_WM_SLIDE_LAYOUT_CNT" val="1"/>
  <p:tag name="KSO_WM_SLIDE_ANIMATION_ID" val="3127901"/>
  <p:tag name="KSO_WM_SLIDE_ANIMATION_TYPE" val="0_9_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82_15*a*1"/>
  <p:tag name="KSO_WM_TEMPLATE_CATEGORY" val="custom"/>
  <p:tag name="KSO_WM_TEMPLATE_INDEX" val="20200982"/>
  <p:tag name="KSO_WM_UNIT_LAYERLEVEL" val="1"/>
  <p:tag name="KSO_WM_TAG_VERSION" val="1.0"/>
  <p:tag name="KSO_WM_BEAUTIFY_FLAG" val="#wm#"/>
  <p:tag name="KSO_WM_UNIT_ISCONTENTSTITLE" val="0"/>
  <p:tag name="KSO_WM_UNIT_NOCLEAR" val="0"/>
  <p:tag name="KSO_WM_UNIT_TYPE" val="a"/>
  <p:tag name="KSO_WM_UNIT_INDEX" val="1"/>
  <p:tag name="KSO_WM_UNIT_PRESET_TEXT" val="THANK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332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33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27"/>
  <p:tag name="KSO_WM_TEMPLATE_THUMBS_INDEX" val="1、4、7、8、9、10、11、12、13、1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193327">
      <a:dk1>
        <a:srgbClr val="000000"/>
      </a:dk1>
      <a:lt1>
        <a:srgbClr val="FFFFFF"/>
      </a:lt1>
      <a:dk2>
        <a:srgbClr val="5C8EC0"/>
      </a:dk2>
      <a:lt2>
        <a:srgbClr val="FFFFFF"/>
      </a:lt2>
      <a:accent1>
        <a:srgbClr val="4276AA"/>
      </a:accent1>
      <a:accent2>
        <a:srgbClr val="30C5FF"/>
      </a:accent2>
      <a:accent3>
        <a:srgbClr val="30DFFF"/>
      </a:accent3>
      <a:accent4>
        <a:srgbClr val="3CF1F0"/>
      </a:accent4>
      <a:accent5>
        <a:srgbClr val="9FF3F1"/>
      </a:accent5>
      <a:accent6>
        <a:srgbClr val="40EDCA"/>
      </a:accent6>
      <a:hlink>
        <a:srgbClr val="304FFE"/>
      </a:hlink>
      <a:folHlink>
        <a:srgbClr val="492067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">
      <a:dk1>
        <a:srgbClr val="000000"/>
      </a:dk1>
      <a:lt1>
        <a:sysClr val="window" lastClr="FFFFFF"/>
      </a:lt1>
      <a:dk2>
        <a:srgbClr val="CEDEDD"/>
      </a:dk2>
      <a:lt2>
        <a:srgbClr val="FFFFFF"/>
      </a:lt2>
      <a:accent1>
        <a:srgbClr val="FDC20C"/>
      </a:accent1>
      <a:accent2>
        <a:srgbClr val="B7CB61"/>
      </a:accent2>
      <a:accent3>
        <a:srgbClr val="9BCC60"/>
      </a:accent3>
      <a:accent4>
        <a:srgbClr val="89C78C"/>
      </a:accent4>
      <a:accent5>
        <a:srgbClr val="88C8C3"/>
      </a:accent5>
      <a:accent6>
        <a:srgbClr val="89A9D7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1852</Words>
  <Application>Microsoft Office PowerPoint</Application>
  <PresentationFormat>宽屏</PresentationFormat>
  <Paragraphs>300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Arial-BoldMT</vt:lpstr>
      <vt:lpstr>ArialMT</vt:lpstr>
      <vt:lpstr>Helvetica-Bold</vt:lpstr>
      <vt:lpstr>MicrosoftYaHei</vt:lpstr>
      <vt:lpstr>等线</vt:lpstr>
      <vt:lpstr>汉仪旗黑-85S</vt:lpstr>
      <vt:lpstr>微软雅黑</vt:lpstr>
      <vt:lpstr>微软雅黑 Light</vt:lpstr>
      <vt:lpstr>Arial</vt:lpstr>
      <vt:lpstr>Calibri</vt:lpstr>
      <vt:lpstr>Helvetica</vt:lpstr>
      <vt:lpstr>Symbol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SC01复合型烟感+碳感报警器</dc:title>
  <dc:creator/>
  <cp:lastModifiedBy>wang kai</cp:lastModifiedBy>
  <cp:revision>107</cp:revision>
  <dcterms:created xsi:type="dcterms:W3CDTF">2019-06-19T02:08:00Z</dcterms:created>
  <dcterms:modified xsi:type="dcterms:W3CDTF">2022-12-01T09:23:07Z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