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5.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6.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3" r:id="rId3"/>
    <p:sldMasterId id="2147483685" r:id="rId4"/>
    <p:sldMasterId id="2147483698" r:id="rId5"/>
    <p:sldMasterId id="2147483711" r:id="rId6"/>
    <p:sldMasterId id="2147483724" r:id="rId7"/>
  </p:sldMasterIdLst>
  <p:notesMasterIdLst>
    <p:notesMasterId r:id="rId27"/>
  </p:notesMasterIdLst>
  <p:sldIdLst>
    <p:sldId id="256" r:id="rId8"/>
    <p:sldId id="304" r:id="rId9"/>
    <p:sldId id="257" r:id="rId10"/>
    <p:sldId id="282" r:id="rId11"/>
    <p:sldId id="319" r:id="rId12"/>
    <p:sldId id="264" r:id="rId13"/>
    <p:sldId id="332" r:id="rId14"/>
    <p:sldId id="331" r:id="rId15"/>
    <p:sldId id="265" r:id="rId16"/>
    <p:sldId id="333" r:id="rId17"/>
    <p:sldId id="266" r:id="rId18"/>
    <p:sldId id="267" r:id="rId19"/>
    <p:sldId id="258" r:id="rId20"/>
    <p:sldId id="259" r:id="rId21"/>
    <p:sldId id="260" r:id="rId22"/>
    <p:sldId id="283" r:id="rId23"/>
    <p:sldId id="261" r:id="rId24"/>
    <p:sldId id="284" r:id="rId25"/>
    <p:sldId id="286" r:id="rId26"/>
  </p:sldIdLst>
  <p:sldSz cx="9144000" cy="6858000" type="screen4x3"/>
  <p:notesSz cx="6858000" cy="9144000"/>
  <p:custDataLst>
    <p:tags r:id="rId28"/>
  </p:custDataLst>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082">
          <p15:clr>
            <a:srgbClr val="A4A3A4"/>
          </p15:clr>
        </p15:guide>
        <p15:guide id="2" pos="2969">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作者" initials="作"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A000F"/>
    <a:srgbClr val="9A6067"/>
    <a:srgbClr val="72000E"/>
    <a:srgbClr val="72000C"/>
    <a:srgbClr val="74000F"/>
    <a:srgbClr val="7500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0"/>
  </p:normalViewPr>
  <p:slideViewPr>
    <p:cSldViewPr showGuides="1">
      <p:cViewPr varScale="1">
        <p:scale>
          <a:sx n="120" d="100"/>
          <a:sy n="120" d="100"/>
        </p:scale>
        <p:origin x="1400" y="184"/>
      </p:cViewPr>
      <p:guideLst>
        <p:guide orient="horz" pos="2082"/>
        <p:guide pos="2969"/>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slideMaster" Target="slideMasters/slideMaster3.xml"/><Relationship Id="rId21" Type="http://schemas.openxmlformats.org/officeDocument/2006/relationships/slide" Target="slides/slide14.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tags" Target="tags/tag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Arial" panose="020B0604020202020204" pitchFamily="34" charset="0"/>
                <a:ea typeface="宋体" panose="02010600030101010101" pitchFamily="2" charset="-122"/>
                <a:cs typeface="+mn-cs"/>
              </a:rPr>
              <a:t>2024/5/30</a:t>
            </a:fld>
            <a:endParaRPr lang="zh-CN" altLang="en-US" strike="noStrike" noProof="1"/>
          </a:p>
        </p:txBody>
      </p:sp>
      <p:sp>
        <p:nvSpPr>
          <p:cNvPr id="7172" name="幻灯片图像占位符 3"/>
          <p:cNvSpPr>
            <a:spLocks noGrp="1" noRot="1" noChangeAspect="1"/>
          </p:cNvSpPr>
          <p:nvPr>
            <p:ph type="sldImg"/>
          </p:nvPr>
        </p:nvSpPr>
        <p:spPr>
          <a:xfrm>
            <a:off x="1371600" y="1143000"/>
            <a:ext cx="4114800" cy="3086100"/>
          </a:xfrm>
          <a:prstGeom prst="rect">
            <a:avLst/>
          </a:prstGeom>
          <a:noFill/>
          <a:ln w="12700" cap="flat" cmpd="sng">
            <a:solidFill>
              <a:srgbClr val="000000"/>
            </a:solidFill>
            <a:prstDash val="solid"/>
            <a:round/>
            <a:headEnd type="none" w="med" len="med"/>
            <a:tailEnd type="none" w="med" len="med"/>
          </a:ln>
        </p:spPr>
      </p:sp>
      <p:sp>
        <p:nvSpPr>
          <p:cNvPr id="7173" name="备注占位符 4"/>
          <p:cNvSpPr>
            <a:spLocks noGrp="1"/>
          </p:cNvSpPr>
          <p:nvPr>
            <p:ph type="body" sz="quarter"/>
          </p:nvPr>
        </p:nvSpPr>
        <p:spPr>
          <a:xfrm>
            <a:off x="685800" y="4400550"/>
            <a:ext cx="5486400" cy="3600450"/>
          </a:xfrm>
          <a:prstGeom prst="rect">
            <a:avLst/>
          </a:prstGeom>
          <a:noFill/>
          <a:ln w="9525">
            <a:noFill/>
          </a:ln>
        </p:spPr>
        <p:txBody>
          <a:bodyPr vert="horz" lIns="91440" tIns="45720" rIns="91440" bIns="45720" anchor="t" anchorCtr="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auto"/>
            <a:r>
              <a:rPr lang="zh-CN" altLang="en-US" strike="noStrike"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auto"/>
            <a:r>
              <a:rPr lang="zh-CN" altLang="en-US" strike="noStrike" noProof="1"/>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2024/5/30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2024/5/30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auto"/>
            <a:r>
              <a:rPr lang="zh-CN" altLang="en-US" strike="noStrike" noProof="1"/>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2024/5/30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表格占位符 2"/>
          <p:cNvSpPr>
            <a:spLocks noGrp="1"/>
          </p:cNvSpPr>
          <p:nvPr>
            <p:ph type="tbl" idx="1"/>
          </p:nvPr>
        </p:nvSpPr>
        <p:spPr/>
        <p:txBody>
          <a:bodyPr/>
          <a:lstStyle/>
          <a:p>
            <a:pPr fontAlgn="auto"/>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2024/5/30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auto"/>
            <a:r>
              <a:rPr lang="zh-CN" altLang="en-US" strike="noStrike"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auto"/>
            <a:r>
              <a:rPr lang="zh-CN" altLang="en-US" strike="noStrike" noProof="1"/>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A86A08D0-42EB-4CA4-9AA8-8B9574A702ED}"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2024/5/30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内容占位符 2"/>
          <p:cNvSpPr>
            <a:spLocks noGrp="1"/>
          </p:cNvSpPr>
          <p:nvPr>
            <p:ph idx="1"/>
          </p:nvPr>
        </p:nvSpPr>
        <p:spPr/>
        <p:txBody>
          <a:body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A86A08D0-42EB-4CA4-9AA8-8B9574A702ED}"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2024/5/30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auto"/>
            <a:r>
              <a:rPr lang="zh-CN" altLang="en-US" strike="noStrike"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auto"/>
            <a:r>
              <a:rPr lang="zh-CN" altLang="en-US" strike="noStrike"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A86A08D0-42EB-4CA4-9AA8-8B9574A702ED}"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2024/5/30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A86A08D0-42EB-4CA4-9AA8-8B9574A702ED}"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2024/5/30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pPr fontAlgn="auto"/>
            <a:r>
              <a:rPr lang="zh-CN" altLang="en-US" strike="noStrike"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A86A08D0-42EB-4CA4-9AA8-8B9574A702ED}"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2024/5/30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A86A08D0-42EB-4CA4-9AA8-8B9574A702ED}"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2024/5/30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A86A08D0-42EB-4CA4-9AA8-8B9574A702ED}"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2024/5/30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内容占位符 2"/>
          <p:cNvSpPr>
            <a:spLocks noGrp="1"/>
          </p:cNvSpPr>
          <p:nvPr>
            <p:ph idx="1"/>
          </p:nvPr>
        </p:nvSpPr>
        <p:spPr/>
        <p:txBody>
          <a:body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2024/5/30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auto"/>
            <a:r>
              <a:rPr lang="zh-CN" altLang="en-US" strike="noStrike"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auto"/>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A86A08D0-42EB-4CA4-9AA8-8B9574A702ED}"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2024/5/30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auto"/>
            <a:r>
              <a:rPr lang="zh-CN" altLang="en-US" strike="noStrike"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lIns="91440" tIns="45720" rIns="91440" bIns="45720"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auto"/>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A86A08D0-42EB-4CA4-9AA8-8B9574A702ED}"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2024/5/30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A86A08D0-42EB-4CA4-9AA8-8B9574A702ED}"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2024/5/30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auto"/>
            <a:r>
              <a:rPr lang="zh-CN" altLang="en-US" strike="noStrike" noProof="1"/>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A86A08D0-42EB-4CA4-9AA8-8B9574A702ED}"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2024/5/30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auto"/>
            <a:r>
              <a:rPr lang="zh-CN" altLang="en-US" strike="noStrike"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auto"/>
            <a:r>
              <a:rPr lang="zh-CN" altLang="en-US" strike="noStrike" noProof="1"/>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BB284B15-B9BA-41D4-A8AF-F3E57C60884F}"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2024/5/30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内容占位符 2"/>
          <p:cNvSpPr>
            <a:spLocks noGrp="1"/>
          </p:cNvSpPr>
          <p:nvPr>
            <p:ph idx="1"/>
          </p:nvPr>
        </p:nvSpPr>
        <p:spPr/>
        <p:txBody>
          <a:body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BB284B15-B9BA-41D4-A8AF-F3E57C60884F}"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2024/5/30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auto"/>
            <a:r>
              <a:rPr lang="zh-CN" altLang="en-US" strike="noStrike"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auto"/>
            <a:r>
              <a:rPr lang="zh-CN" altLang="en-US" strike="noStrike"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BB284B15-B9BA-41D4-A8AF-F3E57C60884F}"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2024/5/30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BB284B15-B9BA-41D4-A8AF-F3E57C60884F}"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2024/5/30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pPr fontAlgn="auto"/>
            <a:r>
              <a:rPr lang="zh-CN" altLang="en-US" strike="noStrike"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BB284B15-B9BA-41D4-A8AF-F3E57C60884F}"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2024/5/30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BB284B15-B9BA-41D4-A8AF-F3E57C60884F}"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2024/5/30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auto"/>
            <a:r>
              <a:rPr lang="zh-CN" altLang="en-US" strike="noStrike"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auto"/>
            <a:r>
              <a:rPr lang="zh-CN" altLang="en-US" strike="noStrike"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2024/5/30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BB284B15-B9BA-41D4-A8AF-F3E57C60884F}"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2024/5/30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auto"/>
            <a:r>
              <a:rPr lang="zh-CN" altLang="en-US" strike="noStrike"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auto"/>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BB284B15-B9BA-41D4-A8AF-F3E57C60884F}"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2024/5/30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auto"/>
            <a:r>
              <a:rPr lang="zh-CN" altLang="en-US" strike="noStrike"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lIns="91440" tIns="45720" rIns="91440" bIns="45720"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auto"/>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BB284B15-B9BA-41D4-A8AF-F3E57C60884F}"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2024/5/30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BB284B15-B9BA-41D4-A8AF-F3E57C60884F}"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2024/5/30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auto"/>
            <a:r>
              <a:rPr lang="zh-CN" altLang="en-US" strike="noStrike" noProof="1"/>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BB284B15-B9BA-41D4-A8AF-F3E57C60884F}"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2024/5/30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auto"/>
            <a:r>
              <a:rPr lang="zh-CN" altLang="en-US" strike="noStrike"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auto"/>
            <a:r>
              <a:rPr lang="zh-CN" altLang="en-US" strike="noStrike" noProof="1"/>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2024/5/30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内容占位符 2"/>
          <p:cNvSpPr>
            <a:spLocks noGrp="1"/>
          </p:cNvSpPr>
          <p:nvPr>
            <p:ph idx="1"/>
          </p:nvPr>
        </p:nvSpPr>
        <p:spPr/>
        <p:txBody>
          <a:body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2024/5/30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auto"/>
            <a:r>
              <a:rPr lang="zh-CN" altLang="en-US" strike="noStrike"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auto"/>
            <a:r>
              <a:rPr lang="zh-CN" altLang="en-US" strike="noStrike"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2024/5/30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2024/5/30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pPr fontAlgn="auto"/>
            <a:r>
              <a:rPr lang="zh-CN" altLang="en-US" strike="noStrike"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2024/5/30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2024/5/30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2024/5/30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2024/5/30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auto"/>
            <a:r>
              <a:rPr lang="zh-CN" altLang="en-US" strike="noStrike"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auto"/>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2024/5/30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auto"/>
            <a:r>
              <a:rPr lang="zh-CN" altLang="en-US" strike="noStrike"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lIns="91440" tIns="45720" rIns="91440" bIns="45720"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auto"/>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2024/5/30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2024/5/30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auto"/>
            <a:r>
              <a:rPr lang="zh-CN" altLang="en-US" strike="noStrike" noProof="1"/>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2024/5/30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表格占位符 2"/>
          <p:cNvSpPr>
            <a:spLocks noGrp="1"/>
          </p:cNvSpPr>
          <p:nvPr>
            <p:ph type="tbl" idx="1"/>
          </p:nvPr>
        </p:nvSpPr>
        <p:spPr/>
        <p:txBody>
          <a:bodyPr/>
          <a:lstStyle/>
          <a:p>
            <a:pPr fontAlgn="auto"/>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2024/5/30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auto"/>
            <a:r>
              <a:rPr lang="zh-CN" altLang="en-US" strike="noStrike"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auto"/>
            <a:r>
              <a:rPr lang="zh-CN" altLang="en-US" strike="noStrike" noProof="1"/>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2024/5/30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内容占位符 2"/>
          <p:cNvSpPr>
            <a:spLocks noGrp="1"/>
          </p:cNvSpPr>
          <p:nvPr>
            <p:ph idx="1"/>
          </p:nvPr>
        </p:nvSpPr>
        <p:spPr/>
        <p:txBody>
          <a:body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2024/5/30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auto"/>
            <a:r>
              <a:rPr lang="zh-CN" altLang="en-US" strike="noStrike"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auto"/>
            <a:r>
              <a:rPr lang="zh-CN" altLang="en-US" strike="noStrike"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2024/5/30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pPr fontAlgn="auto"/>
            <a:r>
              <a:rPr lang="zh-CN" altLang="en-US" strike="noStrike"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2024/5/30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2024/5/30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pPr fontAlgn="auto"/>
            <a:r>
              <a:rPr lang="zh-CN" altLang="en-US" strike="noStrike"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2024/5/30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2024/5/30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2024/5/30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auto"/>
            <a:r>
              <a:rPr lang="zh-CN" altLang="en-US" strike="noStrike"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auto"/>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2024/5/30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auto"/>
            <a:r>
              <a:rPr lang="zh-CN" altLang="en-US" strike="noStrike"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lIns="91440" tIns="45720" rIns="91440" bIns="45720"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auto"/>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2024/5/30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2024/5/30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auto"/>
            <a:r>
              <a:rPr lang="zh-CN" altLang="en-US" strike="noStrike" noProof="1"/>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2024/5/30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表格占位符 2"/>
          <p:cNvSpPr>
            <a:spLocks noGrp="1"/>
          </p:cNvSpPr>
          <p:nvPr>
            <p:ph type="tbl" idx="1"/>
          </p:nvPr>
        </p:nvSpPr>
        <p:spPr/>
        <p:txBody>
          <a:bodyPr/>
          <a:lstStyle/>
          <a:p>
            <a:pPr fontAlgn="auto"/>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2024/5/30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auto"/>
            <a:r>
              <a:rPr lang="zh-CN" altLang="en-US" strike="noStrike"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auto"/>
            <a:r>
              <a:rPr lang="zh-CN" altLang="en-US" strike="noStrike" noProof="1"/>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2024/5/30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2024/5/30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内容占位符 2"/>
          <p:cNvSpPr>
            <a:spLocks noGrp="1"/>
          </p:cNvSpPr>
          <p:nvPr>
            <p:ph idx="1"/>
          </p:nvPr>
        </p:nvSpPr>
        <p:spPr/>
        <p:txBody>
          <a:body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2024/5/30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auto"/>
            <a:r>
              <a:rPr lang="zh-CN" altLang="en-US" strike="noStrike"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auto"/>
            <a:r>
              <a:rPr lang="zh-CN" altLang="en-US" strike="noStrike"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2024/5/30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2024/5/30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pPr fontAlgn="auto"/>
            <a:r>
              <a:rPr lang="zh-CN" altLang="en-US" strike="noStrike"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2024/5/30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2024/5/30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2024/5/30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auto"/>
            <a:r>
              <a:rPr lang="zh-CN" altLang="en-US" strike="noStrike"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auto"/>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2024/5/30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auto"/>
            <a:r>
              <a:rPr lang="zh-CN" altLang="en-US" strike="noStrike"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lIns="91440" tIns="45720" rIns="91440" bIns="45720"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auto"/>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2024/5/30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2024/5/30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auto"/>
            <a:r>
              <a:rPr lang="zh-CN" altLang="en-US" strike="noStrike" noProof="1"/>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2024/5/30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2024/5/30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表格占位符 2"/>
          <p:cNvSpPr>
            <a:spLocks noGrp="1"/>
          </p:cNvSpPr>
          <p:nvPr>
            <p:ph type="tbl" idx="1"/>
          </p:nvPr>
        </p:nvSpPr>
        <p:spPr/>
        <p:txBody>
          <a:bodyPr/>
          <a:lstStyle/>
          <a:p>
            <a:pPr fontAlgn="auto"/>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2024/5/30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auto"/>
            <a:r>
              <a:rPr lang="zh-CN" altLang="en-US" strike="noStrike"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auto"/>
            <a:r>
              <a:rPr lang="zh-CN" altLang="en-US" strike="noStrike" noProof="1"/>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2024/5/30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内容占位符 2"/>
          <p:cNvSpPr>
            <a:spLocks noGrp="1"/>
          </p:cNvSpPr>
          <p:nvPr>
            <p:ph idx="1"/>
          </p:nvPr>
        </p:nvSpPr>
        <p:spPr/>
        <p:txBody>
          <a:body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2024/5/30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auto"/>
            <a:r>
              <a:rPr lang="zh-CN" altLang="en-US" strike="noStrike"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auto"/>
            <a:r>
              <a:rPr lang="zh-CN" altLang="en-US" strike="noStrike"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2024/5/30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2024/5/30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pPr fontAlgn="auto"/>
            <a:r>
              <a:rPr lang="zh-CN" altLang="en-US" strike="noStrike"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2024/5/30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2024/5/30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2024/5/30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auto"/>
            <a:r>
              <a:rPr lang="zh-CN" altLang="en-US" strike="noStrike"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auto"/>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2024/5/30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auto"/>
            <a:r>
              <a:rPr lang="zh-CN" altLang="en-US" strike="noStrike"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lIns="91440" tIns="45720" rIns="91440" bIns="45720"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auto"/>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2024/5/30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auto"/>
            <a:r>
              <a:rPr lang="zh-CN" altLang="en-US" strike="noStrike"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auto"/>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2024/5/30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2024/5/30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auto"/>
            <a:r>
              <a:rPr lang="zh-CN" altLang="en-US" strike="noStrike" noProof="1"/>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2024/5/30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表格占位符 2"/>
          <p:cNvSpPr>
            <a:spLocks noGrp="1"/>
          </p:cNvSpPr>
          <p:nvPr>
            <p:ph type="tbl" idx="1"/>
          </p:nvPr>
        </p:nvSpPr>
        <p:spPr/>
        <p:txBody>
          <a:bodyPr/>
          <a:lstStyle/>
          <a:p>
            <a:pPr fontAlgn="auto"/>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2024/5/30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auto"/>
            <a:r>
              <a:rPr lang="zh-CN" altLang="en-US" strike="noStrike"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lIns="91440" tIns="45720" rIns="91440" bIns="45720"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auto"/>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2024/5/30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theme" Target="../theme/theme4.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image" Target="../media/image1.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theme" Target="../theme/theme5.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image" Target="../media/image1.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theme" Target="../theme/theme6.xml"/><Relationship Id="rId3" Type="http://schemas.openxmlformats.org/officeDocument/2006/relationships/slideLayout" Target="../slideLayouts/slideLayout61.xml"/><Relationship Id="rId7" Type="http://schemas.openxmlformats.org/officeDocument/2006/relationships/slideLayout" Target="../slideLayouts/slideLayout65.xml"/><Relationship Id="rId12" Type="http://schemas.openxmlformats.org/officeDocument/2006/relationships/slideLayout" Target="../slideLayouts/slideLayout70.xml"/><Relationship Id="rId2" Type="http://schemas.openxmlformats.org/officeDocument/2006/relationships/slideLayout" Target="../slideLayouts/slideLayout60.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5" Type="http://schemas.openxmlformats.org/officeDocument/2006/relationships/slideLayout" Target="../slideLayouts/slideLayout63.xml"/><Relationship Id="rId10" Type="http://schemas.openxmlformats.org/officeDocument/2006/relationships/slideLayout" Target="../slideLayouts/slideLayout68.xml"/><Relationship Id="rId4" Type="http://schemas.openxmlformats.org/officeDocument/2006/relationships/slideLayout" Target="../slideLayouts/slideLayout62.xml"/><Relationship Id="rId9" Type="http://schemas.openxmlformats.org/officeDocument/2006/relationships/slideLayout" Target="../slideLayouts/slideLayout67.xml"/><Relationship Id="rId14" Type="http://schemas.openxmlformats.org/officeDocument/2006/relationships/image" Target="../media/image1.jpe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8.xml"/><Relationship Id="rId13" Type="http://schemas.openxmlformats.org/officeDocument/2006/relationships/theme" Target="../theme/theme7.xml"/><Relationship Id="rId3" Type="http://schemas.openxmlformats.org/officeDocument/2006/relationships/slideLayout" Target="../slideLayouts/slideLayout73.xml"/><Relationship Id="rId7" Type="http://schemas.openxmlformats.org/officeDocument/2006/relationships/slideLayout" Target="../slideLayouts/slideLayout77.xml"/><Relationship Id="rId12" Type="http://schemas.openxmlformats.org/officeDocument/2006/relationships/slideLayout" Target="../slideLayouts/slideLayout82.xml"/><Relationship Id="rId2" Type="http://schemas.openxmlformats.org/officeDocument/2006/relationships/slideLayout" Target="../slideLayouts/slideLayout72.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5" Type="http://schemas.openxmlformats.org/officeDocument/2006/relationships/slideLayout" Target="../slideLayouts/slideLayout75.xml"/><Relationship Id="rId10" Type="http://schemas.openxmlformats.org/officeDocument/2006/relationships/slideLayout" Target="../slideLayouts/slideLayout80.xml"/><Relationship Id="rId4" Type="http://schemas.openxmlformats.org/officeDocument/2006/relationships/slideLayout" Target="../slideLayouts/slideLayout74.xml"/><Relationship Id="rId9" Type="http://schemas.openxmlformats.org/officeDocument/2006/relationships/slideLayout" Target="../slideLayouts/slideLayout7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457200" y="274638"/>
            <a:ext cx="8229600" cy="1143000"/>
          </a:xfrm>
          <a:prstGeom prst="rect">
            <a:avLst/>
          </a:prstGeom>
          <a:noFill/>
          <a:ln w="9525">
            <a:noFill/>
          </a:ln>
        </p:spPr>
        <p:txBody>
          <a:bodyPr anchor="ctr" anchorCtr="0"/>
          <a:lstStyle/>
          <a:p>
            <a:pPr lvl="0"/>
            <a:r>
              <a:rPr lang="zh-CN" altLang="en-US" dirty="0"/>
              <a:t>单击此处编辑母版标题样式</a:t>
            </a:r>
          </a:p>
        </p:txBody>
      </p:sp>
      <p:sp>
        <p:nvSpPr>
          <p:cNvPr id="1027" name="文本占位符 2"/>
          <p:cNvSpPr>
            <a:spLocks noGrp="1"/>
          </p:cNvSpPr>
          <p:nvPr>
            <p:ph type="body"/>
          </p:nvPr>
        </p:nvSpPr>
        <p:spPr>
          <a:xfrm>
            <a:off x="457200" y="1600200"/>
            <a:ext cx="8229600" cy="4525963"/>
          </a:xfrm>
          <a:prstGeom prst="rect">
            <a:avLst/>
          </a:prstGeom>
          <a:noFill/>
          <a:ln w="9525">
            <a:noFill/>
          </a:ln>
        </p:spPr>
        <p:txBody>
          <a:bodyPr anchor="t" anchorCtr="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2024/5/30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rgbClr val="898989"/>
                </a:solidFill>
              </a:defRPr>
            </a:lvl1p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pic>
        <p:nvPicPr>
          <p:cNvPr id="1031" name="图片 6" descr="屏1副本.jpg"/>
          <p:cNvPicPr>
            <a:picLocks noChangeAspect="1"/>
          </p:cNvPicPr>
          <p:nvPr userDrawn="1"/>
        </p:nvPicPr>
        <p:blipFill>
          <a:blip r:embed="rId14"/>
          <a:stretch>
            <a:fillRect/>
          </a:stretch>
        </p:blipFill>
        <p:spPr>
          <a:xfrm>
            <a:off x="0" y="0"/>
            <a:ext cx="9144000" cy="685800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标题占位符 1"/>
          <p:cNvSpPr>
            <a:spLocks noGrp="1"/>
          </p:cNvSpPr>
          <p:nvPr>
            <p:ph type="title"/>
          </p:nvPr>
        </p:nvSpPr>
        <p:spPr>
          <a:xfrm>
            <a:off x="457200" y="274638"/>
            <a:ext cx="8229600" cy="1143000"/>
          </a:xfrm>
          <a:prstGeom prst="rect">
            <a:avLst/>
          </a:prstGeom>
          <a:noFill/>
          <a:ln w="9525">
            <a:noFill/>
          </a:ln>
        </p:spPr>
        <p:txBody>
          <a:bodyPr anchor="ctr" anchorCtr="0"/>
          <a:lstStyle/>
          <a:p>
            <a:pPr lvl="0"/>
            <a:r>
              <a:rPr lang="zh-CN" altLang="en-US" dirty="0"/>
              <a:t>单击此处编辑母版标题样式</a:t>
            </a:r>
          </a:p>
        </p:txBody>
      </p:sp>
      <p:sp>
        <p:nvSpPr>
          <p:cNvPr id="2051" name="文本占位符 2"/>
          <p:cNvSpPr>
            <a:spLocks noGrp="1"/>
          </p:cNvSpPr>
          <p:nvPr>
            <p:ph type="body"/>
          </p:nvPr>
        </p:nvSpPr>
        <p:spPr>
          <a:xfrm>
            <a:off x="457200" y="1600200"/>
            <a:ext cx="8229600" cy="4525963"/>
          </a:xfrm>
          <a:prstGeom prst="rect">
            <a:avLst/>
          </a:prstGeom>
          <a:noFill/>
          <a:ln w="9525">
            <a:noFill/>
          </a:ln>
        </p:spPr>
        <p:txBody>
          <a:bodyPr anchor="t" anchorCtr="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A86A08D0-42EB-4CA4-9AA8-8B9574A702ED}"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2024/5/30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rgbClr val="898989"/>
                </a:solidFill>
              </a:defRPr>
            </a:lvl1p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74" name="标题占位符 1"/>
          <p:cNvSpPr>
            <a:spLocks noGrp="1"/>
          </p:cNvSpPr>
          <p:nvPr>
            <p:ph type="title"/>
          </p:nvPr>
        </p:nvSpPr>
        <p:spPr>
          <a:xfrm>
            <a:off x="457200" y="274638"/>
            <a:ext cx="8229600" cy="1143000"/>
          </a:xfrm>
          <a:prstGeom prst="rect">
            <a:avLst/>
          </a:prstGeom>
          <a:noFill/>
          <a:ln w="9525">
            <a:noFill/>
          </a:ln>
        </p:spPr>
        <p:txBody>
          <a:bodyPr anchor="ctr" anchorCtr="0"/>
          <a:lstStyle/>
          <a:p>
            <a:pPr lvl="0"/>
            <a:r>
              <a:rPr lang="zh-CN" altLang="en-US" dirty="0"/>
              <a:t>单击此处编辑母版标题样式</a:t>
            </a:r>
          </a:p>
        </p:txBody>
      </p:sp>
      <p:sp>
        <p:nvSpPr>
          <p:cNvPr id="3075" name="文本占位符 2"/>
          <p:cNvSpPr>
            <a:spLocks noGrp="1"/>
          </p:cNvSpPr>
          <p:nvPr>
            <p:ph type="body"/>
          </p:nvPr>
        </p:nvSpPr>
        <p:spPr>
          <a:xfrm>
            <a:off x="457200" y="1600200"/>
            <a:ext cx="8229600" cy="4525963"/>
          </a:xfrm>
          <a:prstGeom prst="rect">
            <a:avLst/>
          </a:prstGeom>
          <a:noFill/>
          <a:ln w="9525">
            <a:noFill/>
          </a:ln>
        </p:spPr>
        <p:txBody>
          <a:bodyPr anchor="t" anchorCtr="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BB284B15-B9BA-41D4-A8AF-F3E57C60884F}"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2024/5/30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rgbClr val="898989"/>
                </a:solidFill>
              </a:defRPr>
            </a:lvl1p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098" name="标题占位符 1"/>
          <p:cNvSpPr>
            <a:spLocks noGrp="1"/>
          </p:cNvSpPr>
          <p:nvPr>
            <p:ph type="title"/>
          </p:nvPr>
        </p:nvSpPr>
        <p:spPr>
          <a:xfrm>
            <a:off x="457200" y="274638"/>
            <a:ext cx="8229600" cy="1143000"/>
          </a:xfrm>
          <a:prstGeom prst="rect">
            <a:avLst/>
          </a:prstGeom>
          <a:noFill/>
          <a:ln w="9525">
            <a:noFill/>
          </a:ln>
        </p:spPr>
        <p:txBody>
          <a:bodyPr anchor="ctr" anchorCtr="0"/>
          <a:lstStyle/>
          <a:p>
            <a:pPr lvl="0"/>
            <a:r>
              <a:rPr lang="zh-CN" altLang="en-US" dirty="0"/>
              <a:t>单击此处编辑母版标题样式</a:t>
            </a:r>
          </a:p>
        </p:txBody>
      </p:sp>
      <p:sp>
        <p:nvSpPr>
          <p:cNvPr id="4099" name="文本占位符 2"/>
          <p:cNvSpPr>
            <a:spLocks noGrp="1"/>
          </p:cNvSpPr>
          <p:nvPr>
            <p:ph type="body"/>
          </p:nvPr>
        </p:nvSpPr>
        <p:spPr>
          <a:xfrm>
            <a:off x="457200" y="1600200"/>
            <a:ext cx="8229600" cy="4525963"/>
          </a:xfrm>
          <a:prstGeom prst="rect">
            <a:avLst/>
          </a:prstGeom>
          <a:noFill/>
          <a:ln w="9525">
            <a:noFill/>
          </a:ln>
        </p:spPr>
        <p:txBody>
          <a:bodyPr anchor="t" anchorCtr="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2024/5/30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rgbClr val="898989"/>
                </a:solidFill>
              </a:defRPr>
            </a:lvl1p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pic>
        <p:nvPicPr>
          <p:cNvPr id="4103" name="图片 6" descr="屏1副本.jpg"/>
          <p:cNvPicPr>
            <a:picLocks noChangeAspect="1"/>
          </p:cNvPicPr>
          <p:nvPr userDrawn="1"/>
        </p:nvPicPr>
        <p:blipFill>
          <a:blip r:embed="rId14"/>
          <a:stretch>
            <a:fillRect/>
          </a:stretch>
        </p:blipFill>
        <p:spPr>
          <a:xfrm>
            <a:off x="0" y="0"/>
            <a:ext cx="9144000" cy="685800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122" name="标题占位符 1"/>
          <p:cNvSpPr>
            <a:spLocks noGrp="1"/>
          </p:cNvSpPr>
          <p:nvPr>
            <p:ph type="title"/>
          </p:nvPr>
        </p:nvSpPr>
        <p:spPr>
          <a:xfrm>
            <a:off x="457200" y="274638"/>
            <a:ext cx="8229600" cy="1143000"/>
          </a:xfrm>
          <a:prstGeom prst="rect">
            <a:avLst/>
          </a:prstGeom>
          <a:noFill/>
          <a:ln w="9525">
            <a:noFill/>
          </a:ln>
        </p:spPr>
        <p:txBody>
          <a:bodyPr anchor="ctr" anchorCtr="0"/>
          <a:lstStyle/>
          <a:p>
            <a:pPr lvl="0"/>
            <a:r>
              <a:rPr lang="zh-CN" altLang="en-US" dirty="0"/>
              <a:t>单击此处编辑母版标题样式</a:t>
            </a:r>
          </a:p>
        </p:txBody>
      </p:sp>
      <p:sp>
        <p:nvSpPr>
          <p:cNvPr id="5123" name="文本占位符 2"/>
          <p:cNvSpPr>
            <a:spLocks noGrp="1"/>
          </p:cNvSpPr>
          <p:nvPr>
            <p:ph type="body"/>
          </p:nvPr>
        </p:nvSpPr>
        <p:spPr>
          <a:xfrm>
            <a:off x="457200" y="1600200"/>
            <a:ext cx="8229600" cy="4525963"/>
          </a:xfrm>
          <a:prstGeom prst="rect">
            <a:avLst/>
          </a:prstGeom>
          <a:noFill/>
          <a:ln w="9525">
            <a:noFill/>
          </a:ln>
        </p:spPr>
        <p:txBody>
          <a:bodyPr anchor="t" anchorCtr="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2024/5/30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rgbClr val="898989"/>
                </a:solidFill>
              </a:defRPr>
            </a:lvl1p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pic>
        <p:nvPicPr>
          <p:cNvPr id="5127" name="图片 6" descr="屏1副本.jpg"/>
          <p:cNvPicPr>
            <a:picLocks noChangeAspect="1"/>
          </p:cNvPicPr>
          <p:nvPr userDrawn="1"/>
        </p:nvPicPr>
        <p:blipFill>
          <a:blip r:embed="rId14"/>
          <a:stretch>
            <a:fillRect/>
          </a:stretch>
        </p:blipFill>
        <p:spPr>
          <a:xfrm>
            <a:off x="0" y="0"/>
            <a:ext cx="9144000" cy="685800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146" name="标题占位符 1"/>
          <p:cNvSpPr>
            <a:spLocks noGrp="1"/>
          </p:cNvSpPr>
          <p:nvPr>
            <p:ph type="title"/>
          </p:nvPr>
        </p:nvSpPr>
        <p:spPr>
          <a:xfrm>
            <a:off x="457200" y="274638"/>
            <a:ext cx="8229600" cy="1143000"/>
          </a:xfrm>
          <a:prstGeom prst="rect">
            <a:avLst/>
          </a:prstGeom>
          <a:noFill/>
          <a:ln w="9525">
            <a:noFill/>
          </a:ln>
        </p:spPr>
        <p:txBody>
          <a:bodyPr anchor="ctr" anchorCtr="0"/>
          <a:lstStyle/>
          <a:p>
            <a:pPr lvl="0"/>
            <a:r>
              <a:rPr lang="zh-CN" altLang="en-US" dirty="0"/>
              <a:t>单击此处编辑母版标题样式</a:t>
            </a:r>
          </a:p>
        </p:txBody>
      </p:sp>
      <p:sp>
        <p:nvSpPr>
          <p:cNvPr id="6147" name="文本占位符 2"/>
          <p:cNvSpPr>
            <a:spLocks noGrp="1"/>
          </p:cNvSpPr>
          <p:nvPr>
            <p:ph type="body"/>
          </p:nvPr>
        </p:nvSpPr>
        <p:spPr>
          <a:xfrm>
            <a:off x="457200" y="1600200"/>
            <a:ext cx="8229600" cy="4525963"/>
          </a:xfrm>
          <a:prstGeom prst="rect">
            <a:avLst/>
          </a:prstGeom>
          <a:noFill/>
          <a:ln w="9525">
            <a:noFill/>
          </a:ln>
        </p:spPr>
        <p:txBody>
          <a:bodyPr anchor="t" anchorCtr="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2024/5/30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rgbClr val="898989"/>
                </a:solidFill>
              </a:defRPr>
            </a:lvl1p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pic>
        <p:nvPicPr>
          <p:cNvPr id="6151" name="图片 6" descr="屏1副本.jpg"/>
          <p:cNvPicPr>
            <a:picLocks noChangeAspect="1"/>
          </p:cNvPicPr>
          <p:nvPr userDrawn="1"/>
        </p:nvPicPr>
        <p:blipFill>
          <a:blip r:embed="rId14"/>
          <a:stretch>
            <a:fillRect/>
          </a:stretch>
        </p:blipFill>
        <p:spPr>
          <a:xfrm>
            <a:off x="0" y="0"/>
            <a:ext cx="9144000" cy="685800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457200" y="274638"/>
            <a:ext cx="8229600" cy="1143000"/>
          </a:xfrm>
          <a:prstGeom prst="rect">
            <a:avLst/>
          </a:prstGeom>
          <a:noFill/>
          <a:ln w="9525">
            <a:noFill/>
          </a:ln>
        </p:spPr>
        <p:txBody>
          <a:bodyPr anchor="ctr" anchorCtr="0"/>
          <a:lstStyle/>
          <a:p>
            <a:pPr lvl="0"/>
            <a:r>
              <a:rPr lang="zh-CN" altLang="en-US" dirty="0"/>
              <a:t>单击此处编辑母版标题样式</a:t>
            </a:r>
          </a:p>
        </p:txBody>
      </p:sp>
      <p:sp>
        <p:nvSpPr>
          <p:cNvPr id="1027" name="文本占位符 2"/>
          <p:cNvSpPr>
            <a:spLocks noGrp="1"/>
          </p:cNvSpPr>
          <p:nvPr>
            <p:ph type="body"/>
          </p:nvPr>
        </p:nvSpPr>
        <p:spPr>
          <a:xfrm>
            <a:off x="457200" y="1600200"/>
            <a:ext cx="8229600" cy="4525963"/>
          </a:xfrm>
          <a:prstGeom prst="rect">
            <a:avLst/>
          </a:prstGeom>
          <a:noFill/>
          <a:ln w="9525">
            <a:noFill/>
          </a:ln>
        </p:spPr>
        <p:txBody>
          <a:bodyPr anchor="t" anchorCtr="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2024/5/30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rgbClr val="898989"/>
                </a:solidFill>
              </a:defRPr>
            </a:lvl1p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pic>
        <p:nvPicPr>
          <p:cNvPr id="1031" name="图片 6" descr="屏1副本.jpg"/>
          <p:cNvPicPr>
            <a:picLocks noChangeAspect="1"/>
          </p:cNvPicPr>
          <p:nvPr userDrawn="1"/>
        </p:nvPicPr>
        <p:blipFill>
          <a:blip r:embed="rId14"/>
          <a:stretch>
            <a:fillRect/>
          </a:stretch>
        </p:blipFill>
        <p:spPr>
          <a:xfrm>
            <a:off x="0" y="0"/>
            <a:ext cx="9144000" cy="685800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5.xml"/><Relationship Id="rId1" Type="http://schemas.openxmlformats.org/officeDocument/2006/relationships/tags" Target="../tags/tag24.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slideLayout" Target="../slideLayouts/slideLayout12.xml"/><Relationship Id="rId5" Type="http://schemas.openxmlformats.org/officeDocument/2006/relationships/tags" Target="../tags/tag30.xml"/><Relationship Id="rId4" Type="http://schemas.openxmlformats.org/officeDocument/2006/relationships/tags" Target="../tags/tag29.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 Id="rId5" Type="http://schemas.openxmlformats.org/officeDocument/2006/relationships/slideLayout" Target="../slideLayouts/slideLayout2.xml"/><Relationship Id="rId4" Type="http://schemas.openxmlformats.org/officeDocument/2006/relationships/tags" Target="../tags/tag3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slideLayout" Target="../slideLayouts/slideLayout70.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5.xml"/><Relationship Id="rId1" Type="http://schemas.openxmlformats.org/officeDocument/2006/relationships/tags" Target="../tags/tag14.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1.xml"/><Relationship Id="rId2" Type="http://schemas.openxmlformats.org/officeDocument/2006/relationships/tags" Target="../tags/tag17.xml"/><Relationship Id="rId1" Type="http://schemas.openxmlformats.org/officeDocument/2006/relationships/tags" Target="../tags/tag1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tags" Target="../tags/tag18.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tags" Target="../tags/tag20.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3" name="图片 1" descr="图片1.jpg"/>
          <p:cNvPicPr>
            <a:picLocks noChangeAspect="1"/>
          </p:cNvPicPr>
          <p:nvPr/>
        </p:nvPicPr>
        <p:blipFill>
          <a:blip r:embed="rId2"/>
          <a:stretch>
            <a:fillRect/>
          </a:stretch>
        </p:blipFill>
        <p:spPr>
          <a:xfrm>
            <a:off x="0" y="0"/>
            <a:ext cx="9144000" cy="6858000"/>
          </a:xfrm>
          <a:prstGeom prst="rect">
            <a:avLst/>
          </a:prstGeom>
          <a:noFill/>
          <a:ln w="9525">
            <a:noFill/>
          </a:ln>
        </p:spPr>
      </p:pic>
      <p:sp>
        <p:nvSpPr>
          <p:cNvPr id="8194" name="标题 4102"/>
          <p:cNvSpPr>
            <a:spLocks noGrp="1"/>
          </p:cNvSpPr>
          <p:nvPr>
            <p:ph type="title" idx="4294967295"/>
          </p:nvPr>
        </p:nvSpPr>
        <p:spPr>
          <a:xfrm>
            <a:off x="457200" y="981710"/>
            <a:ext cx="8229600" cy="1143000"/>
          </a:xfrm>
        </p:spPr>
        <p:txBody>
          <a:bodyPr anchor="ctr" anchorCtr="0"/>
          <a:lstStyle/>
          <a:p>
            <a:pPr fontAlgn="base">
              <a:lnSpc>
                <a:spcPct val="150000"/>
              </a:lnSpc>
            </a:pPr>
            <a:r>
              <a:rPr lang="zh-CN" altLang="en-US" sz="4000" b="1" dirty="0">
                <a:latin typeface="黑体" panose="02010609060101010101" pitchFamily="2" charset="-122"/>
                <a:ea typeface="黑体" panose="02010609060101010101" pitchFamily="2" charset="-122"/>
              </a:rPr>
              <a:t>工商管理硕士学位论文</a:t>
            </a:r>
            <a:br>
              <a:rPr lang="zh-CN" altLang="en-US" sz="4000" b="1" dirty="0">
                <a:latin typeface="黑体" panose="02010609060101010101" pitchFamily="2" charset="-122"/>
                <a:ea typeface="黑体" panose="02010609060101010101" pitchFamily="2" charset="-122"/>
              </a:rPr>
            </a:br>
            <a:r>
              <a:rPr lang="zh-CN" altLang="en-US" sz="4000" b="1" dirty="0">
                <a:latin typeface="黑体" panose="02010609060101010101" pitchFamily="2" charset="-122"/>
                <a:ea typeface="黑体" panose="02010609060101010101" pitchFamily="2" charset="-122"/>
              </a:rPr>
              <a:t>开题报告</a:t>
            </a:r>
          </a:p>
        </p:txBody>
      </p:sp>
      <p:sp>
        <p:nvSpPr>
          <p:cNvPr id="8195" name="文本框 1"/>
          <p:cNvSpPr txBox="1"/>
          <p:nvPr/>
        </p:nvSpPr>
        <p:spPr>
          <a:xfrm>
            <a:off x="2051050" y="4290695"/>
            <a:ext cx="4894263" cy="546753"/>
          </a:xfrm>
          <a:prstGeom prst="rect">
            <a:avLst/>
          </a:prstGeom>
          <a:noFill/>
          <a:ln w="9525">
            <a:noFill/>
          </a:ln>
        </p:spPr>
        <p:txBody>
          <a:bodyPr wrap="square" anchor="t" anchorCtr="0">
            <a:spAutoFit/>
          </a:bodyPr>
          <a:lstStyle/>
          <a:p>
            <a:pPr algn="ctr">
              <a:lnSpc>
                <a:spcPct val="200000"/>
              </a:lnSpc>
            </a:pPr>
            <a:r>
              <a:rPr lang="en-US" altLang="zh-CN" b="1" dirty="0">
                <a:solidFill>
                  <a:schemeClr val="bg1"/>
                </a:solidFill>
                <a:latin typeface="宋体" panose="02010600030101010101" pitchFamily="2" charset="-122"/>
                <a:ea typeface="宋体" panose="02010600030101010101" pitchFamily="2" charset="-122"/>
              </a:rPr>
              <a:t>2024</a:t>
            </a:r>
            <a:r>
              <a:rPr lang="zh-CN" altLang="en-US" b="1" dirty="0">
                <a:solidFill>
                  <a:schemeClr val="bg1"/>
                </a:solidFill>
                <a:latin typeface="宋体" panose="02010600030101010101" pitchFamily="2" charset="-122"/>
                <a:ea typeface="宋体" panose="02010600030101010101" pitchFamily="2" charset="-122"/>
              </a:rPr>
              <a:t>年</a:t>
            </a:r>
            <a:r>
              <a:rPr lang="en-US" altLang="zh-CN" b="1" dirty="0">
                <a:solidFill>
                  <a:schemeClr val="bg1"/>
                </a:solidFill>
                <a:latin typeface="宋体" panose="02010600030101010101" pitchFamily="2" charset="-122"/>
                <a:ea typeface="宋体" panose="02010600030101010101" pitchFamily="2" charset="-122"/>
              </a:rPr>
              <a:t>06</a:t>
            </a:r>
            <a:r>
              <a:rPr lang="zh-CN" altLang="en-US" b="1" dirty="0">
                <a:solidFill>
                  <a:schemeClr val="bg1"/>
                </a:solidFill>
                <a:latin typeface="宋体" panose="02010600030101010101" pitchFamily="2" charset="-122"/>
                <a:ea typeface="宋体" panose="02010600030101010101" pitchFamily="2" charset="-122"/>
              </a:rPr>
              <a:t>月</a:t>
            </a:r>
            <a:r>
              <a:rPr lang="en-US" altLang="zh-CN" b="1" dirty="0">
                <a:solidFill>
                  <a:schemeClr val="bg1"/>
                </a:solidFill>
                <a:latin typeface="宋体" panose="02010600030101010101" pitchFamily="2" charset="-122"/>
                <a:ea typeface="宋体" panose="02010600030101010101" pitchFamily="2" charset="-122"/>
              </a:rPr>
              <a:t>15</a:t>
            </a:r>
            <a:r>
              <a:rPr lang="zh-CN" altLang="en-US" b="1" dirty="0">
                <a:solidFill>
                  <a:schemeClr val="bg1"/>
                </a:solidFill>
                <a:latin typeface="宋体" panose="02010600030101010101" pitchFamily="2" charset="-122"/>
                <a:ea typeface="宋体" panose="02010600030101010101" pitchFamily="2" charset="-122"/>
              </a:rPr>
              <a:t>日</a:t>
            </a:r>
          </a:p>
        </p:txBody>
      </p:sp>
      <p:sp>
        <p:nvSpPr>
          <p:cNvPr id="2" name="文本框 1"/>
          <p:cNvSpPr txBox="1"/>
          <p:nvPr/>
        </p:nvSpPr>
        <p:spPr>
          <a:xfrm>
            <a:off x="1764030" y="2731135"/>
            <a:ext cx="5891356" cy="799258"/>
          </a:xfrm>
          <a:prstGeom prst="rect">
            <a:avLst/>
          </a:prstGeom>
          <a:noFill/>
        </p:spPr>
        <p:txBody>
          <a:bodyPr wrap="none" rtlCol="0" anchor="t">
            <a:spAutoFit/>
          </a:bodyPr>
          <a:lstStyle/>
          <a:p>
            <a:pPr>
              <a:lnSpc>
                <a:spcPct val="200000"/>
              </a:lnSpc>
            </a:pPr>
            <a:r>
              <a:rPr lang="zh-CN" altLang="en-US" sz="2800" b="1" spc="200" dirty="0">
                <a:solidFill>
                  <a:schemeClr val="tx1">
                    <a:lumMod val="85000"/>
                    <a:lumOff val="15000"/>
                  </a:schemeClr>
                </a:solidFill>
                <a:latin typeface="黑体" panose="02010609060101010101" pitchFamily="2" charset="-122"/>
                <a:ea typeface="黑体" panose="02010609060101010101" pitchFamily="2" charset="-122"/>
                <a:cs typeface="黑体" panose="02010609060101010101" pitchFamily="2" charset="-122"/>
                <a:sym typeface="+mn-ea"/>
              </a:rPr>
              <a:t>题目</a:t>
            </a:r>
            <a:r>
              <a:rPr lang="zh-CN" altLang="en-US" sz="2800" dirty="0">
                <a:latin typeface="黑体" panose="02010609060101010101" pitchFamily="2" charset="-122"/>
                <a:ea typeface="黑体" panose="02010609060101010101" pitchFamily="2" charset="-122"/>
                <a:cs typeface="黑体" panose="02010609060101010101" pitchFamily="2" charset="-122"/>
                <a:sym typeface="+mn-ea"/>
              </a:rPr>
              <a:t>：</a:t>
            </a:r>
            <a:r>
              <a:rPr lang="en-US" altLang="zh-CN" sz="2800" dirty="0">
                <a:latin typeface="黑体" panose="02010609060101010101" pitchFamily="2" charset="-122"/>
                <a:ea typeface="黑体" panose="02010609060101010101" pitchFamily="2" charset="-122"/>
                <a:cs typeface="黑体" panose="02010609060101010101" pitchFamily="2" charset="-122"/>
                <a:sym typeface="+mn-ea"/>
              </a:rPr>
              <a:t>B</a:t>
            </a:r>
            <a:r>
              <a:rPr lang="zh-CN" altLang="en-US" sz="2800" dirty="0">
                <a:latin typeface="黑体" panose="02010609060101010101" pitchFamily="2" charset="-122"/>
                <a:ea typeface="黑体" panose="02010609060101010101" pitchFamily="2" charset="-122"/>
                <a:cs typeface="黑体" panose="02010609060101010101" pitchFamily="2" charset="-122"/>
                <a:sym typeface="+mn-ea"/>
              </a:rPr>
              <a:t>公司软件项目风险管理</a:t>
            </a:r>
            <a:r>
              <a:rPr lang="zh-CN" altLang="en-US" sz="2800" b="1" dirty="0">
                <a:latin typeface="黑体" panose="02010609060101010101" pitchFamily="2" charset="-122"/>
                <a:ea typeface="黑体" panose="02010609060101010101" pitchFamily="2" charset="-122"/>
                <a:cs typeface="黑体" panose="02010609060101010101" pitchFamily="2" charset="-122"/>
                <a:sym typeface="+mn-ea"/>
              </a:rPr>
              <a:t>研究</a:t>
            </a:r>
            <a:r>
              <a:rPr lang="zh-CN" altLang="en-US" dirty="0">
                <a:sym typeface="+mn-ea"/>
              </a:rPr>
              <a:t> </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文本框 2"/>
          <p:cNvSpPr txBox="1"/>
          <p:nvPr/>
        </p:nvSpPr>
        <p:spPr>
          <a:xfrm>
            <a:off x="251143" y="477203"/>
            <a:ext cx="2457450" cy="506730"/>
          </a:xfrm>
          <a:prstGeom prst="rect">
            <a:avLst/>
          </a:prstGeom>
          <a:noFill/>
          <a:ln w="9525">
            <a:noFill/>
          </a:ln>
        </p:spPr>
        <p:txBody>
          <a:bodyPr wrap="square" anchor="t" anchorCtr="0">
            <a:spAutoFit/>
          </a:bodyPr>
          <a:lstStyle/>
          <a:p>
            <a:pPr algn="l">
              <a:lnSpc>
                <a:spcPct val="150000"/>
              </a:lnSpc>
              <a:buClrTx/>
              <a:buSzTx/>
              <a:buNone/>
            </a:pPr>
            <a:r>
              <a:rPr lang="en-US" altLang="zh-CN" sz="1800" b="1">
                <a:latin typeface="黑体" panose="02010609060101010101" pitchFamily="2" charset="-122"/>
                <a:ea typeface="黑体" panose="02010609060101010101" pitchFamily="2" charset="-122"/>
              </a:rPr>
              <a:t>1.3 参考文献</a:t>
            </a:r>
          </a:p>
        </p:txBody>
      </p:sp>
      <p:sp>
        <p:nvSpPr>
          <p:cNvPr id="15362" name="文本框 1"/>
          <p:cNvSpPr txBox="1"/>
          <p:nvPr/>
        </p:nvSpPr>
        <p:spPr>
          <a:xfrm>
            <a:off x="107950" y="44450"/>
            <a:ext cx="2247900" cy="368300"/>
          </a:xfrm>
          <a:prstGeom prst="rect">
            <a:avLst/>
          </a:prstGeom>
          <a:noFill/>
          <a:ln w="9525">
            <a:noFill/>
          </a:ln>
        </p:spPr>
        <p:txBody>
          <a:bodyPr wrap="square" anchor="t" anchorCtr="0">
            <a:spAutoFit/>
          </a:bodyPr>
          <a:lstStyle/>
          <a:p>
            <a:r>
              <a:rPr lang="zh-CN" altLang="en-US" b="1">
                <a:solidFill>
                  <a:schemeClr val="bg1"/>
                </a:solidFill>
                <a:latin typeface="黑体" panose="02010609060101010101" pitchFamily="2" charset="-122"/>
                <a:ea typeface="黑体" panose="02010609060101010101" pitchFamily="2" charset="-122"/>
              </a:rPr>
              <a:t>一、立论依据</a:t>
            </a:r>
          </a:p>
        </p:txBody>
      </p:sp>
      <p:graphicFrame>
        <p:nvGraphicFramePr>
          <p:cNvPr id="5" name="表格 4"/>
          <p:cNvGraphicFramePr/>
          <p:nvPr>
            <p:custDataLst>
              <p:tags r:id="rId1"/>
            </p:custDataLst>
          </p:nvPr>
        </p:nvGraphicFramePr>
        <p:xfrm>
          <a:off x="683260" y="2202815"/>
          <a:ext cx="7454265" cy="2472690"/>
        </p:xfrm>
        <a:graphic>
          <a:graphicData uri="http://schemas.openxmlformats.org/drawingml/2006/table">
            <a:tbl>
              <a:tblPr firstRow="1" bandRow="1">
                <a:tableStyleId>{5C22544A-7EE6-4342-B048-85BDC9FD1C3A}</a:tableStyleId>
              </a:tblPr>
              <a:tblGrid>
                <a:gridCol w="1860550">
                  <a:extLst>
                    <a:ext uri="{9D8B030D-6E8A-4147-A177-3AD203B41FA5}">
                      <a16:colId xmlns:a16="http://schemas.microsoft.com/office/drawing/2014/main" val="20000"/>
                    </a:ext>
                  </a:extLst>
                </a:gridCol>
                <a:gridCol w="1766570">
                  <a:extLst>
                    <a:ext uri="{9D8B030D-6E8A-4147-A177-3AD203B41FA5}">
                      <a16:colId xmlns:a16="http://schemas.microsoft.com/office/drawing/2014/main" val="20001"/>
                    </a:ext>
                  </a:extLst>
                </a:gridCol>
                <a:gridCol w="1918335">
                  <a:extLst>
                    <a:ext uri="{9D8B030D-6E8A-4147-A177-3AD203B41FA5}">
                      <a16:colId xmlns:a16="http://schemas.microsoft.com/office/drawing/2014/main" val="20002"/>
                    </a:ext>
                  </a:extLst>
                </a:gridCol>
                <a:gridCol w="1908810">
                  <a:extLst>
                    <a:ext uri="{9D8B030D-6E8A-4147-A177-3AD203B41FA5}">
                      <a16:colId xmlns:a16="http://schemas.microsoft.com/office/drawing/2014/main" val="20003"/>
                    </a:ext>
                  </a:extLst>
                </a:gridCol>
              </a:tblGrid>
              <a:tr h="412115">
                <a:tc>
                  <a:txBody>
                    <a:bodyPr/>
                    <a:lstStyle/>
                    <a:p>
                      <a:pPr indent="0" algn="ctr">
                        <a:buNone/>
                      </a:pPr>
                      <a:endParaRPr lang="en-US" altLang="en-US" sz="1800" b="1">
                        <a:solidFill>
                          <a:srgbClr val="000000"/>
                        </a:solidFill>
                        <a:latin typeface="宋体" panose="02010600030101010101" pitchFamily="2" charset="-122"/>
                      </a:endParaRPr>
                    </a:p>
                  </a:txBody>
                  <a:tcPr marL="12700" marR="12700" marT="12700" anchor="ctr">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sz="1800" b="1">
                          <a:solidFill>
                            <a:srgbClr val="000000"/>
                          </a:solidFill>
                          <a:latin typeface="Arial" panose="020B0604020202020204" pitchFamily="34" charset="0"/>
                          <a:ea typeface="宋体" panose="02010600030101010101" pitchFamily="2" charset="-122"/>
                        </a:rPr>
                        <a:t>国内</a:t>
                      </a:r>
                      <a:endParaRPr lang="zh-CN" altLang="en-US" sz="1800" b="1">
                        <a:solidFill>
                          <a:srgbClr val="000000"/>
                        </a:solidFill>
                        <a:latin typeface="Arial" panose="020B0604020202020204" pitchFamily="34" charset="0"/>
                        <a:ea typeface="宋体" panose="02010600030101010101" pitchFamily="2" charset="-122"/>
                      </a:endParaRPr>
                    </a:p>
                  </a:txBody>
                  <a:tcPr marL="12700" marR="12700" marT="12700" anchor="ctr">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sz="1800" b="1">
                          <a:solidFill>
                            <a:srgbClr val="000000"/>
                          </a:solidFill>
                          <a:latin typeface="Arial" panose="020B0604020202020204" pitchFamily="34" charset="0"/>
                          <a:ea typeface="宋体" panose="02010600030101010101" pitchFamily="2" charset="-122"/>
                        </a:rPr>
                        <a:t>国外</a:t>
                      </a:r>
                      <a:endParaRPr lang="zh-CN" altLang="en-US" sz="1800" b="1">
                        <a:solidFill>
                          <a:srgbClr val="000000"/>
                        </a:solidFill>
                        <a:latin typeface="Arial" panose="020B0604020202020204" pitchFamily="34" charset="0"/>
                        <a:ea typeface="宋体" panose="02010600030101010101" pitchFamily="2" charset="-122"/>
                      </a:endParaRPr>
                    </a:p>
                  </a:txBody>
                  <a:tcPr marL="12700" marR="12700" marT="12700" anchor="ctr">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sz="1800" b="1">
                          <a:solidFill>
                            <a:srgbClr val="000000"/>
                          </a:solidFill>
                          <a:latin typeface="Arial" panose="020B0604020202020204" pitchFamily="34" charset="0"/>
                          <a:ea typeface="宋体" panose="02010600030101010101" pitchFamily="2" charset="-122"/>
                        </a:rPr>
                        <a:t>小计</a:t>
                      </a:r>
                      <a:endParaRPr lang="zh-CN" altLang="en-US" sz="1800" b="1">
                        <a:solidFill>
                          <a:srgbClr val="000000"/>
                        </a:solidFill>
                        <a:latin typeface="Arial" panose="020B0604020202020204" pitchFamily="34" charset="0"/>
                        <a:ea typeface="宋体" panose="02010600030101010101" pitchFamily="2" charset="-122"/>
                      </a:endParaRPr>
                    </a:p>
                  </a:txBody>
                  <a:tcPr marL="12700" marR="12700" marT="12700" anchor="ctr">
                    <a:lnL>
                      <a:noFill/>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2115">
                <a:tc>
                  <a:txBody>
                    <a:bodyPr/>
                    <a:lstStyle/>
                    <a:p>
                      <a:pPr indent="0" algn="ctr">
                        <a:buNone/>
                      </a:pPr>
                      <a:r>
                        <a:rPr lang="zh-CN" sz="1800" b="1">
                          <a:solidFill>
                            <a:srgbClr val="000000"/>
                          </a:solidFill>
                          <a:latin typeface="Arial" panose="020B0604020202020204" pitchFamily="34" charset="0"/>
                          <a:ea typeface="宋体" panose="02010600030101010101" pitchFamily="2" charset="-122"/>
                        </a:rPr>
                        <a:t>核心期刊</a:t>
                      </a:r>
                      <a:endParaRPr lang="zh-CN" altLang="en-US" sz="1800" b="1">
                        <a:solidFill>
                          <a:srgbClr val="000000"/>
                        </a:solidFill>
                        <a:latin typeface="Arial" panose="020B0604020202020204" pitchFamily="34" charset="0"/>
                        <a:ea typeface="宋体" panose="02010600030101010101" pitchFamily="2" charset="-122"/>
                      </a:endParaRPr>
                    </a:p>
                  </a:txBody>
                  <a:tcPr marL="12700" marR="12700" marT="12700" anchor="ctr">
                    <a:lnL>
                      <a:noFill/>
                    </a:lnL>
                    <a:lnR>
                      <a:noFill/>
                    </a:lnR>
                    <a:lnT w="12700" cap="flat" cmpd="sng">
                      <a:solidFill>
                        <a:srgbClr val="000000"/>
                      </a:solidFill>
                      <a:prstDash val="solid"/>
                      <a:headEnd type="none" w="med" len="med"/>
                      <a:tailEnd type="none" w="med" len="med"/>
                    </a:lnT>
                    <a:lnB cap="flat">
                      <a:noFill/>
                    </a:lnB>
                    <a:lnTlToBr>
                      <a:noFill/>
                    </a:lnTlToBr>
                    <a:lnBlToTr>
                      <a:noFill/>
                    </a:lnBlToTr>
                    <a:noFill/>
                  </a:tcPr>
                </a:tc>
                <a:tc>
                  <a:txBody>
                    <a:bodyPr/>
                    <a:lstStyle/>
                    <a:p>
                      <a:pPr indent="0" algn="ctr">
                        <a:buNone/>
                      </a:pPr>
                      <a:r>
                        <a:rPr lang="en-US" sz="1800" b="1">
                          <a:solidFill>
                            <a:srgbClr val="000000"/>
                          </a:solidFill>
                          <a:latin typeface="宋体" panose="02010600030101010101" pitchFamily="2" charset="-122"/>
                        </a:rPr>
                        <a:t>55</a:t>
                      </a:r>
                      <a:endParaRPr lang="en-US" altLang="en-US" sz="1800" b="1">
                        <a:solidFill>
                          <a:srgbClr val="000000"/>
                        </a:solidFill>
                        <a:latin typeface="宋体" panose="02010600030101010101" pitchFamily="2" charset="-122"/>
                      </a:endParaRPr>
                    </a:p>
                  </a:txBody>
                  <a:tcPr marL="12700" marR="12700" marT="12700" anchor="ctr">
                    <a:lnL>
                      <a:noFill/>
                    </a:lnL>
                    <a:lnR>
                      <a:noFill/>
                    </a:lnR>
                    <a:lnT w="12700" cap="flat" cmpd="sng">
                      <a:solidFill>
                        <a:srgbClr val="000000"/>
                      </a:solidFill>
                      <a:prstDash val="solid"/>
                      <a:headEnd type="none" w="med" len="med"/>
                      <a:tailEnd type="none" w="med" len="med"/>
                    </a:lnT>
                    <a:lnB cap="flat">
                      <a:noFill/>
                    </a:lnB>
                    <a:lnTlToBr>
                      <a:noFill/>
                    </a:lnTlToBr>
                    <a:lnBlToTr>
                      <a:noFill/>
                    </a:lnBlToTr>
                    <a:noFill/>
                  </a:tcPr>
                </a:tc>
                <a:tc>
                  <a:txBody>
                    <a:bodyPr/>
                    <a:lstStyle/>
                    <a:p>
                      <a:pPr indent="0" algn="ctr">
                        <a:buNone/>
                      </a:pPr>
                      <a:r>
                        <a:rPr lang="en-US" sz="1800" b="1">
                          <a:solidFill>
                            <a:srgbClr val="000000"/>
                          </a:solidFill>
                          <a:latin typeface="宋体" panose="02010600030101010101" pitchFamily="2" charset="-122"/>
                        </a:rPr>
                        <a:t>0</a:t>
                      </a:r>
                      <a:endParaRPr lang="en-US" altLang="en-US" sz="1800" b="1">
                        <a:solidFill>
                          <a:srgbClr val="000000"/>
                        </a:solidFill>
                        <a:latin typeface="宋体" panose="02010600030101010101" pitchFamily="2" charset="-122"/>
                      </a:endParaRPr>
                    </a:p>
                  </a:txBody>
                  <a:tcPr marL="12700" marR="12700" marT="12700" anchor="ctr">
                    <a:lnL>
                      <a:noFill/>
                    </a:lnL>
                    <a:lnR>
                      <a:noFill/>
                    </a:lnR>
                    <a:lnT w="12700" cap="flat" cmpd="sng">
                      <a:solidFill>
                        <a:srgbClr val="000000"/>
                      </a:solidFill>
                      <a:prstDash val="solid"/>
                      <a:headEnd type="none" w="med" len="med"/>
                      <a:tailEnd type="none" w="med" len="med"/>
                    </a:lnT>
                    <a:lnB cap="flat">
                      <a:noFill/>
                    </a:lnB>
                    <a:lnTlToBr>
                      <a:noFill/>
                    </a:lnTlToBr>
                    <a:lnBlToTr>
                      <a:noFill/>
                    </a:lnBlToTr>
                    <a:noFill/>
                  </a:tcPr>
                </a:tc>
                <a:tc>
                  <a:txBody>
                    <a:bodyPr/>
                    <a:lstStyle/>
                    <a:p>
                      <a:pPr indent="0" algn="ctr">
                        <a:buNone/>
                      </a:pPr>
                      <a:r>
                        <a:rPr lang="en-US" sz="1800" b="1">
                          <a:solidFill>
                            <a:srgbClr val="000000"/>
                          </a:solidFill>
                          <a:latin typeface="宋体" panose="02010600030101010101" pitchFamily="2" charset="-122"/>
                        </a:rPr>
                        <a:t>55</a:t>
                      </a:r>
                      <a:endParaRPr lang="en-US" altLang="en-US" sz="1800" b="1">
                        <a:solidFill>
                          <a:srgbClr val="000000"/>
                        </a:solidFill>
                        <a:latin typeface="宋体" panose="02010600030101010101" pitchFamily="2" charset="-122"/>
                      </a:endParaRPr>
                    </a:p>
                  </a:txBody>
                  <a:tcPr marL="12700" marR="12700" marT="12700" anchor="ctr">
                    <a:lnL>
                      <a:noFill/>
                    </a:lnL>
                    <a:lnR cap="flat">
                      <a:noFill/>
                    </a:lnR>
                    <a:lnT w="12700" cap="flat" cmpd="sng">
                      <a:solidFill>
                        <a:srgbClr val="000000"/>
                      </a:solidFill>
                      <a:prstDash val="soli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r h="412115">
                <a:tc>
                  <a:txBody>
                    <a:bodyPr/>
                    <a:lstStyle/>
                    <a:p>
                      <a:pPr indent="0" algn="ctr">
                        <a:buNone/>
                      </a:pPr>
                      <a:r>
                        <a:rPr lang="zh-CN" sz="1800" b="1">
                          <a:solidFill>
                            <a:srgbClr val="000000"/>
                          </a:solidFill>
                          <a:latin typeface="Arial" panose="020B0604020202020204" pitchFamily="34" charset="0"/>
                          <a:ea typeface="宋体" panose="02010600030101010101" pitchFamily="2" charset="-122"/>
                        </a:rPr>
                        <a:t>非核心期刊</a:t>
                      </a:r>
                      <a:endParaRPr lang="zh-CN" altLang="en-US" sz="1800" b="1">
                        <a:solidFill>
                          <a:srgbClr val="000000"/>
                        </a:solidFill>
                        <a:latin typeface="Arial" panose="020B0604020202020204" pitchFamily="34" charset="0"/>
                        <a:ea typeface="宋体" panose="02010600030101010101"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800" b="1">
                          <a:solidFill>
                            <a:srgbClr val="000000"/>
                          </a:solidFill>
                          <a:latin typeface="宋体" panose="02010600030101010101" pitchFamily="2" charset="-122"/>
                        </a:rPr>
                        <a:t>2</a:t>
                      </a:r>
                      <a:endParaRPr lang="en-US" altLang="en-US" sz="1800" b="1">
                        <a:solidFill>
                          <a:srgbClr val="000000"/>
                        </a:solidFill>
                        <a:latin typeface="宋体" panose="02010600030101010101"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800" b="1">
                          <a:solidFill>
                            <a:srgbClr val="000000"/>
                          </a:solidFill>
                          <a:latin typeface="宋体" panose="02010600030101010101" pitchFamily="2" charset="-122"/>
                        </a:rPr>
                        <a:t>13</a:t>
                      </a:r>
                      <a:endParaRPr lang="en-US" altLang="en-US" sz="1800" b="1">
                        <a:solidFill>
                          <a:srgbClr val="000000"/>
                        </a:solidFill>
                        <a:latin typeface="宋体" panose="02010600030101010101"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800" b="1">
                          <a:solidFill>
                            <a:srgbClr val="000000"/>
                          </a:solidFill>
                          <a:latin typeface="宋体" panose="02010600030101010101" pitchFamily="2" charset="-122"/>
                        </a:rPr>
                        <a:t>15</a:t>
                      </a:r>
                      <a:endParaRPr lang="en-US" altLang="en-US" sz="1800" b="1">
                        <a:solidFill>
                          <a:srgbClr val="000000"/>
                        </a:solidFill>
                        <a:latin typeface="宋体" panose="02010600030101010101" pitchFamily="2"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2"/>
                  </a:ext>
                </a:extLst>
              </a:tr>
              <a:tr h="412115">
                <a:tc>
                  <a:txBody>
                    <a:bodyPr/>
                    <a:lstStyle/>
                    <a:p>
                      <a:pPr indent="0" algn="ctr">
                        <a:buNone/>
                      </a:pPr>
                      <a:r>
                        <a:rPr lang="zh-CN" sz="1800" b="1">
                          <a:solidFill>
                            <a:srgbClr val="000000"/>
                          </a:solidFill>
                          <a:latin typeface="Arial" panose="020B0604020202020204" pitchFamily="34" charset="0"/>
                          <a:ea typeface="宋体" panose="02010600030101010101" pitchFamily="2" charset="-122"/>
                        </a:rPr>
                        <a:t>论文</a:t>
                      </a:r>
                      <a:endParaRPr lang="zh-CN" altLang="en-US" sz="1800" b="1">
                        <a:solidFill>
                          <a:srgbClr val="000000"/>
                        </a:solidFill>
                        <a:latin typeface="Arial" panose="020B0604020202020204" pitchFamily="34" charset="0"/>
                        <a:ea typeface="宋体" panose="02010600030101010101"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800" b="1">
                          <a:solidFill>
                            <a:srgbClr val="000000"/>
                          </a:solidFill>
                          <a:latin typeface="宋体" panose="02010600030101010101" pitchFamily="2" charset="-122"/>
                        </a:rPr>
                        <a:t>0</a:t>
                      </a:r>
                      <a:endParaRPr lang="en-US" altLang="en-US" sz="1800" b="1">
                        <a:solidFill>
                          <a:srgbClr val="000000"/>
                        </a:solidFill>
                        <a:latin typeface="宋体" panose="02010600030101010101"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800" b="1">
                          <a:solidFill>
                            <a:srgbClr val="000000"/>
                          </a:solidFill>
                          <a:latin typeface="宋体" panose="02010600030101010101" pitchFamily="2" charset="-122"/>
                        </a:rPr>
                        <a:t>1</a:t>
                      </a:r>
                      <a:endParaRPr lang="en-US" altLang="en-US" sz="1800" b="1">
                        <a:solidFill>
                          <a:srgbClr val="000000"/>
                        </a:solidFill>
                        <a:latin typeface="宋体" panose="02010600030101010101"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800" b="1">
                          <a:solidFill>
                            <a:srgbClr val="000000"/>
                          </a:solidFill>
                          <a:latin typeface="宋体" panose="02010600030101010101" pitchFamily="2" charset="-122"/>
                        </a:rPr>
                        <a:t>1</a:t>
                      </a:r>
                      <a:endParaRPr lang="en-US" altLang="en-US" sz="1800" b="1">
                        <a:solidFill>
                          <a:srgbClr val="000000"/>
                        </a:solidFill>
                        <a:latin typeface="宋体" panose="02010600030101010101" pitchFamily="2"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3"/>
                  </a:ext>
                </a:extLst>
              </a:tr>
              <a:tr h="412115">
                <a:tc>
                  <a:txBody>
                    <a:bodyPr/>
                    <a:lstStyle/>
                    <a:p>
                      <a:pPr indent="0" algn="ctr">
                        <a:buNone/>
                      </a:pPr>
                      <a:r>
                        <a:rPr lang="zh-CN" sz="1800" b="1">
                          <a:solidFill>
                            <a:srgbClr val="000000"/>
                          </a:solidFill>
                          <a:latin typeface="Arial" panose="020B0604020202020204" pitchFamily="34" charset="0"/>
                          <a:ea typeface="宋体" panose="02010600030101010101" pitchFamily="2" charset="-122"/>
                        </a:rPr>
                        <a:t>其他</a:t>
                      </a:r>
                      <a:endParaRPr lang="zh-CN" altLang="en-US" sz="1800" b="1">
                        <a:solidFill>
                          <a:srgbClr val="000000"/>
                        </a:solidFill>
                        <a:latin typeface="Arial" panose="020B0604020202020204" pitchFamily="34" charset="0"/>
                        <a:ea typeface="宋体" panose="02010600030101010101"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800" b="1">
                          <a:solidFill>
                            <a:srgbClr val="000000"/>
                          </a:solidFill>
                          <a:latin typeface="宋体" panose="02010600030101010101" pitchFamily="2" charset="-122"/>
                        </a:rPr>
                        <a:t>0</a:t>
                      </a:r>
                      <a:endParaRPr lang="en-US" altLang="en-US" sz="1800" b="1">
                        <a:solidFill>
                          <a:srgbClr val="000000"/>
                        </a:solidFill>
                        <a:latin typeface="宋体" panose="02010600030101010101"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800" b="1">
                          <a:solidFill>
                            <a:srgbClr val="000000"/>
                          </a:solidFill>
                          <a:latin typeface="宋体" panose="02010600030101010101" pitchFamily="2" charset="-122"/>
                        </a:rPr>
                        <a:t>3</a:t>
                      </a:r>
                      <a:endParaRPr lang="en-US" altLang="en-US" sz="1800" b="1">
                        <a:solidFill>
                          <a:srgbClr val="000000"/>
                        </a:solidFill>
                        <a:latin typeface="宋体" panose="02010600030101010101"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800" b="1">
                          <a:solidFill>
                            <a:srgbClr val="000000"/>
                          </a:solidFill>
                          <a:latin typeface="宋体" panose="02010600030101010101" pitchFamily="2" charset="-122"/>
                        </a:rPr>
                        <a:t>3</a:t>
                      </a:r>
                      <a:endParaRPr lang="en-US" altLang="en-US" sz="1800" b="1">
                        <a:solidFill>
                          <a:srgbClr val="000000"/>
                        </a:solidFill>
                        <a:latin typeface="宋体" panose="02010600030101010101" pitchFamily="2"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4"/>
                  </a:ext>
                </a:extLst>
              </a:tr>
              <a:tr h="412115">
                <a:tc>
                  <a:txBody>
                    <a:bodyPr/>
                    <a:lstStyle/>
                    <a:p>
                      <a:pPr indent="0" algn="ctr">
                        <a:buNone/>
                      </a:pPr>
                      <a:r>
                        <a:rPr lang="zh-CN" sz="1800" b="1">
                          <a:solidFill>
                            <a:srgbClr val="000000"/>
                          </a:solidFill>
                          <a:latin typeface="Arial" panose="020B0604020202020204" pitchFamily="34" charset="0"/>
                          <a:ea typeface="宋体" panose="02010600030101010101" pitchFamily="2" charset="-122"/>
                        </a:rPr>
                        <a:t>汇总</a:t>
                      </a:r>
                      <a:endParaRPr lang="zh-CN" altLang="en-US" sz="1800" b="1">
                        <a:solidFill>
                          <a:srgbClr val="000000"/>
                        </a:solidFill>
                        <a:latin typeface="Arial" panose="020B0604020202020204" pitchFamily="34" charset="0"/>
                        <a:ea typeface="宋体" panose="02010600030101010101" pitchFamily="2" charset="-122"/>
                      </a:endParaRPr>
                    </a:p>
                  </a:txBody>
                  <a:tcPr marL="12700" marR="12700" marT="12700" anchor="ctr">
                    <a:lnL>
                      <a:noFill/>
                    </a:lnL>
                    <a:lnR>
                      <a:noFill/>
                    </a:lnR>
                    <a:lnT cap="flat">
                      <a:noFill/>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800" b="1">
                          <a:solidFill>
                            <a:srgbClr val="000000"/>
                          </a:solidFill>
                          <a:latin typeface="宋体" panose="02010600030101010101" pitchFamily="2" charset="-122"/>
                        </a:rPr>
                        <a:t>57</a:t>
                      </a:r>
                      <a:endParaRPr lang="en-US" altLang="en-US" sz="1800" b="1">
                        <a:solidFill>
                          <a:srgbClr val="000000"/>
                        </a:solidFill>
                        <a:latin typeface="宋体" panose="02010600030101010101" pitchFamily="2" charset="-122"/>
                      </a:endParaRPr>
                    </a:p>
                  </a:txBody>
                  <a:tcPr marL="12700" marR="12700" marT="12700" anchor="ctr">
                    <a:lnL>
                      <a:noFill/>
                    </a:lnL>
                    <a:lnR>
                      <a:noFill/>
                    </a:lnR>
                    <a:lnT cap="flat">
                      <a:noFill/>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800" b="1">
                          <a:solidFill>
                            <a:srgbClr val="000000"/>
                          </a:solidFill>
                          <a:latin typeface="宋体" panose="02010600030101010101" pitchFamily="2" charset="-122"/>
                        </a:rPr>
                        <a:t>17</a:t>
                      </a:r>
                      <a:endParaRPr lang="en-US" altLang="en-US" sz="1800" b="1">
                        <a:solidFill>
                          <a:srgbClr val="000000"/>
                        </a:solidFill>
                        <a:latin typeface="宋体" panose="02010600030101010101" pitchFamily="2" charset="-122"/>
                      </a:endParaRPr>
                    </a:p>
                  </a:txBody>
                  <a:tcPr marL="12700" marR="12700" marT="12700" anchor="ctr">
                    <a:lnL>
                      <a:noFill/>
                    </a:lnL>
                    <a:lnR>
                      <a:noFill/>
                    </a:lnR>
                    <a:lnT cap="flat">
                      <a:noFill/>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800" b="1">
                          <a:solidFill>
                            <a:srgbClr val="000000"/>
                          </a:solidFill>
                          <a:latin typeface="宋体" panose="02010600030101010101" pitchFamily="2" charset="-122"/>
                        </a:rPr>
                        <a:t>74</a:t>
                      </a:r>
                      <a:endParaRPr lang="en-US" altLang="en-US" sz="1800" b="1">
                        <a:solidFill>
                          <a:srgbClr val="000000"/>
                        </a:solidFill>
                        <a:latin typeface="宋体" panose="02010600030101010101" pitchFamily="2" charset="-122"/>
                      </a:endParaRPr>
                    </a:p>
                  </a:txBody>
                  <a:tcPr marL="12700" marR="12700" marT="12700" anchor="ctr">
                    <a:lnL>
                      <a:noFill/>
                    </a:lnL>
                    <a:lnR cap="flat">
                      <a:noFill/>
                    </a:lnR>
                    <a:lnT cap="flat">
                      <a:noFill/>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文本框 2"/>
          <p:cNvSpPr txBox="1"/>
          <p:nvPr/>
        </p:nvSpPr>
        <p:spPr>
          <a:xfrm>
            <a:off x="179705" y="457200"/>
            <a:ext cx="8055610" cy="922020"/>
          </a:xfrm>
          <a:prstGeom prst="rect">
            <a:avLst/>
          </a:prstGeom>
          <a:noFill/>
          <a:ln w="9525">
            <a:noFill/>
          </a:ln>
        </p:spPr>
        <p:txBody>
          <a:bodyPr wrap="square" anchor="t" anchorCtr="0">
            <a:spAutoFit/>
          </a:bodyPr>
          <a:lstStyle/>
          <a:p>
            <a:pPr algn="l">
              <a:lnSpc>
                <a:spcPct val="150000"/>
              </a:lnSpc>
              <a:buClrTx/>
              <a:buSzTx/>
              <a:buNone/>
            </a:pPr>
            <a:r>
              <a:rPr lang="en-US" altLang="zh-CN" sz="1800" b="1">
                <a:latin typeface="黑体" panose="02010609060101010101" pitchFamily="2" charset="-122"/>
                <a:ea typeface="黑体" panose="02010609060101010101" pitchFamily="2" charset="-122"/>
              </a:rPr>
              <a:t>2.1 研究目标、研究内容</a:t>
            </a:r>
          </a:p>
          <a:p>
            <a:pPr algn="l">
              <a:lnSpc>
                <a:spcPct val="150000"/>
              </a:lnSpc>
              <a:buClrTx/>
              <a:buSzTx/>
              <a:buNone/>
            </a:pPr>
            <a:r>
              <a:rPr lang="en-US" altLang="zh-CN" sz="1800" b="1">
                <a:latin typeface="黑体" panose="02010609060101010101" pitchFamily="2" charset="-122"/>
                <a:ea typeface="黑体" panose="02010609060101010101" pitchFamily="2" charset="-122"/>
              </a:rPr>
              <a:t>（一）研究目标</a:t>
            </a:r>
            <a:endParaRPr lang="zh-CN" altLang="en-US">
              <a:latin typeface="Arial" panose="020B0604020202020204" pitchFamily="34" charset="0"/>
              <a:ea typeface="宋体" panose="02010600030101010101" pitchFamily="2" charset="-122"/>
            </a:endParaRPr>
          </a:p>
        </p:txBody>
      </p:sp>
      <p:sp>
        <p:nvSpPr>
          <p:cNvPr id="16387" name="文本框 1"/>
          <p:cNvSpPr txBox="1"/>
          <p:nvPr/>
        </p:nvSpPr>
        <p:spPr>
          <a:xfrm>
            <a:off x="107950" y="44450"/>
            <a:ext cx="2247900" cy="368300"/>
          </a:xfrm>
          <a:prstGeom prst="rect">
            <a:avLst/>
          </a:prstGeom>
          <a:noFill/>
          <a:ln w="9525">
            <a:noFill/>
          </a:ln>
        </p:spPr>
        <p:txBody>
          <a:bodyPr wrap="square" anchor="t" anchorCtr="0">
            <a:spAutoFit/>
          </a:bodyPr>
          <a:lstStyle/>
          <a:p>
            <a:r>
              <a:rPr lang="zh-CN" altLang="en-US" b="1">
                <a:solidFill>
                  <a:schemeClr val="bg1"/>
                </a:solidFill>
                <a:latin typeface="黑体" panose="02010609060101010101" pitchFamily="2" charset="-122"/>
                <a:ea typeface="黑体" panose="02010609060101010101" pitchFamily="2" charset="-122"/>
              </a:rPr>
              <a:t>二、研究方案</a:t>
            </a:r>
          </a:p>
        </p:txBody>
      </p:sp>
      <p:sp>
        <p:nvSpPr>
          <p:cNvPr id="37" name="文本框 36"/>
          <p:cNvSpPr txBox="1"/>
          <p:nvPr/>
        </p:nvSpPr>
        <p:spPr>
          <a:xfrm>
            <a:off x="1239520" y="1644015"/>
            <a:ext cx="4591050" cy="368300"/>
          </a:xfrm>
          <a:prstGeom prst="rect">
            <a:avLst/>
          </a:prstGeom>
          <a:noFill/>
          <a:ln w="9525">
            <a:noFill/>
          </a:ln>
        </p:spPr>
        <p:txBody>
          <a:bodyPr wrap="square" anchor="t" anchorCtr="0">
            <a:spAutoFit/>
          </a:bodyPr>
          <a:lstStyle/>
          <a:p>
            <a:r>
              <a:rPr lang="zh-CN" altLang="en-US" b="1" dirty="0">
                <a:ea typeface="思源黑体" pitchFamily="34" charset="-122"/>
                <a:sym typeface="+mn-ea"/>
              </a:rPr>
              <a:t>对保险经纪公司新营销方式的意义</a:t>
            </a:r>
            <a:endParaRPr lang="zh-CN" altLang="en-US" b="1" dirty="0">
              <a:ea typeface="思源黑体" pitchFamily="34" charset="-122"/>
              <a:sym typeface="思源黑体" pitchFamily="34" charset="-122"/>
            </a:endParaRPr>
          </a:p>
        </p:txBody>
      </p:sp>
      <p:sp>
        <p:nvSpPr>
          <p:cNvPr id="38" name="Content Placeholder 2"/>
          <p:cNvSpPr txBox="1"/>
          <p:nvPr/>
        </p:nvSpPr>
        <p:spPr>
          <a:xfrm>
            <a:off x="839470" y="2199134"/>
            <a:ext cx="7147560" cy="1085850"/>
          </a:xfrm>
          <a:prstGeom prst="rect">
            <a:avLst/>
          </a:prstGeom>
          <a:noFill/>
          <a:ln w="9525">
            <a:noFill/>
          </a:ln>
        </p:spPr>
        <p:txBody>
          <a:bodyPr lIns="121682" tIns="60841" rIns="121682" bIns="60841" anchor="t" anchorCtr="0"/>
          <a:lstStyle/>
          <a:p>
            <a:pPr>
              <a:lnSpc>
                <a:spcPct val="150000"/>
              </a:lnSpc>
              <a:spcBef>
                <a:spcPct val="20000"/>
              </a:spcBef>
              <a:buFont typeface="Arial" panose="020B0604020202020204" pitchFamily="34" charset="0"/>
            </a:pP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cs typeface="宋体" panose="02010600030101010101" pitchFamily="2" charset="-122"/>
                <a:sym typeface="+mn-ea"/>
              </a:rPr>
              <a:t>在4D理论的基础上，提出切实可行且有效果的营销建议，提升公司营销能力。</a:t>
            </a:r>
            <a:endParaRPr lang="zh-CN" altLang="en-US" sz="1600" dirty="0">
              <a:latin typeface="宋体" panose="02010600030101010101" pitchFamily="2" charset="-122"/>
              <a:ea typeface="宋体" panose="02010600030101010101" pitchFamily="2" charset="-122"/>
              <a:sym typeface="思源黑体" pitchFamily="34" charset="-122"/>
            </a:endParaRPr>
          </a:p>
        </p:txBody>
      </p:sp>
      <p:sp>
        <p:nvSpPr>
          <p:cNvPr id="39" name="文本框 38"/>
          <p:cNvSpPr txBox="1"/>
          <p:nvPr/>
        </p:nvSpPr>
        <p:spPr>
          <a:xfrm>
            <a:off x="1239520" y="3282315"/>
            <a:ext cx="4225925" cy="368300"/>
          </a:xfrm>
          <a:prstGeom prst="rect">
            <a:avLst/>
          </a:prstGeom>
          <a:noFill/>
          <a:ln w="9525">
            <a:noFill/>
          </a:ln>
        </p:spPr>
        <p:txBody>
          <a:bodyPr wrap="square" anchor="t" anchorCtr="0">
            <a:spAutoFit/>
          </a:bodyPr>
          <a:lstStyle/>
          <a:p>
            <a:r>
              <a:rPr lang="zh-CN" altLang="en-US" sz="1800" b="1" dirty="0">
                <a:latin typeface="思源黑体" pitchFamily="34" charset="-122"/>
                <a:ea typeface="思源黑体" pitchFamily="34" charset="-122"/>
                <a:sym typeface="+mn-ea"/>
              </a:rPr>
              <a:t>对保险经纪公司营销支持方面的意义</a:t>
            </a:r>
            <a:endParaRPr lang="zh-CN" altLang="en-US" sz="1800" b="1" dirty="0">
              <a:latin typeface="思源黑体" pitchFamily="34" charset="-122"/>
              <a:ea typeface="思源黑体" pitchFamily="34" charset="-122"/>
              <a:sym typeface="思源黑体" pitchFamily="34" charset="-122"/>
            </a:endParaRPr>
          </a:p>
        </p:txBody>
      </p:sp>
      <p:sp>
        <p:nvSpPr>
          <p:cNvPr id="40" name="Content Placeholder 2"/>
          <p:cNvSpPr txBox="1"/>
          <p:nvPr/>
        </p:nvSpPr>
        <p:spPr>
          <a:xfrm>
            <a:off x="574040" y="3722370"/>
            <a:ext cx="7114540" cy="635000"/>
          </a:xfrm>
          <a:prstGeom prst="rect">
            <a:avLst/>
          </a:prstGeom>
          <a:noFill/>
          <a:ln w="9525">
            <a:noFill/>
          </a:ln>
        </p:spPr>
        <p:txBody>
          <a:bodyPr lIns="121682" tIns="60841" rIns="121682" bIns="60841" anchor="t" anchorCtr="0"/>
          <a:lstStyle/>
          <a:p>
            <a:pPr marL="342900">
              <a:lnSpc>
                <a:spcPct val="150000"/>
              </a:lnSpc>
              <a:spcBef>
                <a:spcPct val="20000"/>
              </a:spcBef>
              <a:buFont typeface="Arial" panose="020B0604020202020204" pitchFamily="34" charset="0"/>
            </a:pPr>
            <a:r>
              <a:rPr lang="en-US" altLang="zh-CN" sz="1600">
                <a:latin typeface="宋体" panose="02010600030101010101" pitchFamily="2" charset="-122"/>
                <a:ea typeface="宋体" panose="02010600030101010101" pitchFamily="2" charset="-122"/>
              </a:rPr>
              <a:t>  </a:t>
            </a:r>
            <a:r>
              <a:rPr lang="zh-CN" altLang="en-US" sz="1600">
                <a:latin typeface="宋体" panose="02010600030101010101" pitchFamily="2" charset="-122"/>
                <a:cs typeface="宋体" panose="02010600030101010101" pitchFamily="2" charset="-122"/>
                <a:sym typeface="+mn-ea"/>
              </a:rPr>
              <a:t>通过研究分析，并用业务数据验证其可行性，目标在于提升公司品牌的影响力，增强营销的竞争力，实现公司营销方式的转型</a:t>
            </a:r>
            <a:r>
              <a:rPr lang="zh-CN" altLang="en-US" sz="1600">
                <a:sym typeface="+mn-ea"/>
              </a:rPr>
              <a:t>。</a:t>
            </a:r>
            <a:endParaRPr lang="zh-CN" altLang="en-US" sz="1600"/>
          </a:p>
          <a:p>
            <a:pPr marL="342900">
              <a:lnSpc>
                <a:spcPct val="150000"/>
              </a:lnSpc>
              <a:spcBef>
                <a:spcPct val="20000"/>
              </a:spcBef>
              <a:buFont typeface="Arial" panose="020B0604020202020204" pitchFamily="34" charset="0"/>
            </a:pPr>
            <a:endParaRPr lang="zh-CN" altLang="en-US" sz="1600" dirty="0">
              <a:solidFill>
                <a:srgbClr val="000000"/>
              </a:solidFill>
              <a:latin typeface="思源黑体" pitchFamily="34" charset="-122"/>
              <a:ea typeface="思源黑体" pitchFamily="34" charset="-122"/>
              <a:sym typeface="思源黑体" pitchFamily="34" charset="-122"/>
            </a:endParaRPr>
          </a:p>
        </p:txBody>
      </p:sp>
      <p:sp>
        <p:nvSpPr>
          <p:cNvPr id="24" name="Shape 22"/>
          <p:cNvSpPr/>
          <p:nvPr>
            <p:custDataLst>
              <p:tags r:id="rId1"/>
            </p:custDataLst>
          </p:nvPr>
        </p:nvSpPr>
        <p:spPr>
          <a:xfrm>
            <a:off x="839153" y="3284588"/>
            <a:ext cx="400254" cy="367606"/>
          </a:xfrm>
          <a:prstGeom prst="rect">
            <a:avLst/>
          </a:prstGeom>
          <a:solidFill>
            <a:srgbClr val="75000C"/>
          </a:solidFill>
          <a:ln w="9525">
            <a:solidFill>
              <a:srgbClr val="74000F"/>
            </a:solidFill>
            <a:miter lim="400000"/>
          </a:ln>
        </p:spPr>
        <p:txBody>
          <a:bodyPr wrap="square" lIns="34289" rIns="34289" anchor="ctr" anchorCtr="0">
            <a:normAutofit/>
          </a:bodyPr>
          <a:lstStyle/>
          <a:p>
            <a:pPr algn="ctr" fontAlgn="base">
              <a:lnSpc>
                <a:spcPct val="100000"/>
              </a:lnSpc>
            </a:pPr>
            <a:r>
              <a:rPr lang="en-US" altLang="zh-CN" sz="1200" b="1" strike="noStrike" noProof="1">
                <a:solidFill>
                  <a:schemeClr val="bg1"/>
                </a:solidFill>
                <a:latin typeface="宋体" panose="02010600030101010101" pitchFamily="2" charset="-122"/>
                <a:ea typeface="宋体" panose="02010600030101010101" pitchFamily="2" charset="-122"/>
                <a:cs typeface="+mn-cs"/>
                <a:sym typeface="Arial" panose="020B0604020202020204" pitchFamily="34" charset="0"/>
              </a:rPr>
              <a:t>2</a:t>
            </a:r>
            <a:endParaRPr lang="en-US" altLang="zh-CN" sz="1200" b="1" strike="noStrike" noProof="1">
              <a:solidFill>
                <a:schemeClr val="bg1"/>
              </a:solidFill>
              <a:uFillTx/>
              <a:latin typeface="宋体" panose="02010600030101010101" pitchFamily="2" charset="-122"/>
              <a:cs typeface="+mn-cs"/>
              <a:sym typeface="Arial" panose="020B0604020202020204" pitchFamily="34" charset="0"/>
            </a:endParaRPr>
          </a:p>
        </p:txBody>
      </p:sp>
      <p:sp>
        <p:nvSpPr>
          <p:cNvPr id="2" name="Shape 22"/>
          <p:cNvSpPr/>
          <p:nvPr>
            <p:custDataLst>
              <p:tags r:id="rId2"/>
            </p:custDataLst>
          </p:nvPr>
        </p:nvSpPr>
        <p:spPr>
          <a:xfrm>
            <a:off x="839153" y="1628508"/>
            <a:ext cx="400254" cy="367606"/>
          </a:xfrm>
          <a:prstGeom prst="rect">
            <a:avLst/>
          </a:prstGeom>
          <a:solidFill>
            <a:srgbClr val="75000C"/>
          </a:solidFill>
          <a:ln w="9525">
            <a:solidFill>
              <a:srgbClr val="74000F"/>
            </a:solidFill>
            <a:miter lim="400000"/>
          </a:ln>
        </p:spPr>
        <p:txBody>
          <a:bodyPr wrap="square" lIns="34289" rIns="34289" anchor="ctr" anchorCtr="0">
            <a:normAutofit/>
          </a:bodyPr>
          <a:lstStyle/>
          <a:p>
            <a:pPr algn="ctr" fontAlgn="base">
              <a:lnSpc>
                <a:spcPct val="100000"/>
              </a:lnSpc>
            </a:pPr>
            <a:r>
              <a:rPr lang="en-US" altLang="zh-CN" sz="1200" b="1" strike="noStrike" noProof="1">
                <a:solidFill>
                  <a:schemeClr val="bg1"/>
                </a:solidFill>
                <a:latin typeface="宋体" panose="02010600030101010101" pitchFamily="2" charset="-122"/>
                <a:ea typeface="宋体" panose="02010600030101010101" pitchFamily="2" charset="-122"/>
                <a:cs typeface="+mn-cs"/>
                <a:sym typeface="Arial" panose="020B0604020202020204" pitchFamily="34" charset="0"/>
              </a:rPr>
              <a:t>1</a:t>
            </a:r>
            <a:endParaRPr lang="en-US" altLang="zh-CN" sz="1200" b="1" strike="noStrike" noProof="1">
              <a:solidFill>
                <a:schemeClr val="bg1"/>
              </a:solidFill>
              <a:uFillTx/>
              <a:latin typeface="宋体" panose="02010600030101010101" pitchFamily="2" charset="-122"/>
              <a:cs typeface="+mn-cs"/>
              <a:sym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文本框 2"/>
          <p:cNvSpPr txBox="1"/>
          <p:nvPr/>
        </p:nvSpPr>
        <p:spPr>
          <a:xfrm>
            <a:off x="98108" y="456248"/>
            <a:ext cx="4760912" cy="922020"/>
          </a:xfrm>
          <a:prstGeom prst="rect">
            <a:avLst/>
          </a:prstGeom>
          <a:noFill/>
          <a:ln w="9525">
            <a:noFill/>
          </a:ln>
        </p:spPr>
        <p:txBody>
          <a:bodyPr wrap="square" anchor="t" anchorCtr="0">
            <a:spAutoFit/>
          </a:bodyPr>
          <a:lstStyle/>
          <a:p>
            <a:pPr algn="l">
              <a:lnSpc>
                <a:spcPct val="150000"/>
              </a:lnSpc>
              <a:buClrTx/>
              <a:buSzTx/>
              <a:buNone/>
            </a:pPr>
            <a:r>
              <a:rPr lang="en-US" altLang="zh-CN" sz="1800" b="1">
                <a:latin typeface="黑体" panose="02010609060101010101" pitchFamily="2" charset="-122"/>
                <a:ea typeface="黑体" panose="02010609060101010101" pitchFamily="2" charset="-122"/>
              </a:rPr>
              <a:t>2.1 研究目标、研究内容</a:t>
            </a:r>
          </a:p>
          <a:p>
            <a:pPr algn="l">
              <a:lnSpc>
                <a:spcPct val="150000"/>
              </a:lnSpc>
              <a:buClrTx/>
              <a:buSzTx/>
              <a:buNone/>
            </a:pPr>
            <a:r>
              <a:rPr lang="en-US" altLang="zh-CN" sz="1800" b="1">
                <a:latin typeface="黑体" panose="02010609060101010101" pitchFamily="2" charset="-122"/>
                <a:ea typeface="黑体" panose="02010609060101010101" pitchFamily="2" charset="-122"/>
              </a:rPr>
              <a:t>（二）研究内容</a:t>
            </a:r>
          </a:p>
        </p:txBody>
      </p:sp>
      <p:sp>
        <p:nvSpPr>
          <p:cNvPr id="17410" name="文本框 1"/>
          <p:cNvSpPr txBox="1"/>
          <p:nvPr/>
        </p:nvSpPr>
        <p:spPr>
          <a:xfrm>
            <a:off x="107950" y="44450"/>
            <a:ext cx="2247900" cy="368300"/>
          </a:xfrm>
          <a:prstGeom prst="rect">
            <a:avLst/>
          </a:prstGeom>
          <a:noFill/>
          <a:ln w="9525">
            <a:noFill/>
          </a:ln>
        </p:spPr>
        <p:txBody>
          <a:bodyPr wrap="square" anchor="t" anchorCtr="0">
            <a:spAutoFit/>
          </a:bodyPr>
          <a:lstStyle/>
          <a:p>
            <a:r>
              <a:rPr lang="zh-CN" altLang="en-US" b="1">
                <a:solidFill>
                  <a:schemeClr val="bg1"/>
                </a:solidFill>
                <a:latin typeface="黑体" panose="02010609060101010101" pitchFamily="2" charset="-122"/>
                <a:ea typeface="黑体" panose="02010609060101010101" pitchFamily="2" charset="-122"/>
              </a:rPr>
              <a:t>二、研究方案</a:t>
            </a:r>
          </a:p>
        </p:txBody>
      </p:sp>
      <p:pic>
        <p:nvPicPr>
          <p:cNvPr id="3" name="图片 2" descr="营销架构6.12(5)"/>
          <p:cNvPicPr>
            <a:picLocks noChangeAspect="1"/>
          </p:cNvPicPr>
          <p:nvPr/>
        </p:nvPicPr>
        <p:blipFill>
          <a:blip r:embed="rId2"/>
          <a:stretch>
            <a:fillRect/>
          </a:stretch>
        </p:blipFill>
        <p:spPr>
          <a:xfrm>
            <a:off x="2825750" y="395605"/>
            <a:ext cx="5063490" cy="648208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文本框 2"/>
          <p:cNvSpPr txBox="1"/>
          <p:nvPr/>
        </p:nvSpPr>
        <p:spPr>
          <a:xfrm>
            <a:off x="179388" y="476568"/>
            <a:ext cx="4760912" cy="922020"/>
          </a:xfrm>
          <a:prstGeom prst="rect">
            <a:avLst/>
          </a:prstGeom>
          <a:noFill/>
          <a:ln w="9525">
            <a:noFill/>
          </a:ln>
        </p:spPr>
        <p:txBody>
          <a:bodyPr wrap="square" anchor="t" anchorCtr="0">
            <a:spAutoFit/>
          </a:bodyPr>
          <a:lstStyle/>
          <a:p>
            <a:pPr>
              <a:lnSpc>
                <a:spcPct val="150000"/>
              </a:lnSpc>
              <a:buClrTx/>
              <a:buSzTx/>
              <a:buNone/>
            </a:pPr>
            <a:r>
              <a:rPr lang="en-US" altLang="zh-CN" sz="1800" b="1">
                <a:latin typeface="黑体" panose="02010609060101010101" pitchFamily="2" charset="-122"/>
                <a:ea typeface="黑体" panose="02010609060101010101" pitchFamily="2" charset="-122"/>
              </a:rPr>
              <a:t>2.2 研究方法、技术路线、可行性分析</a:t>
            </a:r>
          </a:p>
          <a:p>
            <a:pPr>
              <a:lnSpc>
                <a:spcPct val="150000"/>
              </a:lnSpc>
              <a:buClrTx/>
              <a:buSzTx/>
              <a:buNone/>
            </a:pPr>
            <a:r>
              <a:rPr lang="en-US" altLang="zh-CN" sz="1800" b="1">
                <a:latin typeface="黑体" panose="02010609060101010101" pitchFamily="2" charset="-122"/>
                <a:ea typeface="黑体" panose="02010609060101010101" pitchFamily="2" charset="-122"/>
              </a:rPr>
              <a:t>（一）研究方法</a:t>
            </a:r>
            <a:endParaRPr lang="zh-CN" altLang="en-US">
              <a:latin typeface="Arial" panose="020B0604020202020204" pitchFamily="34" charset="0"/>
              <a:ea typeface="宋体" panose="02010600030101010101" pitchFamily="2" charset="-122"/>
            </a:endParaRPr>
          </a:p>
        </p:txBody>
      </p:sp>
      <p:sp>
        <p:nvSpPr>
          <p:cNvPr id="18434" name="文本框 1"/>
          <p:cNvSpPr txBox="1"/>
          <p:nvPr/>
        </p:nvSpPr>
        <p:spPr>
          <a:xfrm>
            <a:off x="107950" y="44450"/>
            <a:ext cx="2247900" cy="368300"/>
          </a:xfrm>
          <a:prstGeom prst="rect">
            <a:avLst/>
          </a:prstGeom>
          <a:noFill/>
          <a:ln w="9525">
            <a:noFill/>
          </a:ln>
        </p:spPr>
        <p:txBody>
          <a:bodyPr wrap="square" anchor="t" anchorCtr="0">
            <a:spAutoFit/>
          </a:bodyPr>
          <a:lstStyle/>
          <a:p>
            <a:r>
              <a:rPr lang="zh-CN" altLang="en-US" b="1">
                <a:solidFill>
                  <a:schemeClr val="bg1"/>
                </a:solidFill>
                <a:latin typeface="黑体" panose="02010609060101010101" pitchFamily="2" charset="-122"/>
                <a:ea typeface="黑体" panose="02010609060101010101" pitchFamily="2" charset="-122"/>
              </a:rPr>
              <a:t>二、研究方案</a:t>
            </a:r>
          </a:p>
        </p:txBody>
      </p:sp>
      <p:sp>
        <p:nvSpPr>
          <p:cNvPr id="37" name="文本框 36"/>
          <p:cNvSpPr txBox="1"/>
          <p:nvPr/>
        </p:nvSpPr>
        <p:spPr>
          <a:xfrm>
            <a:off x="1301750" y="1398905"/>
            <a:ext cx="3585210" cy="368300"/>
          </a:xfrm>
          <a:prstGeom prst="rect">
            <a:avLst/>
          </a:prstGeom>
          <a:noFill/>
          <a:ln w="9525">
            <a:noFill/>
          </a:ln>
        </p:spPr>
        <p:txBody>
          <a:bodyPr wrap="square" anchor="t" anchorCtr="0">
            <a:spAutoFit/>
          </a:bodyPr>
          <a:lstStyle/>
          <a:p>
            <a:r>
              <a:rPr lang="zh-CN" altLang="en-US" sz="1800" b="1">
                <a:latin typeface="黑体" panose="02010609060101010101" pitchFamily="2" charset="-122"/>
                <a:ea typeface="黑体" panose="02010609060101010101" pitchFamily="2" charset="-122"/>
                <a:sym typeface="+mn-ea"/>
              </a:rPr>
              <a:t>文献研究法</a:t>
            </a:r>
            <a:endParaRPr lang="zh-CN" altLang="en-US" sz="1800" b="1">
              <a:latin typeface="黑体" panose="02010609060101010101" pitchFamily="2" charset="-122"/>
              <a:ea typeface="黑体" panose="02010609060101010101" pitchFamily="2" charset="-122"/>
              <a:sym typeface="思源黑体" pitchFamily="34" charset="-122"/>
            </a:endParaRPr>
          </a:p>
        </p:txBody>
      </p:sp>
      <p:sp>
        <p:nvSpPr>
          <p:cNvPr id="38" name="Content Placeholder 2"/>
          <p:cNvSpPr txBox="1"/>
          <p:nvPr/>
        </p:nvSpPr>
        <p:spPr>
          <a:xfrm>
            <a:off x="1113790" y="1680845"/>
            <a:ext cx="7878445" cy="500380"/>
          </a:xfrm>
          <a:prstGeom prst="rect">
            <a:avLst/>
          </a:prstGeom>
          <a:noFill/>
          <a:ln w="9525">
            <a:noFill/>
          </a:ln>
        </p:spPr>
        <p:txBody>
          <a:bodyPr lIns="121682" tIns="60841" rIns="121682" bIns="60841" anchor="t" anchorCtr="0"/>
          <a:lstStyle/>
          <a:p>
            <a:pPr>
              <a:lnSpc>
                <a:spcPct val="150000"/>
              </a:lnSpc>
              <a:spcBef>
                <a:spcPct val="20000"/>
              </a:spcBef>
              <a:buFont typeface="Arial" panose="020B0604020202020204" pitchFamily="34" charset="0"/>
            </a:pPr>
            <a:r>
              <a:rPr lang="en-US" altLang="zh-CN" sz="1600">
                <a:solidFill>
                  <a:srgbClr val="000000"/>
                </a:solidFill>
                <a:latin typeface="宋体" panose="02010600030101010101" pitchFamily="2" charset="-122"/>
                <a:cs typeface="宋体" panose="02010600030101010101" pitchFamily="2" charset="-122"/>
                <a:sym typeface="思源黑体" pitchFamily="34" charset="-122"/>
              </a:rPr>
              <a:t>  </a:t>
            </a:r>
            <a:r>
              <a:rPr lang="zh-CN" sz="1600">
                <a:sym typeface="+mn-ea"/>
              </a:rPr>
              <a:t>包括营销基础理论，保险行业营销的问题和解决方案，互联网保险营销模式等。</a:t>
            </a:r>
            <a:endParaRPr lang="zh-CN" altLang="en-US" sz="1600">
              <a:solidFill>
                <a:srgbClr val="000000"/>
              </a:solidFill>
              <a:latin typeface="宋体" panose="02010600030101010101" pitchFamily="2" charset="-122"/>
              <a:cs typeface="宋体" panose="02010600030101010101" pitchFamily="2" charset="-122"/>
              <a:sym typeface="思源黑体" pitchFamily="34" charset="-122"/>
            </a:endParaRPr>
          </a:p>
        </p:txBody>
      </p:sp>
      <p:sp>
        <p:nvSpPr>
          <p:cNvPr id="39" name="文本框 38"/>
          <p:cNvSpPr txBox="1"/>
          <p:nvPr/>
        </p:nvSpPr>
        <p:spPr>
          <a:xfrm>
            <a:off x="1331595" y="2276475"/>
            <a:ext cx="5638165" cy="368300"/>
          </a:xfrm>
          <a:prstGeom prst="rect">
            <a:avLst/>
          </a:prstGeom>
          <a:noFill/>
          <a:ln w="9525">
            <a:noFill/>
          </a:ln>
        </p:spPr>
        <p:txBody>
          <a:bodyPr wrap="square" anchor="t" anchorCtr="0">
            <a:spAutoFit/>
          </a:bodyPr>
          <a:lstStyle/>
          <a:p>
            <a:r>
              <a:rPr lang="zh-CN" altLang="en-US" sz="1800" b="1">
                <a:latin typeface="黑体" panose="02010609060101010101" pitchFamily="2" charset="-122"/>
                <a:ea typeface="黑体" panose="02010609060101010101" pitchFamily="2" charset="-122"/>
                <a:sym typeface="+mn-ea"/>
              </a:rPr>
              <a:t>比较分析法</a:t>
            </a:r>
            <a:endParaRPr lang="zh-CN" altLang="en-US" sz="1800" b="1">
              <a:latin typeface="思源黑体" pitchFamily="34" charset="-122"/>
              <a:ea typeface="思源黑体" pitchFamily="34" charset="-122"/>
              <a:sym typeface="思源黑体" pitchFamily="34" charset="-122"/>
            </a:endParaRPr>
          </a:p>
        </p:txBody>
      </p:sp>
      <p:sp>
        <p:nvSpPr>
          <p:cNvPr id="40" name="Content Placeholder 2"/>
          <p:cNvSpPr txBox="1"/>
          <p:nvPr/>
        </p:nvSpPr>
        <p:spPr>
          <a:xfrm>
            <a:off x="1115060" y="2564130"/>
            <a:ext cx="8028940" cy="633730"/>
          </a:xfrm>
          <a:prstGeom prst="rect">
            <a:avLst/>
          </a:prstGeom>
          <a:noFill/>
          <a:ln w="9525">
            <a:noFill/>
          </a:ln>
        </p:spPr>
        <p:txBody>
          <a:bodyPr lIns="121682" tIns="60841" rIns="121682" bIns="60841" anchor="t" anchorCtr="0"/>
          <a:lstStyle/>
          <a:p>
            <a:pPr algn="l">
              <a:lnSpc>
                <a:spcPct val="150000"/>
              </a:lnSpc>
              <a:spcBef>
                <a:spcPct val="20000"/>
              </a:spcBef>
              <a:buClrTx/>
              <a:buSzTx/>
              <a:buFont typeface="Arial" panose="020B0604020202020204" pitchFamily="34" charset="0"/>
              <a:buNone/>
            </a:pPr>
            <a:r>
              <a:rPr lang="en-US" altLang="zh-CN" sz="1600">
                <a:solidFill>
                  <a:srgbClr val="000000"/>
                </a:solidFill>
                <a:latin typeface="宋体" panose="02010600030101010101" pitchFamily="2" charset="-122"/>
                <a:cs typeface="宋体" panose="02010600030101010101" pitchFamily="2" charset="-122"/>
                <a:sym typeface="思源黑体" pitchFamily="34" charset="-122"/>
              </a:rPr>
              <a:t>  </a:t>
            </a:r>
            <a:r>
              <a:rPr lang="zh-CN" sz="1600">
                <a:sym typeface="+mn-ea"/>
              </a:rPr>
              <a:t>对国内主流保险公司和保险经纪公司的营销模式进行对比分析。</a:t>
            </a:r>
            <a:endParaRPr lang="zh-CN" altLang="en-US" sz="1600">
              <a:solidFill>
                <a:srgbClr val="000000"/>
              </a:solidFill>
              <a:latin typeface="宋体" panose="02010600030101010101" pitchFamily="2" charset="-122"/>
              <a:cs typeface="宋体" panose="02010600030101010101" pitchFamily="2" charset="-122"/>
              <a:sym typeface="思源黑体" pitchFamily="34" charset="-122"/>
            </a:endParaRPr>
          </a:p>
        </p:txBody>
      </p:sp>
      <p:sp>
        <p:nvSpPr>
          <p:cNvPr id="41" name="文本框 40"/>
          <p:cNvSpPr txBox="1"/>
          <p:nvPr/>
        </p:nvSpPr>
        <p:spPr>
          <a:xfrm>
            <a:off x="1333500" y="3078480"/>
            <a:ext cx="3794760" cy="368300"/>
          </a:xfrm>
          <a:prstGeom prst="rect">
            <a:avLst/>
          </a:prstGeom>
          <a:noFill/>
        </p:spPr>
        <p:txBody>
          <a:bodyPr wrap="square" rtlCol="0">
            <a:spAutoFit/>
          </a:bodyPr>
          <a:lstStyle/>
          <a:p>
            <a:r>
              <a:rPr lang="zh-CN" altLang="en-US" sz="1800" b="1" noProof="1">
                <a:latin typeface="黑体" panose="02010609060101010101" pitchFamily="2" charset="-122"/>
                <a:ea typeface="黑体" panose="02010609060101010101" pitchFamily="2" charset="-122"/>
                <a:sym typeface="思源黑体" pitchFamily="34" charset="-122"/>
              </a:rPr>
              <a:t>案例分析法</a:t>
            </a:r>
          </a:p>
        </p:txBody>
      </p:sp>
      <p:sp>
        <p:nvSpPr>
          <p:cNvPr id="42" name="Content Placeholder 2"/>
          <p:cNvSpPr txBox="1"/>
          <p:nvPr/>
        </p:nvSpPr>
        <p:spPr>
          <a:xfrm>
            <a:off x="1066165" y="3356610"/>
            <a:ext cx="7869555" cy="633730"/>
          </a:xfrm>
          <a:prstGeom prst="rect">
            <a:avLst/>
          </a:prstGeom>
          <a:noFill/>
          <a:ln w="9525">
            <a:noFill/>
          </a:ln>
        </p:spPr>
        <p:txBody>
          <a:bodyPr lIns="121682" tIns="60841" rIns="121682" bIns="60841" anchor="t" anchorCtr="0"/>
          <a:lstStyle/>
          <a:p>
            <a:pPr>
              <a:lnSpc>
                <a:spcPct val="150000"/>
              </a:lnSpc>
              <a:spcBef>
                <a:spcPct val="20000"/>
              </a:spcBef>
              <a:buFont typeface="Arial" panose="020B0604020202020204" pitchFamily="34" charset="0"/>
            </a:pPr>
            <a:r>
              <a:rPr lang="en-US" altLang="zh-CN" sz="1600">
                <a:sym typeface="+mn-ea"/>
              </a:rPr>
              <a:t>    </a:t>
            </a:r>
            <a:r>
              <a:rPr lang="zh-CN" sz="1600">
                <a:sym typeface="+mn-ea"/>
              </a:rPr>
              <a:t>以</a:t>
            </a:r>
            <a:r>
              <a:rPr lang="en-US" sz="1600">
                <a:cs typeface="Arial" panose="020B0604020202020204" pitchFamily="34" charset="0"/>
                <a:sym typeface="+mn-ea"/>
              </a:rPr>
              <a:t>M</a:t>
            </a:r>
            <a:r>
              <a:rPr lang="zh-CN" sz="1600">
                <a:sym typeface="+mn-ea"/>
              </a:rPr>
              <a:t>保险经纪股份有限公司为例，分析现状的营销情况，提出基于</a:t>
            </a:r>
            <a:r>
              <a:rPr lang="en-US" sz="1600">
                <a:latin typeface="宋体" panose="02010600030101010101" pitchFamily="2" charset="-122"/>
                <a:sym typeface="+mn-ea"/>
              </a:rPr>
              <a:t>4D</a:t>
            </a:r>
            <a:r>
              <a:rPr lang="zh-CN" sz="1600">
                <a:sym typeface="+mn-ea"/>
              </a:rPr>
              <a:t>理论的营销优化方案建议。</a:t>
            </a:r>
          </a:p>
          <a:p>
            <a:pPr>
              <a:lnSpc>
                <a:spcPct val="150000"/>
              </a:lnSpc>
              <a:spcBef>
                <a:spcPct val="20000"/>
              </a:spcBef>
              <a:buFont typeface="Arial" panose="020B0604020202020204" pitchFamily="34" charset="0"/>
            </a:pPr>
            <a:endParaRPr lang="zh-CN" altLang="en-US" sz="1600">
              <a:solidFill>
                <a:srgbClr val="000000"/>
              </a:solidFill>
              <a:latin typeface="宋体" panose="02010600030101010101" pitchFamily="2" charset="-122"/>
              <a:cs typeface="宋体" panose="02010600030101010101" pitchFamily="2" charset="-122"/>
              <a:sym typeface="思源黑体" pitchFamily="34" charset="-122"/>
            </a:endParaRPr>
          </a:p>
        </p:txBody>
      </p:sp>
      <p:sp>
        <p:nvSpPr>
          <p:cNvPr id="8" name="文本框 7"/>
          <p:cNvSpPr txBox="1"/>
          <p:nvPr/>
        </p:nvSpPr>
        <p:spPr>
          <a:xfrm>
            <a:off x="1356995" y="4201160"/>
            <a:ext cx="5638165" cy="368300"/>
          </a:xfrm>
          <a:prstGeom prst="rect">
            <a:avLst/>
          </a:prstGeom>
          <a:noFill/>
          <a:ln w="9525">
            <a:noFill/>
          </a:ln>
        </p:spPr>
        <p:txBody>
          <a:bodyPr wrap="square" anchor="t" anchorCtr="0">
            <a:spAutoFit/>
          </a:bodyPr>
          <a:lstStyle/>
          <a:p>
            <a:r>
              <a:rPr lang="zh-CN" altLang="en-US" sz="1800" b="1">
                <a:latin typeface="黑体" panose="02010609060101010101" pitchFamily="2" charset="-122"/>
                <a:ea typeface="黑体" panose="02010609060101010101" pitchFamily="2" charset="-122"/>
                <a:sym typeface="+mn-ea"/>
              </a:rPr>
              <a:t>访谈</a:t>
            </a:r>
            <a:endParaRPr lang="zh-CN" altLang="en-US" sz="1800" b="1">
              <a:latin typeface="思源黑体" pitchFamily="34" charset="-122"/>
              <a:ea typeface="思源黑体" pitchFamily="34" charset="-122"/>
              <a:sym typeface="思源黑体" pitchFamily="34" charset="-122"/>
            </a:endParaRPr>
          </a:p>
        </p:txBody>
      </p:sp>
      <p:sp>
        <p:nvSpPr>
          <p:cNvPr id="9" name="Content Placeholder 2"/>
          <p:cNvSpPr txBox="1"/>
          <p:nvPr/>
        </p:nvSpPr>
        <p:spPr>
          <a:xfrm>
            <a:off x="1137920" y="4436745"/>
            <a:ext cx="7933055" cy="633730"/>
          </a:xfrm>
          <a:prstGeom prst="rect">
            <a:avLst/>
          </a:prstGeom>
          <a:noFill/>
          <a:ln w="9525">
            <a:noFill/>
          </a:ln>
        </p:spPr>
        <p:txBody>
          <a:bodyPr lIns="121682" tIns="60841" rIns="121682" bIns="60841" anchor="t" anchorCtr="0"/>
          <a:lstStyle/>
          <a:p>
            <a:pPr algn="l">
              <a:lnSpc>
                <a:spcPct val="150000"/>
              </a:lnSpc>
              <a:spcBef>
                <a:spcPct val="20000"/>
              </a:spcBef>
              <a:buClrTx/>
              <a:buSzTx/>
              <a:buFont typeface="Arial" panose="020B0604020202020204" pitchFamily="34" charset="0"/>
              <a:buNone/>
            </a:pPr>
            <a:r>
              <a:rPr lang="en-US" altLang="zh-CN" sz="1600">
                <a:solidFill>
                  <a:srgbClr val="000000"/>
                </a:solidFill>
                <a:latin typeface="宋体" panose="02010600030101010101" pitchFamily="2" charset="-122"/>
                <a:cs typeface="宋体" panose="02010600030101010101" pitchFamily="2" charset="-122"/>
                <a:sym typeface="思源黑体" pitchFamily="34" charset="-122"/>
              </a:rPr>
              <a:t>  </a:t>
            </a:r>
            <a:r>
              <a:rPr lang="zh-CN" sz="1600">
                <a:sym typeface="+mn-ea"/>
              </a:rPr>
              <a:t>公司的领导对保险营销的战略规划。</a:t>
            </a:r>
            <a:endParaRPr lang="zh-CN" altLang="en-US" sz="1600">
              <a:solidFill>
                <a:srgbClr val="000000"/>
              </a:solidFill>
              <a:latin typeface="宋体" panose="02010600030101010101" pitchFamily="2" charset="-122"/>
              <a:cs typeface="宋体" panose="02010600030101010101" pitchFamily="2" charset="-122"/>
              <a:sym typeface="思源黑体" pitchFamily="34" charset="-122"/>
            </a:endParaRPr>
          </a:p>
        </p:txBody>
      </p:sp>
      <p:sp>
        <p:nvSpPr>
          <p:cNvPr id="10" name="文本框 9"/>
          <p:cNvSpPr txBox="1"/>
          <p:nvPr/>
        </p:nvSpPr>
        <p:spPr>
          <a:xfrm>
            <a:off x="1316990" y="5004435"/>
            <a:ext cx="3794760" cy="368300"/>
          </a:xfrm>
          <a:prstGeom prst="rect">
            <a:avLst/>
          </a:prstGeom>
          <a:noFill/>
        </p:spPr>
        <p:txBody>
          <a:bodyPr wrap="square" rtlCol="0">
            <a:spAutoFit/>
          </a:bodyPr>
          <a:lstStyle/>
          <a:p>
            <a:r>
              <a:rPr lang="zh-CN" altLang="en-US" sz="1800" b="1" noProof="1">
                <a:latin typeface="黑体" panose="02010609060101010101" pitchFamily="2" charset="-122"/>
                <a:ea typeface="黑体" panose="02010609060101010101" pitchFamily="2" charset="-122"/>
                <a:sym typeface="思源黑体" pitchFamily="34" charset="-122"/>
              </a:rPr>
              <a:t>问卷调查法</a:t>
            </a:r>
          </a:p>
        </p:txBody>
      </p:sp>
      <p:sp>
        <p:nvSpPr>
          <p:cNvPr id="11" name="Content Placeholder 2"/>
          <p:cNvSpPr txBox="1"/>
          <p:nvPr/>
        </p:nvSpPr>
        <p:spPr>
          <a:xfrm>
            <a:off x="1266190" y="5217795"/>
            <a:ext cx="7869555" cy="633730"/>
          </a:xfrm>
          <a:prstGeom prst="rect">
            <a:avLst/>
          </a:prstGeom>
          <a:noFill/>
          <a:ln w="9525">
            <a:noFill/>
          </a:ln>
        </p:spPr>
        <p:txBody>
          <a:bodyPr lIns="121682" tIns="60841" rIns="121682" bIns="60841" anchor="t" anchorCtr="0"/>
          <a:lstStyle/>
          <a:p>
            <a:pPr>
              <a:lnSpc>
                <a:spcPct val="150000"/>
              </a:lnSpc>
              <a:spcBef>
                <a:spcPct val="20000"/>
              </a:spcBef>
              <a:buFont typeface="Arial" panose="020B0604020202020204" pitchFamily="34" charset="0"/>
            </a:pPr>
            <a:r>
              <a:rPr lang="zh-CN" sz="1600">
                <a:sym typeface="+mn-ea"/>
              </a:rPr>
              <a:t>后疫情时代客户对保险经纪公司营销的认可度和需要解决的痛点。</a:t>
            </a:r>
            <a:endParaRPr lang="zh-CN" altLang="en-US" sz="1600"/>
          </a:p>
          <a:p>
            <a:pPr>
              <a:lnSpc>
                <a:spcPct val="150000"/>
              </a:lnSpc>
              <a:spcBef>
                <a:spcPct val="20000"/>
              </a:spcBef>
              <a:buFont typeface="Arial" panose="020B0604020202020204" pitchFamily="34" charset="0"/>
            </a:pPr>
            <a:endParaRPr lang="zh-CN" altLang="en-US" sz="1600">
              <a:solidFill>
                <a:srgbClr val="000000"/>
              </a:solidFill>
              <a:latin typeface="宋体" panose="02010600030101010101" pitchFamily="2" charset="-122"/>
              <a:cs typeface="宋体" panose="02010600030101010101" pitchFamily="2" charset="-122"/>
              <a:sym typeface="思源黑体" pitchFamily="34" charset="-122"/>
            </a:endParaRPr>
          </a:p>
        </p:txBody>
      </p:sp>
      <p:sp>
        <p:nvSpPr>
          <p:cNvPr id="24" name="Shape 22"/>
          <p:cNvSpPr/>
          <p:nvPr>
            <p:custDataLst>
              <p:tags r:id="rId1"/>
            </p:custDataLst>
          </p:nvPr>
        </p:nvSpPr>
        <p:spPr>
          <a:xfrm>
            <a:off x="789623" y="4992738"/>
            <a:ext cx="400254" cy="367606"/>
          </a:xfrm>
          <a:prstGeom prst="rect">
            <a:avLst/>
          </a:prstGeom>
          <a:solidFill>
            <a:srgbClr val="75000C"/>
          </a:solidFill>
          <a:ln w="9525">
            <a:solidFill>
              <a:srgbClr val="74000F"/>
            </a:solidFill>
            <a:miter lim="400000"/>
          </a:ln>
        </p:spPr>
        <p:txBody>
          <a:bodyPr wrap="square" lIns="34289" rIns="34289" anchor="ctr" anchorCtr="0">
            <a:normAutofit/>
          </a:bodyPr>
          <a:lstStyle/>
          <a:p>
            <a:pPr algn="ctr" fontAlgn="base">
              <a:lnSpc>
                <a:spcPct val="100000"/>
              </a:lnSpc>
            </a:pPr>
            <a:r>
              <a:rPr lang="en-US" altLang="zh-CN" sz="1200" b="1" strike="noStrike" noProof="1">
                <a:solidFill>
                  <a:schemeClr val="bg1"/>
                </a:solidFill>
                <a:latin typeface="宋体" panose="02010600030101010101" pitchFamily="2" charset="-122"/>
                <a:ea typeface="宋体" panose="02010600030101010101" pitchFamily="2" charset="-122"/>
                <a:cs typeface="+mn-cs"/>
                <a:sym typeface="Arial" panose="020B0604020202020204" pitchFamily="34" charset="0"/>
              </a:rPr>
              <a:t>5</a:t>
            </a:r>
            <a:endParaRPr lang="en-US" altLang="zh-CN" sz="1200" b="1" strike="noStrike" noProof="1">
              <a:solidFill>
                <a:schemeClr val="bg1"/>
              </a:solidFill>
              <a:uFillTx/>
              <a:latin typeface="宋体" panose="02010600030101010101" pitchFamily="2" charset="-122"/>
              <a:cs typeface="+mn-cs"/>
              <a:sym typeface="Arial" panose="020B0604020202020204" pitchFamily="34" charset="0"/>
            </a:endParaRPr>
          </a:p>
        </p:txBody>
      </p:sp>
      <p:sp>
        <p:nvSpPr>
          <p:cNvPr id="12" name="Shape 22"/>
          <p:cNvSpPr/>
          <p:nvPr>
            <p:custDataLst>
              <p:tags r:id="rId2"/>
            </p:custDataLst>
          </p:nvPr>
        </p:nvSpPr>
        <p:spPr>
          <a:xfrm>
            <a:off x="787718" y="4219943"/>
            <a:ext cx="400254" cy="367606"/>
          </a:xfrm>
          <a:prstGeom prst="rect">
            <a:avLst/>
          </a:prstGeom>
          <a:solidFill>
            <a:srgbClr val="75000C"/>
          </a:solidFill>
          <a:ln w="9525">
            <a:solidFill>
              <a:srgbClr val="74000F"/>
            </a:solidFill>
            <a:miter lim="400000"/>
          </a:ln>
        </p:spPr>
        <p:txBody>
          <a:bodyPr wrap="square" lIns="34289" rIns="34289" anchor="ctr" anchorCtr="0">
            <a:normAutofit/>
          </a:bodyPr>
          <a:lstStyle/>
          <a:p>
            <a:pPr algn="ctr" fontAlgn="base">
              <a:lnSpc>
                <a:spcPct val="100000"/>
              </a:lnSpc>
            </a:pPr>
            <a:r>
              <a:rPr lang="en-US" altLang="zh-CN" sz="1200" b="1" strike="noStrike" noProof="1">
                <a:solidFill>
                  <a:schemeClr val="bg1"/>
                </a:solidFill>
                <a:latin typeface="宋体" panose="02010600030101010101" pitchFamily="2" charset="-122"/>
                <a:ea typeface="宋体" panose="02010600030101010101" pitchFamily="2" charset="-122"/>
                <a:cs typeface="+mn-cs"/>
                <a:sym typeface="Arial" panose="020B0604020202020204" pitchFamily="34" charset="0"/>
              </a:rPr>
              <a:t>4</a:t>
            </a:r>
            <a:endParaRPr lang="en-US" altLang="zh-CN" sz="1200" b="1" strike="noStrike" noProof="1">
              <a:solidFill>
                <a:schemeClr val="bg1"/>
              </a:solidFill>
              <a:uFillTx/>
              <a:latin typeface="宋体" panose="02010600030101010101" pitchFamily="2" charset="-122"/>
              <a:cs typeface="+mn-cs"/>
              <a:sym typeface="Arial" panose="020B0604020202020204" pitchFamily="34" charset="0"/>
            </a:endParaRPr>
          </a:p>
        </p:txBody>
      </p:sp>
      <p:sp>
        <p:nvSpPr>
          <p:cNvPr id="13" name="Shape 22"/>
          <p:cNvSpPr/>
          <p:nvPr>
            <p:custDataLst>
              <p:tags r:id="rId3"/>
            </p:custDataLst>
          </p:nvPr>
        </p:nvSpPr>
        <p:spPr>
          <a:xfrm>
            <a:off x="789623" y="3078848"/>
            <a:ext cx="400254" cy="367606"/>
          </a:xfrm>
          <a:prstGeom prst="rect">
            <a:avLst/>
          </a:prstGeom>
          <a:solidFill>
            <a:srgbClr val="75000C"/>
          </a:solidFill>
          <a:ln w="9525">
            <a:solidFill>
              <a:srgbClr val="74000F"/>
            </a:solidFill>
            <a:miter lim="400000"/>
          </a:ln>
        </p:spPr>
        <p:txBody>
          <a:bodyPr wrap="square" lIns="34289" rIns="34289" anchor="ctr" anchorCtr="0">
            <a:normAutofit/>
          </a:bodyPr>
          <a:lstStyle/>
          <a:p>
            <a:pPr algn="ctr" fontAlgn="base">
              <a:lnSpc>
                <a:spcPct val="100000"/>
              </a:lnSpc>
            </a:pPr>
            <a:r>
              <a:rPr lang="en-US" altLang="zh-CN" sz="1200" b="1" strike="noStrike" noProof="1">
                <a:solidFill>
                  <a:schemeClr val="bg1"/>
                </a:solidFill>
                <a:uFillTx/>
                <a:latin typeface="宋体" panose="02010600030101010101" pitchFamily="2" charset="-122"/>
                <a:cs typeface="+mn-cs"/>
                <a:sym typeface="Arial" panose="020B0604020202020204" pitchFamily="34" charset="0"/>
              </a:rPr>
              <a:t>3</a:t>
            </a:r>
          </a:p>
        </p:txBody>
      </p:sp>
      <p:sp>
        <p:nvSpPr>
          <p:cNvPr id="14" name="Shape 22"/>
          <p:cNvSpPr/>
          <p:nvPr>
            <p:custDataLst>
              <p:tags r:id="rId4"/>
            </p:custDataLst>
          </p:nvPr>
        </p:nvSpPr>
        <p:spPr>
          <a:xfrm>
            <a:off x="787718" y="2242553"/>
            <a:ext cx="400254" cy="367606"/>
          </a:xfrm>
          <a:prstGeom prst="rect">
            <a:avLst/>
          </a:prstGeom>
          <a:solidFill>
            <a:srgbClr val="75000C"/>
          </a:solidFill>
          <a:ln w="9525">
            <a:solidFill>
              <a:srgbClr val="74000F"/>
            </a:solidFill>
            <a:miter lim="400000"/>
          </a:ln>
        </p:spPr>
        <p:txBody>
          <a:bodyPr wrap="square" lIns="34289" rIns="34289" anchor="ctr" anchorCtr="0">
            <a:normAutofit/>
          </a:bodyPr>
          <a:lstStyle/>
          <a:p>
            <a:pPr algn="ctr" fontAlgn="base">
              <a:lnSpc>
                <a:spcPct val="100000"/>
              </a:lnSpc>
            </a:pPr>
            <a:r>
              <a:rPr lang="en-US" altLang="zh-CN" sz="1200" b="1" strike="noStrike" noProof="1">
                <a:solidFill>
                  <a:schemeClr val="bg1"/>
                </a:solidFill>
                <a:latin typeface="宋体" panose="02010600030101010101" pitchFamily="2" charset="-122"/>
                <a:ea typeface="宋体" panose="02010600030101010101" pitchFamily="2" charset="-122"/>
                <a:cs typeface="+mn-cs"/>
                <a:sym typeface="Arial" panose="020B0604020202020204" pitchFamily="34" charset="0"/>
              </a:rPr>
              <a:t>2</a:t>
            </a:r>
            <a:endParaRPr lang="en-US" altLang="zh-CN" sz="1200" b="1" strike="noStrike" noProof="1">
              <a:solidFill>
                <a:schemeClr val="bg1"/>
              </a:solidFill>
              <a:uFillTx/>
              <a:latin typeface="宋体" panose="02010600030101010101" pitchFamily="2" charset="-122"/>
              <a:cs typeface="+mn-cs"/>
              <a:sym typeface="Arial" panose="020B0604020202020204" pitchFamily="34" charset="0"/>
            </a:endParaRPr>
          </a:p>
        </p:txBody>
      </p:sp>
      <p:sp>
        <p:nvSpPr>
          <p:cNvPr id="15" name="Shape 22"/>
          <p:cNvSpPr/>
          <p:nvPr>
            <p:custDataLst>
              <p:tags r:id="rId5"/>
            </p:custDataLst>
          </p:nvPr>
        </p:nvSpPr>
        <p:spPr>
          <a:xfrm>
            <a:off x="789623" y="1398638"/>
            <a:ext cx="400254" cy="367606"/>
          </a:xfrm>
          <a:prstGeom prst="rect">
            <a:avLst/>
          </a:prstGeom>
          <a:solidFill>
            <a:srgbClr val="75000C"/>
          </a:solidFill>
          <a:ln w="9525">
            <a:solidFill>
              <a:srgbClr val="74000F"/>
            </a:solidFill>
            <a:miter lim="400000"/>
          </a:ln>
        </p:spPr>
        <p:txBody>
          <a:bodyPr wrap="square" lIns="34289" rIns="34289" anchor="ctr" anchorCtr="0">
            <a:normAutofit/>
          </a:bodyPr>
          <a:lstStyle/>
          <a:p>
            <a:pPr algn="ctr" fontAlgn="base">
              <a:lnSpc>
                <a:spcPct val="100000"/>
              </a:lnSpc>
            </a:pPr>
            <a:r>
              <a:rPr lang="en-US" altLang="zh-CN" sz="1200" b="1" strike="noStrike" noProof="1">
                <a:solidFill>
                  <a:schemeClr val="bg1"/>
                </a:solidFill>
                <a:uFillTx/>
                <a:latin typeface="宋体" panose="02010600030101010101" pitchFamily="2" charset="-122"/>
                <a:cs typeface="+mn-cs"/>
                <a:sym typeface="Arial" panose="020B0604020202020204" pitchFamily="34" charset="0"/>
              </a:rPr>
              <a:t>1</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文本框 2"/>
          <p:cNvSpPr txBox="1"/>
          <p:nvPr/>
        </p:nvSpPr>
        <p:spPr>
          <a:xfrm>
            <a:off x="169863" y="456248"/>
            <a:ext cx="4760912" cy="922020"/>
          </a:xfrm>
          <a:prstGeom prst="rect">
            <a:avLst/>
          </a:prstGeom>
          <a:noFill/>
          <a:ln w="9525">
            <a:noFill/>
          </a:ln>
        </p:spPr>
        <p:txBody>
          <a:bodyPr wrap="square" anchor="t" anchorCtr="0">
            <a:spAutoFit/>
          </a:bodyPr>
          <a:lstStyle/>
          <a:p>
            <a:pPr algn="l">
              <a:lnSpc>
                <a:spcPct val="150000"/>
              </a:lnSpc>
              <a:buClrTx/>
              <a:buSzTx/>
              <a:buNone/>
            </a:pPr>
            <a:r>
              <a:rPr lang="en-US" altLang="zh-CN" sz="1800" b="1">
                <a:latin typeface="黑体" panose="02010609060101010101" pitchFamily="2" charset="-122"/>
                <a:ea typeface="黑体" panose="02010609060101010101" pitchFamily="2" charset="-122"/>
              </a:rPr>
              <a:t>2.2 研究方法、技术路线、可行性分析</a:t>
            </a:r>
          </a:p>
          <a:p>
            <a:pPr algn="l">
              <a:lnSpc>
                <a:spcPct val="150000"/>
              </a:lnSpc>
              <a:buClrTx/>
              <a:buSzTx/>
              <a:buNone/>
            </a:pPr>
            <a:r>
              <a:rPr lang="en-US" altLang="zh-CN" sz="1800" b="1">
                <a:latin typeface="黑体" panose="02010609060101010101" pitchFamily="2" charset="-122"/>
                <a:ea typeface="黑体" panose="02010609060101010101" pitchFamily="2" charset="-122"/>
              </a:rPr>
              <a:t>（二）技术路线</a:t>
            </a:r>
          </a:p>
        </p:txBody>
      </p:sp>
      <p:sp>
        <p:nvSpPr>
          <p:cNvPr id="19458" name="文本框 1"/>
          <p:cNvSpPr txBox="1"/>
          <p:nvPr/>
        </p:nvSpPr>
        <p:spPr>
          <a:xfrm>
            <a:off x="107950" y="44450"/>
            <a:ext cx="2247900" cy="368300"/>
          </a:xfrm>
          <a:prstGeom prst="rect">
            <a:avLst/>
          </a:prstGeom>
          <a:noFill/>
          <a:ln w="9525">
            <a:noFill/>
          </a:ln>
        </p:spPr>
        <p:txBody>
          <a:bodyPr wrap="square" anchor="t" anchorCtr="0">
            <a:spAutoFit/>
          </a:bodyPr>
          <a:lstStyle/>
          <a:p>
            <a:r>
              <a:rPr lang="zh-CN" altLang="en-US" b="1">
                <a:solidFill>
                  <a:schemeClr val="bg1"/>
                </a:solidFill>
                <a:latin typeface="黑体" panose="02010609060101010101" pitchFamily="2" charset="-122"/>
                <a:ea typeface="黑体" panose="02010609060101010101" pitchFamily="2" charset="-122"/>
              </a:rPr>
              <a:t>二、研究方案</a:t>
            </a:r>
          </a:p>
        </p:txBody>
      </p:sp>
      <p:pic>
        <p:nvPicPr>
          <p:cNvPr id="2" name="图片 1" descr="技术路线图-大仁肾宝(1)"/>
          <p:cNvPicPr>
            <a:picLocks noChangeAspect="1"/>
          </p:cNvPicPr>
          <p:nvPr/>
        </p:nvPicPr>
        <p:blipFill>
          <a:blip r:embed="rId2"/>
          <a:stretch>
            <a:fillRect/>
          </a:stretch>
        </p:blipFill>
        <p:spPr>
          <a:xfrm>
            <a:off x="2268220" y="981075"/>
            <a:ext cx="4390390" cy="483298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文本框 2"/>
          <p:cNvSpPr txBox="1"/>
          <p:nvPr/>
        </p:nvSpPr>
        <p:spPr>
          <a:xfrm>
            <a:off x="169863" y="456248"/>
            <a:ext cx="4760912" cy="922020"/>
          </a:xfrm>
          <a:prstGeom prst="rect">
            <a:avLst/>
          </a:prstGeom>
          <a:noFill/>
          <a:ln w="9525">
            <a:noFill/>
          </a:ln>
        </p:spPr>
        <p:txBody>
          <a:bodyPr wrap="square" anchor="t" anchorCtr="0">
            <a:spAutoFit/>
          </a:bodyPr>
          <a:lstStyle/>
          <a:p>
            <a:pPr>
              <a:lnSpc>
                <a:spcPct val="150000"/>
              </a:lnSpc>
              <a:buClrTx/>
              <a:buSzTx/>
              <a:buNone/>
            </a:pPr>
            <a:r>
              <a:rPr lang="en-US" altLang="zh-CN" sz="1800" b="1">
                <a:latin typeface="黑体" panose="02010609060101010101" pitchFamily="2" charset="-122"/>
                <a:ea typeface="黑体" panose="02010609060101010101" pitchFamily="2" charset="-122"/>
              </a:rPr>
              <a:t>2.2 研究方法、技术路线、可行性分析</a:t>
            </a:r>
          </a:p>
          <a:p>
            <a:pPr>
              <a:lnSpc>
                <a:spcPct val="150000"/>
              </a:lnSpc>
              <a:buClrTx/>
              <a:buSzTx/>
              <a:buNone/>
            </a:pPr>
            <a:r>
              <a:rPr lang="en-US" altLang="zh-CN" sz="1800" b="1">
                <a:latin typeface="黑体" panose="02010609060101010101" pitchFamily="2" charset="-122"/>
                <a:ea typeface="黑体" panose="02010609060101010101" pitchFamily="2" charset="-122"/>
              </a:rPr>
              <a:t>（三）可行性分析</a:t>
            </a:r>
            <a:endParaRPr lang="zh-CN" altLang="en-US">
              <a:latin typeface="Arial" panose="020B0604020202020204" pitchFamily="34" charset="0"/>
              <a:ea typeface="宋体" panose="02010600030101010101" pitchFamily="2" charset="-122"/>
            </a:endParaRPr>
          </a:p>
        </p:txBody>
      </p:sp>
      <p:sp>
        <p:nvSpPr>
          <p:cNvPr id="20482" name="文本框 1"/>
          <p:cNvSpPr txBox="1"/>
          <p:nvPr/>
        </p:nvSpPr>
        <p:spPr>
          <a:xfrm>
            <a:off x="107950" y="44450"/>
            <a:ext cx="2247900" cy="368300"/>
          </a:xfrm>
          <a:prstGeom prst="rect">
            <a:avLst/>
          </a:prstGeom>
          <a:noFill/>
          <a:ln w="9525">
            <a:noFill/>
          </a:ln>
        </p:spPr>
        <p:txBody>
          <a:bodyPr wrap="square" anchor="t" anchorCtr="0">
            <a:spAutoFit/>
          </a:bodyPr>
          <a:lstStyle/>
          <a:p>
            <a:r>
              <a:rPr lang="zh-CN" altLang="en-US" b="1">
                <a:solidFill>
                  <a:schemeClr val="bg1"/>
                </a:solidFill>
                <a:latin typeface="黑体" panose="02010609060101010101" pitchFamily="2" charset="-122"/>
                <a:ea typeface="黑体" panose="02010609060101010101" pitchFamily="2" charset="-122"/>
              </a:rPr>
              <a:t>二、研究方案</a:t>
            </a:r>
          </a:p>
        </p:txBody>
      </p:sp>
      <p:sp>
        <p:nvSpPr>
          <p:cNvPr id="100" name="文本框 99"/>
          <p:cNvSpPr txBox="1"/>
          <p:nvPr/>
        </p:nvSpPr>
        <p:spPr>
          <a:xfrm>
            <a:off x="1009015" y="5219700"/>
            <a:ext cx="8065135" cy="337185"/>
          </a:xfrm>
          <a:prstGeom prst="rect">
            <a:avLst/>
          </a:prstGeom>
          <a:noFill/>
          <a:ln w="9525">
            <a:noFill/>
          </a:ln>
        </p:spPr>
        <p:txBody>
          <a:bodyPr wrap="square">
            <a:spAutoFit/>
          </a:bodyPr>
          <a:lstStyle/>
          <a:p>
            <a:pPr indent="304800"/>
            <a:r>
              <a:rPr lang="zh-CN" altLang="en-US" sz="1600">
                <a:solidFill>
                  <a:srgbClr val="000000"/>
                </a:solidFill>
                <a:latin typeface="宋体" panose="02010600030101010101" pitchFamily="2" charset="-122"/>
                <a:ea typeface="宋体" panose="02010600030101010101" pitchFamily="2" charset="-122"/>
                <a:cs typeface="宋体" panose="02010600030101010101" pitchFamily="2" charset="-122"/>
              </a:rPr>
              <a:t>通过公司内部的数据，和行业的官方网站上获取，保证了研究的真实性可靠性。</a:t>
            </a:r>
            <a:endParaRPr lang="zh-CN" altLang="en-US"/>
          </a:p>
        </p:txBody>
      </p:sp>
      <p:sp>
        <p:nvSpPr>
          <p:cNvPr id="37" name="文本框 36"/>
          <p:cNvSpPr txBox="1"/>
          <p:nvPr/>
        </p:nvSpPr>
        <p:spPr>
          <a:xfrm>
            <a:off x="1239520" y="1501140"/>
            <a:ext cx="3606800" cy="368300"/>
          </a:xfrm>
          <a:prstGeom prst="rect">
            <a:avLst/>
          </a:prstGeom>
          <a:noFill/>
          <a:ln w="9525">
            <a:noFill/>
          </a:ln>
        </p:spPr>
        <p:txBody>
          <a:bodyPr wrap="square" anchor="t" anchorCtr="0">
            <a:spAutoFit/>
          </a:bodyPr>
          <a:lstStyle/>
          <a:p>
            <a:r>
              <a:rPr lang="zh-CN" altLang="en-US" sz="1800" b="1">
                <a:latin typeface="黑体" panose="02010609060101010101" pitchFamily="2" charset="-122"/>
                <a:ea typeface="黑体" panose="02010609060101010101" pitchFamily="2" charset="-122"/>
                <a:sym typeface="思源黑体" pitchFamily="34" charset="-122"/>
              </a:rPr>
              <a:t>研究</a:t>
            </a:r>
            <a:r>
              <a:rPr lang="zh-CN" altLang="en-US" sz="1800" b="1">
                <a:latin typeface="黑体" panose="02010609060101010101" pitchFamily="2" charset="-122"/>
                <a:ea typeface="黑体" panose="02010609060101010101" pitchFamily="2" charset="-122"/>
                <a:sym typeface="+mn-ea"/>
              </a:rPr>
              <a:t>对象的可行性分析</a:t>
            </a:r>
            <a:endParaRPr lang="zh-CN" altLang="en-US" sz="1800" b="1">
              <a:latin typeface="黑体" panose="02010609060101010101" pitchFamily="2" charset="-122"/>
              <a:ea typeface="黑体" panose="02010609060101010101" pitchFamily="2" charset="-122"/>
              <a:sym typeface="思源黑体" pitchFamily="34" charset="-122"/>
            </a:endParaRPr>
          </a:p>
        </p:txBody>
      </p:sp>
      <p:sp>
        <p:nvSpPr>
          <p:cNvPr id="38" name="Content Placeholder 2"/>
          <p:cNvSpPr txBox="1"/>
          <p:nvPr/>
        </p:nvSpPr>
        <p:spPr>
          <a:xfrm>
            <a:off x="1034415" y="1819910"/>
            <a:ext cx="7878445" cy="960120"/>
          </a:xfrm>
          <a:prstGeom prst="rect">
            <a:avLst/>
          </a:prstGeom>
          <a:noFill/>
          <a:ln w="9525">
            <a:noFill/>
          </a:ln>
        </p:spPr>
        <p:txBody>
          <a:bodyPr lIns="121682" tIns="60841" rIns="121682" bIns="60841" anchor="t" anchorCtr="0"/>
          <a:lstStyle/>
          <a:p>
            <a:pPr>
              <a:lnSpc>
                <a:spcPct val="150000"/>
              </a:lnSpc>
              <a:spcBef>
                <a:spcPct val="20000"/>
              </a:spcBef>
              <a:buFont typeface="Arial" panose="020B0604020202020204" pitchFamily="34" charset="0"/>
            </a:pPr>
            <a:r>
              <a:rPr lang="en-US" altLang="zh-CN" sz="1600">
                <a:solidFill>
                  <a:srgbClr val="000000"/>
                </a:solidFill>
                <a:latin typeface="宋体" panose="02010600030101010101" pitchFamily="2" charset="-122"/>
                <a:cs typeface="宋体" panose="02010600030101010101" pitchFamily="2" charset="-122"/>
                <a:sym typeface="思源黑体" pitchFamily="34" charset="-122"/>
              </a:rPr>
              <a:t>  </a:t>
            </a:r>
            <a:r>
              <a:rPr lang="zh-CN" sz="1600">
                <a:sym typeface="+mn-ea"/>
              </a:rPr>
              <a:t>保险行业是国家经济的基础，其中保险经纪公司目前正在高速发展阶段，对其以</a:t>
            </a:r>
            <a:r>
              <a:rPr lang="en-US" sz="1600">
                <a:latin typeface="宋体" panose="02010600030101010101" pitchFamily="2" charset="-122"/>
                <a:sym typeface="+mn-ea"/>
              </a:rPr>
              <a:t>4D</a:t>
            </a:r>
            <a:r>
              <a:rPr lang="zh-CN" sz="1600">
                <a:sym typeface="+mn-ea"/>
              </a:rPr>
              <a:t>理论为基础的整合营销方式的研究，将会有利于推动行业的发展。</a:t>
            </a:r>
            <a:endParaRPr lang="zh-CN" altLang="en-US" sz="1600">
              <a:solidFill>
                <a:srgbClr val="000000"/>
              </a:solidFill>
              <a:latin typeface="宋体" panose="02010600030101010101" pitchFamily="2" charset="-122"/>
              <a:cs typeface="宋体" panose="02010600030101010101" pitchFamily="2" charset="-122"/>
              <a:sym typeface="思源黑体" pitchFamily="34" charset="-122"/>
            </a:endParaRPr>
          </a:p>
        </p:txBody>
      </p:sp>
      <p:sp>
        <p:nvSpPr>
          <p:cNvPr id="39" name="文本框 38"/>
          <p:cNvSpPr txBox="1"/>
          <p:nvPr/>
        </p:nvSpPr>
        <p:spPr>
          <a:xfrm>
            <a:off x="1261745" y="2708275"/>
            <a:ext cx="5638165" cy="368300"/>
          </a:xfrm>
          <a:prstGeom prst="rect">
            <a:avLst/>
          </a:prstGeom>
          <a:noFill/>
          <a:ln w="9525">
            <a:noFill/>
          </a:ln>
        </p:spPr>
        <p:txBody>
          <a:bodyPr wrap="square" anchor="t" anchorCtr="0">
            <a:spAutoFit/>
          </a:bodyPr>
          <a:lstStyle/>
          <a:p>
            <a:r>
              <a:rPr lang="zh-CN" altLang="en-US" sz="1800" b="1">
                <a:latin typeface="黑体" panose="02010609060101010101" pitchFamily="2" charset="-122"/>
                <a:ea typeface="黑体" panose="02010609060101010101" pitchFamily="2" charset="-122"/>
                <a:sym typeface="+mn-ea"/>
              </a:rPr>
              <a:t>理论与方法的可行性分析</a:t>
            </a:r>
            <a:endParaRPr lang="zh-CN" altLang="en-US" sz="1800" b="1">
              <a:latin typeface="黑体" panose="02010609060101010101" pitchFamily="2" charset="-122"/>
              <a:ea typeface="黑体" panose="02010609060101010101" pitchFamily="2" charset="-122"/>
              <a:sym typeface="思源黑体" pitchFamily="34" charset="-122"/>
            </a:endParaRPr>
          </a:p>
        </p:txBody>
      </p:sp>
      <p:sp>
        <p:nvSpPr>
          <p:cNvPr id="40" name="Content Placeholder 2"/>
          <p:cNvSpPr txBox="1"/>
          <p:nvPr/>
        </p:nvSpPr>
        <p:spPr>
          <a:xfrm>
            <a:off x="1002665" y="2990215"/>
            <a:ext cx="7933055" cy="633730"/>
          </a:xfrm>
          <a:prstGeom prst="rect">
            <a:avLst/>
          </a:prstGeom>
          <a:noFill/>
          <a:ln w="9525">
            <a:noFill/>
          </a:ln>
        </p:spPr>
        <p:txBody>
          <a:bodyPr lIns="121682" tIns="60841" rIns="121682" bIns="60841" anchor="t" anchorCtr="0"/>
          <a:lstStyle/>
          <a:p>
            <a:pPr algn="l">
              <a:lnSpc>
                <a:spcPct val="150000"/>
              </a:lnSpc>
              <a:spcBef>
                <a:spcPct val="20000"/>
              </a:spcBef>
              <a:buClrTx/>
              <a:buSzTx/>
              <a:buFont typeface="Arial" panose="020B0604020202020204" pitchFamily="34" charset="0"/>
              <a:buNone/>
            </a:pPr>
            <a:r>
              <a:rPr lang="en-US" altLang="zh-CN" sz="1600">
                <a:solidFill>
                  <a:srgbClr val="000000"/>
                </a:solidFill>
                <a:latin typeface="宋体" panose="02010600030101010101" pitchFamily="2" charset="-122"/>
                <a:cs typeface="宋体" panose="02010600030101010101" pitchFamily="2" charset="-122"/>
                <a:sym typeface="思源黑体" pitchFamily="34" charset="-122"/>
              </a:rPr>
              <a:t>  </a:t>
            </a:r>
            <a:r>
              <a:rPr lang="zh-CN" sz="1600">
                <a:sym typeface="+mn-ea"/>
              </a:rPr>
              <a:t>通过对国内外研究分析，为本研究提供了有力的基础和经验。</a:t>
            </a:r>
            <a:endParaRPr lang="zh-CN" altLang="en-US" sz="1600">
              <a:solidFill>
                <a:srgbClr val="000000"/>
              </a:solidFill>
              <a:latin typeface="宋体" panose="02010600030101010101" pitchFamily="2" charset="-122"/>
              <a:cs typeface="宋体" panose="02010600030101010101" pitchFamily="2" charset="-122"/>
              <a:sym typeface="思源黑体" pitchFamily="34" charset="-122"/>
            </a:endParaRPr>
          </a:p>
        </p:txBody>
      </p:sp>
      <p:sp>
        <p:nvSpPr>
          <p:cNvPr id="41" name="文本框 40"/>
          <p:cNvSpPr txBox="1"/>
          <p:nvPr/>
        </p:nvSpPr>
        <p:spPr>
          <a:xfrm>
            <a:off x="1260475" y="3572510"/>
            <a:ext cx="5073650" cy="368300"/>
          </a:xfrm>
          <a:prstGeom prst="rect">
            <a:avLst/>
          </a:prstGeom>
          <a:noFill/>
        </p:spPr>
        <p:txBody>
          <a:bodyPr wrap="square" rtlCol="0">
            <a:spAutoFit/>
          </a:bodyPr>
          <a:lstStyle/>
          <a:p>
            <a:r>
              <a:rPr lang="zh-CN" altLang="en-US" sz="1800" b="1">
                <a:latin typeface="黑体" panose="02010609060101010101" pitchFamily="2" charset="-122"/>
                <a:ea typeface="黑体" panose="02010609060101010101" pitchFamily="2" charset="-122"/>
                <a:sym typeface="+mn-ea"/>
              </a:rPr>
              <a:t>研究的内容有创新，符合当前行业的发展</a:t>
            </a:r>
            <a:endParaRPr lang="zh-CN" altLang="en-US" sz="1800" b="1" noProof="1">
              <a:latin typeface="黑体" panose="02010609060101010101" pitchFamily="2" charset="-122"/>
              <a:ea typeface="黑体" panose="02010609060101010101" pitchFamily="2" charset="-122"/>
              <a:sym typeface="思源黑体" pitchFamily="34" charset="-122"/>
            </a:endParaRPr>
          </a:p>
        </p:txBody>
      </p:sp>
      <p:sp>
        <p:nvSpPr>
          <p:cNvPr id="42" name="Content Placeholder 2"/>
          <p:cNvSpPr txBox="1"/>
          <p:nvPr/>
        </p:nvSpPr>
        <p:spPr>
          <a:xfrm>
            <a:off x="1066165" y="3819525"/>
            <a:ext cx="7869555" cy="633730"/>
          </a:xfrm>
          <a:prstGeom prst="rect">
            <a:avLst/>
          </a:prstGeom>
          <a:noFill/>
          <a:ln w="9525">
            <a:noFill/>
          </a:ln>
        </p:spPr>
        <p:txBody>
          <a:bodyPr lIns="121682" tIns="60841" rIns="121682" bIns="60841" anchor="t" anchorCtr="0"/>
          <a:lstStyle/>
          <a:p>
            <a:pPr>
              <a:lnSpc>
                <a:spcPct val="150000"/>
              </a:lnSpc>
              <a:spcBef>
                <a:spcPct val="20000"/>
              </a:spcBef>
              <a:buFont typeface="Arial" panose="020B0604020202020204" pitchFamily="34" charset="0"/>
            </a:pPr>
            <a:r>
              <a:rPr lang="en-US" altLang="zh-CN" sz="1600">
                <a:solidFill>
                  <a:srgbClr val="000000"/>
                </a:solidFill>
                <a:latin typeface="宋体" panose="02010600030101010101" pitchFamily="2" charset="-122"/>
                <a:cs typeface="宋体" panose="02010600030101010101" pitchFamily="2" charset="-122"/>
                <a:sym typeface="思源黑体" pitchFamily="34" charset="-122"/>
              </a:rPr>
              <a:t>  </a:t>
            </a:r>
            <a:r>
              <a:rPr lang="zh-CN" altLang="en-US" sz="1600">
                <a:solidFill>
                  <a:srgbClr val="000000"/>
                </a:solidFill>
                <a:latin typeface="宋体" panose="02010600030101010101" pitchFamily="2" charset="-122"/>
                <a:cs typeface="宋体" panose="02010600030101010101" pitchFamily="2" charset="-122"/>
                <a:sym typeface="思源黑体" pitchFamily="34" charset="-122"/>
              </a:rPr>
              <a:t>依靠互联网或大数据提高自身的科技水平和专业的营销能力，打造客户保险的闭环生态圈，将成为保险经纪公司未来重要的发展方向。</a:t>
            </a:r>
          </a:p>
        </p:txBody>
      </p:sp>
      <p:sp>
        <p:nvSpPr>
          <p:cNvPr id="5" name="文本框 4"/>
          <p:cNvSpPr txBox="1"/>
          <p:nvPr/>
        </p:nvSpPr>
        <p:spPr>
          <a:xfrm>
            <a:off x="1316990" y="4772660"/>
            <a:ext cx="5638165" cy="368300"/>
          </a:xfrm>
          <a:prstGeom prst="rect">
            <a:avLst/>
          </a:prstGeom>
          <a:noFill/>
          <a:ln w="9525">
            <a:noFill/>
          </a:ln>
        </p:spPr>
        <p:txBody>
          <a:bodyPr wrap="square" anchor="t" anchorCtr="0">
            <a:spAutoFit/>
          </a:bodyPr>
          <a:lstStyle/>
          <a:p>
            <a:r>
              <a:rPr lang="zh-CN" altLang="en-US" sz="1800" b="1">
                <a:latin typeface="黑体" panose="02010609060101010101" pitchFamily="2" charset="-122"/>
                <a:ea typeface="黑体" panose="02010609060101010101" pitchFamily="2" charset="-122"/>
                <a:sym typeface="+mn-ea"/>
              </a:rPr>
              <a:t>在数据来源方面</a:t>
            </a:r>
            <a:endParaRPr lang="zh-CN" altLang="en-US" sz="1800" b="1">
              <a:latin typeface="黑体" panose="02010609060101010101" pitchFamily="2" charset="-122"/>
              <a:ea typeface="黑体" panose="02010609060101010101" pitchFamily="2" charset="-122"/>
              <a:sym typeface="思源黑体" pitchFamily="34" charset="-122"/>
            </a:endParaRPr>
          </a:p>
        </p:txBody>
      </p:sp>
      <p:sp>
        <p:nvSpPr>
          <p:cNvPr id="24" name="Shape 22"/>
          <p:cNvSpPr/>
          <p:nvPr>
            <p:custDataLst>
              <p:tags r:id="rId1"/>
            </p:custDataLst>
          </p:nvPr>
        </p:nvSpPr>
        <p:spPr>
          <a:xfrm>
            <a:off x="793433" y="2713088"/>
            <a:ext cx="400254" cy="367606"/>
          </a:xfrm>
          <a:prstGeom prst="rect">
            <a:avLst/>
          </a:prstGeom>
          <a:solidFill>
            <a:srgbClr val="75000C"/>
          </a:solidFill>
          <a:ln w="9525">
            <a:solidFill>
              <a:srgbClr val="74000F"/>
            </a:solidFill>
            <a:miter lim="400000"/>
          </a:ln>
        </p:spPr>
        <p:txBody>
          <a:bodyPr wrap="square" lIns="34289" rIns="34289" anchor="ctr" anchorCtr="0">
            <a:normAutofit/>
          </a:bodyPr>
          <a:lstStyle/>
          <a:p>
            <a:pPr algn="ctr" fontAlgn="base">
              <a:lnSpc>
                <a:spcPct val="100000"/>
              </a:lnSpc>
            </a:pPr>
            <a:r>
              <a:rPr lang="en-US" altLang="zh-CN" sz="1200" b="1" strike="noStrike" noProof="1">
                <a:solidFill>
                  <a:schemeClr val="bg1"/>
                </a:solidFill>
                <a:latin typeface="宋体" panose="02010600030101010101" pitchFamily="2" charset="-122"/>
                <a:ea typeface="宋体" panose="02010600030101010101" pitchFamily="2" charset="-122"/>
                <a:cs typeface="+mn-cs"/>
                <a:sym typeface="Arial" panose="020B0604020202020204" pitchFamily="34" charset="0"/>
              </a:rPr>
              <a:t>2</a:t>
            </a:r>
            <a:endParaRPr lang="en-US" altLang="zh-CN" sz="1200" b="1" strike="noStrike" noProof="1">
              <a:solidFill>
                <a:schemeClr val="bg1"/>
              </a:solidFill>
              <a:uFillTx/>
              <a:latin typeface="宋体" panose="02010600030101010101" pitchFamily="2" charset="-122"/>
              <a:cs typeface="+mn-cs"/>
              <a:sym typeface="Arial" panose="020B0604020202020204" pitchFamily="34" charset="0"/>
            </a:endParaRPr>
          </a:p>
        </p:txBody>
      </p:sp>
      <p:sp>
        <p:nvSpPr>
          <p:cNvPr id="6" name="Shape 22"/>
          <p:cNvSpPr/>
          <p:nvPr>
            <p:custDataLst>
              <p:tags r:id="rId2"/>
            </p:custDataLst>
          </p:nvPr>
        </p:nvSpPr>
        <p:spPr>
          <a:xfrm>
            <a:off x="818833" y="3556368"/>
            <a:ext cx="400254" cy="367606"/>
          </a:xfrm>
          <a:prstGeom prst="rect">
            <a:avLst/>
          </a:prstGeom>
          <a:solidFill>
            <a:srgbClr val="75000C"/>
          </a:solidFill>
          <a:ln w="9525">
            <a:solidFill>
              <a:srgbClr val="74000F"/>
            </a:solidFill>
            <a:miter lim="400000"/>
          </a:ln>
        </p:spPr>
        <p:txBody>
          <a:bodyPr wrap="square" lIns="34289" rIns="34289" anchor="ctr" anchorCtr="0">
            <a:normAutofit/>
          </a:bodyPr>
          <a:lstStyle/>
          <a:p>
            <a:pPr algn="ctr" fontAlgn="base">
              <a:lnSpc>
                <a:spcPct val="100000"/>
              </a:lnSpc>
            </a:pPr>
            <a:r>
              <a:rPr lang="en-US" altLang="zh-CN" sz="1200" b="1" strike="noStrike" noProof="1">
                <a:solidFill>
                  <a:schemeClr val="bg1"/>
                </a:solidFill>
                <a:uFillTx/>
                <a:latin typeface="宋体" panose="02010600030101010101" pitchFamily="2" charset="-122"/>
                <a:cs typeface="+mn-cs"/>
                <a:sym typeface="Arial" panose="020B0604020202020204" pitchFamily="34" charset="0"/>
              </a:rPr>
              <a:t>3</a:t>
            </a:r>
          </a:p>
        </p:txBody>
      </p:sp>
      <p:sp>
        <p:nvSpPr>
          <p:cNvPr id="7" name="Shape 22"/>
          <p:cNvSpPr/>
          <p:nvPr>
            <p:custDataLst>
              <p:tags r:id="rId3"/>
            </p:custDataLst>
          </p:nvPr>
        </p:nvSpPr>
        <p:spPr>
          <a:xfrm>
            <a:off x="818833" y="4744453"/>
            <a:ext cx="400254" cy="367606"/>
          </a:xfrm>
          <a:prstGeom prst="rect">
            <a:avLst/>
          </a:prstGeom>
          <a:solidFill>
            <a:srgbClr val="75000C"/>
          </a:solidFill>
          <a:ln w="9525">
            <a:solidFill>
              <a:srgbClr val="74000F"/>
            </a:solidFill>
            <a:miter lim="400000"/>
          </a:ln>
        </p:spPr>
        <p:txBody>
          <a:bodyPr wrap="square" lIns="34289" rIns="34289" anchor="ctr" anchorCtr="0">
            <a:normAutofit/>
          </a:bodyPr>
          <a:lstStyle/>
          <a:p>
            <a:pPr algn="ctr" fontAlgn="base">
              <a:lnSpc>
                <a:spcPct val="100000"/>
              </a:lnSpc>
            </a:pPr>
            <a:r>
              <a:rPr lang="en-US" altLang="zh-CN" sz="1200" b="1" strike="noStrike" noProof="1">
                <a:solidFill>
                  <a:schemeClr val="bg1"/>
                </a:solidFill>
                <a:latin typeface="宋体" panose="02010600030101010101" pitchFamily="2" charset="-122"/>
                <a:ea typeface="宋体" panose="02010600030101010101" pitchFamily="2" charset="-122"/>
                <a:cs typeface="+mn-cs"/>
                <a:sym typeface="Arial" panose="020B0604020202020204" pitchFamily="34" charset="0"/>
              </a:rPr>
              <a:t>4</a:t>
            </a:r>
            <a:endParaRPr lang="en-US" altLang="zh-CN" sz="1200" b="1" strike="noStrike" noProof="1">
              <a:solidFill>
                <a:schemeClr val="bg1"/>
              </a:solidFill>
              <a:uFillTx/>
              <a:latin typeface="宋体" panose="02010600030101010101" pitchFamily="2" charset="-122"/>
              <a:cs typeface="+mn-cs"/>
              <a:sym typeface="Arial" panose="020B0604020202020204" pitchFamily="34" charset="0"/>
            </a:endParaRPr>
          </a:p>
        </p:txBody>
      </p:sp>
      <p:sp>
        <p:nvSpPr>
          <p:cNvPr id="8" name="Shape 22"/>
          <p:cNvSpPr/>
          <p:nvPr>
            <p:custDataLst>
              <p:tags r:id="rId4"/>
            </p:custDataLst>
          </p:nvPr>
        </p:nvSpPr>
        <p:spPr>
          <a:xfrm>
            <a:off x="787083" y="1493888"/>
            <a:ext cx="400254" cy="367606"/>
          </a:xfrm>
          <a:prstGeom prst="rect">
            <a:avLst/>
          </a:prstGeom>
          <a:solidFill>
            <a:srgbClr val="75000C"/>
          </a:solidFill>
          <a:ln w="9525">
            <a:solidFill>
              <a:srgbClr val="74000F"/>
            </a:solidFill>
            <a:miter lim="400000"/>
          </a:ln>
        </p:spPr>
        <p:txBody>
          <a:bodyPr wrap="square" lIns="34289" rIns="34289" anchor="ctr" anchorCtr="0">
            <a:normAutofit/>
          </a:bodyPr>
          <a:lstStyle/>
          <a:p>
            <a:pPr algn="ctr" fontAlgn="base">
              <a:lnSpc>
                <a:spcPct val="100000"/>
              </a:lnSpc>
            </a:pPr>
            <a:r>
              <a:rPr lang="en-US" altLang="zh-CN" sz="1200" b="1" strike="noStrike" noProof="1">
                <a:solidFill>
                  <a:schemeClr val="bg1"/>
                </a:solidFill>
                <a:latin typeface="宋体" panose="02010600030101010101" pitchFamily="2" charset="-122"/>
                <a:ea typeface="宋体" panose="02010600030101010101" pitchFamily="2" charset="-122"/>
                <a:cs typeface="+mn-cs"/>
                <a:sym typeface="Arial" panose="020B0604020202020204" pitchFamily="34" charset="0"/>
              </a:rPr>
              <a:t>1</a:t>
            </a:r>
            <a:endParaRPr lang="en-US" altLang="zh-CN" sz="1200" b="1" strike="noStrike" noProof="1">
              <a:solidFill>
                <a:schemeClr val="bg1"/>
              </a:solidFill>
              <a:uFillTx/>
              <a:latin typeface="宋体" panose="02010600030101010101" pitchFamily="2" charset="-122"/>
              <a:cs typeface="+mn-cs"/>
              <a:sym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文本框 2"/>
          <p:cNvSpPr txBox="1"/>
          <p:nvPr/>
        </p:nvSpPr>
        <p:spPr>
          <a:xfrm>
            <a:off x="179388" y="475933"/>
            <a:ext cx="4760912" cy="922020"/>
          </a:xfrm>
          <a:prstGeom prst="rect">
            <a:avLst/>
          </a:prstGeom>
          <a:noFill/>
          <a:ln w="9525">
            <a:noFill/>
          </a:ln>
        </p:spPr>
        <p:txBody>
          <a:bodyPr wrap="square" anchor="t" anchorCtr="0">
            <a:spAutoFit/>
          </a:bodyPr>
          <a:lstStyle/>
          <a:p>
            <a:pPr>
              <a:lnSpc>
                <a:spcPct val="150000"/>
              </a:lnSpc>
              <a:buClrTx/>
              <a:buSzTx/>
              <a:buNone/>
            </a:pPr>
            <a:r>
              <a:rPr lang="en-US" altLang="zh-CN" sz="1800" b="1">
                <a:latin typeface="黑体" panose="02010609060101010101" pitchFamily="2" charset="-122"/>
                <a:ea typeface="黑体" panose="02010609060101010101" pitchFamily="2" charset="-122"/>
              </a:rPr>
              <a:t>2.2 研究方法、技术路线、可行性分析</a:t>
            </a:r>
          </a:p>
          <a:p>
            <a:pPr>
              <a:lnSpc>
                <a:spcPct val="150000"/>
              </a:lnSpc>
              <a:buClrTx/>
              <a:buSzTx/>
              <a:buNone/>
            </a:pPr>
            <a:r>
              <a:rPr lang="en-US" altLang="zh-CN" sz="1800" b="1">
                <a:latin typeface="黑体" panose="02010609060101010101" pitchFamily="2" charset="-122"/>
                <a:ea typeface="黑体" panose="02010609060101010101" pitchFamily="2" charset="-122"/>
              </a:rPr>
              <a:t>（四）预期研究进展</a:t>
            </a:r>
            <a:endParaRPr lang="zh-CN" altLang="en-US">
              <a:latin typeface="Arial" panose="020B0604020202020204" pitchFamily="34" charset="0"/>
              <a:ea typeface="宋体" panose="02010600030101010101" pitchFamily="2" charset="-122"/>
            </a:endParaRPr>
          </a:p>
        </p:txBody>
      </p:sp>
      <p:sp>
        <p:nvSpPr>
          <p:cNvPr id="21506" name="文本框 1"/>
          <p:cNvSpPr txBox="1"/>
          <p:nvPr/>
        </p:nvSpPr>
        <p:spPr>
          <a:xfrm>
            <a:off x="107950" y="44450"/>
            <a:ext cx="2247900" cy="368300"/>
          </a:xfrm>
          <a:prstGeom prst="rect">
            <a:avLst/>
          </a:prstGeom>
          <a:noFill/>
          <a:ln w="9525">
            <a:noFill/>
          </a:ln>
        </p:spPr>
        <p:txBody>
          <a:bodyPr wrap="square" anchor="t" anchorCtr="0">
            <a:spAutoFit/>
          </a:bodyPr>
          <a:lstStyle/>
          <a:p>
            <a:r>
              <a:rPr lang="zh-CN" altLang="en-US" b="1">
                <a:solidFill>
                  <a:schemeClr val="bg1"/>
                </a:solidFill>
                <a:latin typeface="黑体" panose="02010609060101010101" pitchFamily="2" charset="-122"/>
                <a:ea typeface="黑体" panose="02010609060101010101" pitchFamily="2" charset="-122"/>
              </a:rPr>
              <a:t>二、研究方案</a:t>
            </a:r>
          </a:p>
        </p:txBody>
      </p:sp>
      <p:sp>
        <p:nvSpPr>
          <p:cNvPr id="2" name="文本框 1"/>
          <p:cNvSpPr txBox="1"/>
          <p:nvPr/>
        </p:nvSpPr>
        <p:spPr>
          <a:xfrm>
            <a:off x="539750" y="1701165"/>
            <a:ext cx="8422640" cy="3692525"/>
          </a:xfrm>
          <a:prstGeom prst="rect">
            <a:avLst/>
          </a:prstGeom>
          <a:noFill/>
        </p:spPr>
        <p:txBody>
          <a:bodyPr wrap="square" rtlCol="0">
            <a:spAutoFit/>
          </a:bodyPr>
          <a:lstStyle/>
          <a:p>
            <a:pPr>
              <a:lnSpc>
                <a:spcPct val="200000"/>
              </a:lnSpc>
            </a:pPr>
            <a:r>
              <a:rPr lang="zh-CN">
                <a:latin typeface="宋体" panose="02010600030101010101" pitchFamily="2" charset="-122"/>
                <a:cs typeface="宋体" panose="02010600030101010101" pitchFamily="2" charset="-122"/>
                <a:sym typeface="+mn-ea"/>
              </a:rPr>
              <a:t>2021年3月-5月:查阅相关文献、资料,和导师讨确定论文方向和题目。</a:t>
            </a:r>
            <a:endParaRPr lang="en-US">
              <a:latin typeface="宋体" panose="02010600030101010101" pitchFamily="2" charset="-122"/>
              <a:cs typeface="宋体" panose="02010600030101010101" pitchFamily="2" charset="-122"/>
              <a:sym typeface="+mn-ea"/>
            </a:endParaRPr>
          </a:p>
          <a:p>
            <a:pPr>
              <a:lnSpc>
                <a:spcPct val="200000"/>
              </a:lnSpc>
            </a:pPr>
            <a:r>
              <a:rPr lang="en-US">
                <a:latin typeface="宋体" panose="02010600030101010101" pitchFamily="2" charset="-122"/>
                <a:cs typeface="宋体" panose="02010600030101010101" pitchFamily="2" charset="-122"/>
                <a:sym typeface="+mn-ea"/>
              </a:rPr>
              <a:t>202</a:t>
            </a:r>
            <a:r>
              <a:rPr lang="zh-CN">
                <a:latin typeface="宋体" panose="02010600030101010101" pitchFamily="2" charset="-122"/>
                <a:cs typeface="宋体" panose="02010600030101010101" pitchFamily="2" charset="-122"/>
                <a:sym typeface="+mn-ea"/>
              </a:rPr>
              <a:t>1年5月</a:t>
            </a:r>
            <a:r>
              <a:rPr lang="en-US">
                <a:latin typeface="宋体" panose="02010600030101010101" pitchFamily="2" charset="-122"/>
                <a:cs typeface="宋体" panose="02010600030101010101" pitchFamily="2" charset="-122"/>
                <a:sym typeface="+mn-ea"/>
              </a:rPr>
              <a:t>-6</a:t>
            </a:r>
            <a:r>
              <a:rPr lang="zh-CN">
                <a:latin typeface="宋体" panose="02010600030101010101" pitchFamily="2" charset="-122"/>
                <a:cs typeface="宋体" panose="02010600030101010101" pitchFamily="2" charset="-122"/>
                <a:sym typeface="+mn-ea"/>
              </a:rPr>
              <a:t>月:收集相关资料和文献,完成开题报告。</a:t>
            </a:r>
            <a:endParaRPr lang="en-US">
              <a:latin typeface="宋体" panose="02010600030101010101" pitchFamily="2" charset="-122"/>
              <a:cs typeface="宋体" panose="02010600030101010101" pitchFamily="2" charset="-122"/>
              <a:sym typeface="+mn-ea"/>
            </a:endParaRPr>
          </a:p>
          <a:p>
            <a:pPr>
              <a:lnSpc>
                <a:spcPct val="200000"/>
              </a:lnSpc>
            </a:pPr>
            <a:r>
              <a:rPr lang="en-US">
                <a:latin typeface="宋体" panose="02010600030101010101" pitchFamily="2" charset="-122"/>
                <a:cs typeface="宋体" panose="02010600030101010101" pitchFamily="2" charset="-122"/>
                <a:sym typeface="+mn-ea"/>
              </a:rPr>
              <a:t>202</a:t>
            </a:r>
            <a:r>
              <a:rPr lang="zh-CN">
                <a:latin typeface="宋体" panose="02010600030101010101" pitchFamily="2" charset="-122"/>
                <a:cs typeface="宋体" panose="02010600030101010101" pitchFamily="2" charset="-122"/>
                <a:sym typeface="+mn-ea"/>
              </a:rPr>
              <a:t>1年</a:t>
            </a:r>
            <a:r>
              <a:rPr lang="en-US">
                <a:latin typeface="宋体" panose="02010600030101010101" pitchFamily="2" charset="-122"/>
                <a:cs typeface="宋体" panose="02010600030101010101" pitchFamily="2" charset="-122"/>
                <a:sym typeface="+mn-ea"/>
              </a:rPr>
              <a:t>7</a:t>
            </a:r>
            <a:r>
              <a:rPr lang="zh-CN">
                <a:latin typeface="宋体" panose="02010600030101010101" pitchFamily="2" charset="-122"/>
                <a:cs typeface="宋体" panose="02010600030101010101" pitchFamily="2" charset="-122"/>
                <a:sym typeface="+mn-ea"/>
              </a:rPr>
              <a:t>月</a:t>
            </a:r>
            <a:r>
              <a:rPr lang="en-US">
                <a:latin typeface="宋体" panose="02010600030101010101" pitchFamily="2" charset="-122"/>
                <a:cs typeface="宋体" panose="02010600030101010101" pitchFamily="2" charset="-122"/>
                <a:sym typeface="+mn-ea"/>
              </a:rPr>
              <a:t>-9</a:t>
            </a:r>
            <a:r>
              <a:rPr lang="zh-CN">
                <a:latin typeface="宋体" panose="02010600030101010101" pitchFamily="2" charset="-122"/>
                <a:cs typeface="宋体" panose="02010600030101010101" pitchFamily="2" charset="-122"/>
                <a:sym typeface="+mn-ea"/>
              </a:rPr>
              <a:t>月:进一步收集资料和数据，进行业内访谈和调研，积累并整理素材。</a:t>
            </a:r>
            <a:endParaRPr lang="en-US">
              <a:latin typeface="宋体" panose="02010600030101010101" pitchFamily="2" charset="-122"/>
              <a:cs typeface="宋体" panose="02010600030101010101" pitchFamily="2" charset="-122"/>
              <a:sym typeface="+mn-ea"/>
            </a:endParaRPr>
          </a:p>
          <a:p>
            <a:pPr>
              <a:lnSpc>
                <a:spcPct val="200000"/>
              </a:lnSpc>
            </a:pPr>
            <a:r>
              <a:rPr lang="en-US">
                <a:latin typeface="宋体" panose="02010600030101010101" pitchFamily="2" charset="-122"/>
                <a:cs typeface="宋体" panose="02010600030101010101" pitchFamily="2" charset="-122"/>
                <a:sym typeface="+mn-ea"/>
              </a:rPr>
              <a:t>202</a:t>
            </a:r>
            <a:r>
              <a:rPr lang="zh-CN">
                <a:latin typeface="宋体" panose="02010600030101010101" pitchFamily="2" charset="-122"/>
                <a:cs typeface="宋体" panose="02010600030101010101" pitchFamily="2" charset="-122"/>
                <a:sym typeface="+mn-ea"/>
              </a:rPr>
              <a:t>1年</a:t>
            </a:r>
            <a:r>
              <a:rPr lang="en-US">
                <a:latin typeface="宋体" panose="02010600030101010101" pitchFamily="2" charset="-122"/>
                <a:cs typeface="宋体" panose="02010600030101010101" pitchFamily="2" charset="-122"/>
                <a:sym typeface="+mn-ea"/>
              </a:rPr>
              <a:t>10</a:t>
            </a:r>
            <a:r>
              <a:rPr lang="zh-CN">
                <a:latin typeface="宋体" panose="02010600030101010101" pitchFamily="2" charset="-122"/>
                <a:cs typeface="宋体" panose="02010600030101010101" pitchFamily="2" charset="-122"/>
                <a:sym typeface="+mn-ea"/>
              </a:rPr>
              <a:t>月</a:t>
            </a:r>
            <a:r>
              <a:rPr lang="en-US">
                <a:latin typeface="宋体" panose="02010600030101010101" pitchFamily="2" charset="-122"/>
                <a:cs typeface="宋体" panose="02010600030101010101" pitchFamily="2" charset="-122"/>
                <a:sym typeface="+mn-ea"/>
              </a:rPr>
              <a:t>-202</a:t>
            </a:r>
            <a:r>
              <a:rPr lang="zh-CN">
                <a:latin typeface="宋体" panose="02010600030101010101" pitchFamily="2" charset="-122"/>
                <a:cs typeface="宋体" panose="02010600030101010101" pitchFamily="2" charset="-122"/>
                <a:sym typeface="+mn-ea"/>
              </a:rPr>
              <a:t>1年12月:完成论文初稿。</a:t>
            </a:r>
            <a:endParaRPr lang="en-US">
              <a:latin typeface="宋体" panose="02010600030101010101" pitchFamily="2" charset="-122"/>
              <a:cs typeface="宋体" panose="02010600030101010101" pitchFamily="2" charset="-122"/>
              <a:sym typeface="+mn-ea"/>
            </a:endParaRPr>
          </a:p>
          <a:p>
            <a:pPr>
              <a:lnSpc>
                <a:spcPct val="200000"/>
              </a:lnSpc>
            </a:pPr>
            <a:r>
              <a:rPr lang="en-US">
                <a:latin typeface="宋体" panose="02010600030101010101" pitchFamily="2" charset="-122"/>
                <a:cs typeface="宋体" panose="02010600030101010101" pitchFamily="2" charset="-122"/>
                <a:sym typeface="+mn-ea"/>
              </a:rPr>
              <a:t>202</a:t>
            </a:r>
            <a:r>
              <a:rPr lang="zh-CN">
                <a:latin typeface="宋体" panose="02010600030101010101" pitchFamily="2" charset="-122"/>
                <a:cs typeface="宋体" panose="02010600030101010101" pitchFamily="2" charset="-122"/>
                <a:sym typeface="+mn-ea"/>
              </a:rPr>
              <a:t>2年1月</a:t>
            </a:r>
            <a:r>
              <a:rPr lang="en-US">
                <a:latin typeface="宋体" panose="02010600030101010101" pitchFamily="2" charset="-122"/>
                <a:cs typeface="宋体" panose="02010600030101010101" pitchFamily="2" charset="-122"/>
                <a:sym typeface="+mn-ea"/>
              </a:rPr>
              <a:t>-3</a:t>
            </a:r>
            <a:r>
              <a:rPr lang="zh-CN">
                <a:latin typeface="宋体" panose="02010600030101010101" pitchFamily="2" charset="-122"/>
                <a:cs typeface="宋体" panose="02010600030101010101" pitchFamily="2" charset="-122"/>
                <a:sym typeface="+mn-ea"/>
              </a:rPr>
              <a:t>月:对初稿进行核对,检查和修改。</a:t>
            </a:r>
            <a:endParaRPr lang="en-US">
              <a:latin typeface="宋体" panose="02010600030101010101" pitchFamily="2" charset="-122"/>
              <a:cs typeface="宋体" panose="02010600030101010101" pitchFamily="2" charset="-122"/>
              <a:sym typeface="+mn-ea"/>
            </a:endParaRPr>
          </a:p>
          <a:p>
            <a:pPr>
              <a:lnSpc>
                <a:spcPct val="200000"/>
              </a:lnSpc>
            </a:pPr>
            <a:r>
              <a:rPr lang="en-US">
                <a:latin typeface="宋体" panose="02010600030101010101" pitchFamily="2" charset="-122"/>
                <a:cs typeface="宋体" panose="02010600030101010101" pitchFamily="2" charset="-122"/>
                <a:sym typeface="+mn-ea"/>
              </a:rPr>
              <a:t>202</a:t>
            </a:r>
            <a:r>
              <a:rPr lang="zh-CN">
                <a:latin typeface="宋体" panose="02010600030101010101" pitchFamily="2" charset="-122"/>
                <a:cs typeface="宋体" panose="02010600030101010101" pitchFamily="2" charset="-122"/>
                <a:sym typeface="+mn-ea"/>
              </a:rPr>
              <a:t>2年</a:t>
            </a:r>
            <a:r>
              <a:rPr lang="en-US">
                <a:latin typeface="宋体" panose="02010600030101010101" pitchFamily="2" charset="-122"/>
                <a:cs typeface="宋体" panose="02010600030101010101" pitchFamily="2" charset="-122"/>
                <a:sym typeface="+mn-ea"/>
              </a:rPr>
              <a:t>4</a:t>
            </a:r>
            <a:r>
              <a:rPr lang="zh-CN">
                <a:latin typeface="宋体" panose="02010600030101010101" pitchFamily="2" charset="-122"/>
                <a:cs typeface="宋体" panose="02010600030101010101" pitchFamily="2" charset="-122"/>
                <a:sym typeface="+mn-ea"/>
              </a:rPr>
              <a:t>月:完成定稿。</a:t>
            </a:r>
            <a:endParaRPr lang="zh-CN" altLang="en-US">
              <a:latin typeface="宋体" panose="02010600030101010101" pitchFamily="2" charset="-122"/>
              <a:cs typeface="宋体" panose="02010600030101010101" pitchFamily="2" charset="-122"/>
            </a:endParaRPr>
          </a:p>
          <a:p>
            <a:endParaRPr lang="zh-CN" altLang="en-US">
              <a:latin typeface="宋体" panose="02010600030101010101" pitchFamily="2" charset="-122"/>
              <a:cs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文本框 2"/>
          <p:cNvSpPr txBox="1"/>
          <p:nvPr/>
        </p:nvSpPr>
        <p:spPr>
          <a:xfrm>
            <a:off x="179388" y="477203"/>
            <a:ext cx="4760912" cy="506730"/>
          </a:xfrm>
          <a:prstGeom prst="rect">
            <a:avLst/>
          </a:prstGeom>
          <a:noFill/>
          <a:ln w="9525">
            <a:noFill/>
          </a:ln>
        </p:spPr>
        <p:txBody>
          <a:bodyPr wrap="square" anchor="t" anchorCtr="0">
            <a:spAutoFit/>
          </a:bodyPr>
          <a:lstStyle/>
          <a:p>
            <a:pPr>
              <a:lnSpc>
                <a:spcPct val="150000"/>
              </a:lnSpc>
              <a:buClrTx/>
              <a:buSzTx/>
              <a:buNone/>
            </a:pPr>
            <a:r>
              <a:rPr lang="en-US" altLang="zh-CN" sz="1800" b="1">
                <a:latin typeface="黑体" panose="02010609060101010101" pitchFamily="2" charset="-122"/>
                <a:ea typeface="黑体" panose="02010609060101010101" pitchFamily="2" charset="-122"/>
              </a:rPr>
              <a:t>3.1 研究积累与取得成绩</a:t>
            </a:r>
            <a:endParaRPr lang="zh-CN" altLang="en-US">
              <a:latin typeface="Arial" panose="020B0604020202020204" pitchFamily="34" charset="0"/>
              <a:ea typeface="宋体" panose="02010600030101010101" pitchFamily="2" charset="-122"/>
            </a:endParaRPr>
          </a:p>
        </p:txBody>
      </p:sp>
      <p:sp>
        <p:nvSpPr>
          <p:cNvPr id="22530" name="文本框 1"/>
          <p:cNvSpPr txBox="1"/>
          <p:nvPr/>
        </p:nvSpPr>
        <p:spPr>
          <a:xfrm>
            <a:off x="107950" y="44450"/>
            <a:ext cx="2247900" cy="368300"/>
          </a:xfrm>
          <a:prstGeom prst="rect">
            <a:avLst/>
          </a:prstGeom>
          <a:noFill/>
          <a:ln w="9525">
            <a:noFill/>
          </a:ln>
        </p:spPr>
        <p:txBody>
          <a:bodyPr wrap="square" anchor="t" anchorCtr="0">
            <a:spAutoFit/>
          </a:bodyPr>
          <a:lstStyle/>
          <a:p>
            <a:r>
              <a:rPr lang="zh-CN" altLang="en-US" b="1">
                <a:solidFill>
                  <a:schemeClr val="bg1"/>
                </a:solidFill>
                <a:latin typeface="黑体" panose="02010609060101010101" pitchFamily="2" charset="-122"/>
                <a:ea typeface="黑体" panose="02010609060101010101" pitchFamily="2" charset="-122"/>
              </a:rPr>
              <a:t>三、研究基础</a:t>
            </a:r>
          </a:p>
        </p:txBody>
      </p:sp>
      <p:sp>
        <p:nvSpPr>
          <p:cNvPr id="2" name="文本框 1"/>
          <p:cNvSpPr txBox="1"/>
          <p:nvPr/>
        </p:nvSpPr>
        <p:spPr>
          <a:xfrm>
            <a:off x="3060065" y="1988820"/>
            <a:ext cx="6995795" cy="2553335"/>
          </a:xfrm>
          <a:prstGeom prst="rect">
            <a:avLst/>
          </a:prstGeom>
          <a:noFill/>
        </p:spPr>
        <p:txBody>
          <a:bodyPr wrap="square" rtlCol="0">
            <a:spAutoFit/>
          </a:bodyPr>
          <a:lstStyle/>
          <a:p>
            <a:pPr>
              <a:lnSpc>
                <a:spcPct val="200000"/>
              </a:lnSpc>
            </a:pPr>
            <a:r>
              <a:rPr lang="en-US" sz="2000">
                <a:latin typeface="宋体" panose="02010600030101010101" pitchFamily="2" charset="-122"/>
                <a:cs typeface="宋体" panose="02010600030101010101" pitchFamily="2" charset="-122"/>
                <a:sym typeface="+mn-ea"/>
              </a:rPr>
              <a:t>1.</a:t>
            </a:r>
            <a:r>
              <a:rPr lang="zh-CN" sz="2000">
                <a:latin typeface="宋体" panose="02010600030101010101" pitchFamily="2" charset="-122"/>
                <a:cs typeface="宋体" panose="02010600030101010101" pitchFamily="2" charset="-122"/>
                <a:sym typeface="+mn-ea"/>
              </a:rPr>
              <a:t>基本资料获取</a:t>
            </a:r>
            <a:endParaRPr lang="en-US" sz="2000">
              <a:latin typeface="宋体" panose="02010600030101010101" pitchFamily="2" charset="-122"/>
              <a:cs typeface="宋体" panose="02010600030101010101" pitchFamily="2" charset="-122"/>
              <a:sym typeface="+mn-ea"/>
            </a:endParaRPr>
          </a:p>
          <a:p>
            <a:pPr>
              <a:lnSpc>
                <a:spcPct val="200000"/>
              </a:lnSpc>
            </a:pPr>
            <a:r>
              <a:rPr lang="en-US" sz="2000">
                <a:latin typeface="宋体" panose="02010600030101010101" pitchFamily="2" charset="-122"/>
                <a:cs typeface="宋体" panose="02010600030101010101" pitchFamily="2" charset="-122"/>
                <a:sym typeface="+mn-ea"/>
              </a:rPr>
              <a:t>2.</a:t>
            </a:r>
            <a:r>
              <a:rPr lang="zh-CN" sz="2000">
                <a:latin typeface="宋体" panose="02010600030101010101" pitchFamily="2" charset="-122"/>
                <a:cs typeface="宋体" panose="02010600030101010101" pitchFamily="2" charset="-122"/>
                <a:sym typeface="+mn-ea"/>
              </a:rPr>
              <a:t>相关数据准备</a:t>
            </a:r>
          </a:p>
          <a:p>
            <a:pPr>
              <a:lnSpc>
                <a:spcPct val="200000"/>
              </a:lnSpc>
            </a:pPr>
            <a:r>
              <a:rPr lang="en-US" sz="2000">
                <a:latin typeface="宋体" panose="02010600030101010101" pitchFamily="2" charset="-122"/>
                <a:cs typeface="宋体" panose="02010600030101010101" pitchFamily="2" charset="-122"/>
                <a:sym typeface="+mn-ea"/>
              </a:rPr>
              <a:t>3.</a:t>
            </a:r>
            <a:r>
              <a:rPr lang="zh-CN" sz="2000">
                <a:latin typeface="宋体" panose="02010600030101010101" pitchFamily="2" charset="-122"/>
                <a:cs typeface="宋体" panose="02010600030101010101" pitchFamily="2" charset="-122"/>
                <a:sym typeface="+mn-ea"/>
              </a:rPr>
              <a:t>研究理论学习</a:t>
            </a:r>
          </a:p>
          <a:p>
            <a:pPr>
              <a:lnSpc>
                <a:spcPct val="200000"/>
              </a:lnSpc>
            </a:pPr>
            <a:r>
              <a:rPr lang="zh-CN" sz="2000">
                <a:latin typeface="宋体" panose="02010600030101010101" pitchFamily="2" charset="-122"/>
                <a:cs typeface="宋体" panose="02010600030101010101" pitchFamily="2" charset="-122"/>
                <a:sym typeface="+mn-ea"/>
              </a:rPr>
              <a:t>4.相关文献搜集</a:t>
            </a:r>
            <a:endParaRPr lang="zh-CN" altLang="en-US" sz="2000">
              <a:latin typeface="宋体" panose="02010600030101010101" pitchFamily="2" charset="-122"/>
              <a:cs typeface="宋体" panose="02010600030101010101" pitchFamily="2" charset="-122"/>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文本框 2"/>
          <p:cNvSpPr txBox="1"/>
          <p:nvPr/>
        </p:nvSpPr>
        <p:spPr>
          <a:xfrm>
            <a:off x="169863" y="456248"/>
            <a:ext cx="4760912" cy="506730"/>
          </a:xfrm>
          <a:prstGeom prst="rect">
            <a:avLst/>
          </a:prstGeom>
          <a:noFill/>
          <a:ln w="9525">
            <a:noFill/>
          </a:ln>
        </p:spPr>
        <p:txBody>
          <a:bodyPr wrap="square" anchor="t" anchorCtr="0">
            <a:spAutoFit/>
          </a:bodyPr>
          <a:lstStyle/>
          <a:p>
            <a:pPr>
              <a:lnSpc>
                <a:spcPct val="150000"/>
              </a:lnSpc>
            </a:pPr>
            <a:r>
              <a:rPr lang="en-US" altLang="zh-CN" sz="1800" b="1">
                <a:latin typeface="黑体" panose="02010609060101010101" pitchFamily="2" charset="-122"/>
                <a:ea typeface="黑体" panose="02010609060101010101" pitchFamily="2" charset="-122"/>
              </a:rPr>
              <a:t>3.2 预计存在的不足</a:t>
            </a:r>
            <a:endParaRPr lang="zh-CN" altLang="en-US">
              <a:latin typeface="Arial" panose="020B0604020202020204" pitchFamily="34" charset="0"/>
              <a:ea typeface="宋体" panose="02010600030101010101" pitchFamily="2" charset="-122"/>
            </a:endParaRPr>
          </a:p>
        </p:txBody>
      </p:sp>
      <p:sp>
        <p:nvSpPr>
          <p:cNvPr id="23554" name="文本框 1"/>
          <p:cNvSpPr txBox="1"/>
          <p:nvPr/>
        </p:nvSpPr>
        <p:spPr>
          <a:xfrm>
            <a:off x="107950" y="44450"/>
            <a:ext cx="2247900" cy="368300"/>
          </a:xfrm>
          <a:prstGeom prst="rect">
            <a:avLst/>
          </a:prstGeom>
          <a:noFill/>
          <a:ln w="9525">
            <a:noFill/>
          </a:ln>
        </p:spPr>
        <p:txBody>
          <a:bodyPr wrap="square" anchor="t" anchorCtr="0">
            <a:spAutoFit/>
          </a:bodyPr>
          <a:lstStyle/>
          <a:p>
            <a:r>
              <a:rPr lang="zh-CN" altLang="en-US" b="1">
                <a:solidFill>
                  <a:schemeClr val="bg1"/>
                </a:solidFill>
                <a:latin typeface="黑体" panose="02010609060101010101" pitchFamily="2" charset="-122"/>
                <a:ea typeface="黑体" panose="02010609060101010101" pitchFamily="2" charset="-122"/>
              </a:rPr>
              <a:t>三、研究基础</a:t>
            </a:r>
          </a:p>
        </p:txBody>
      </p:sp>
      <p:sp>
        <p:nvSpPr>
          <p:cNvPr id="100" name="文本框 99"/>
          <p:cNvSpPr txBox="1"/>
          <p:nvPr/>
        </p:nvSpPr>
        <p:spPr>
          <a:xfrm>
            <a:off x="2124075" y="2132965"/>
            <a:ext cx="7307580" cy="1753235"/>
          </a:xfrm>
          <a:prstGeom prst="rect">
            <a:avLst/>
          </a:prstGeom>
          <a:noFill/>
          <a:ln w="9525">
            <a:noFill/>
          </a:ln>
        </p:spPr>
        <p:txBody>
          <a:bodyPr wrap="square">
            <a:spAutoFit/>
          </a:bodyPr>
          <a:lstStyle/>
          <a:p>
            <a:pPr indent="304800">
              <a:lnSpc>
                <a:spcPct val="200000"/>
              </a:lnSpc>
            </a:pPr>
            <a:r>
              <a:rPr lang="en-US" altLang="zh-CN" sz="1800">
                <a:ea typeface="宋体" panose="02010600030101010101" pitchFamily="2" charset="-122"/>
              </a:rPr>
              <a:t>1. </a:t>
            </a:r>
            <a:r>
              <a:rPr lang="zh-CN" sz="1800">
                <a:ea typeface="宋体" panose="02010600030101010101" pitchFamily="2" charset="-122"/>
              </a:rPr>
              <a:t>研究相对有限</a:t>
            </a:r>
          </a:p>
          <a:p>
            <a:pPr indent="304800">
              <a:lnSpc>
                <a:spcPct val="200000"/>
              </a:lnSpc>
            </a:pPr>
            <a:r>
              <a:rPr lang="en-US" altLang="zh-CN" sz="1800">
                <a:ea typeface="宋体" panose="02010600030101010101" pitchFamily="2" charset="-122"/>
              </a:rPr>
              <a:t>2. </a:t>
            </a:r>
            <a:r>
              <a:rPr lang="zh-CN" sz="1800">
                <a:ea typeface="宋体" panose="02010600030101010101" pitchFamily="2" charset="-122"/>
              </a:rPr>
              <a:t>数据详尽性存在一定缺陷</a:t>
            </a:r>
          </a:p>
          <a:p>
            <a:pPr indent="304800">
              <a:lnSpc>
                <a:spcPct val="200000"/>
              </a:lnSpc>
            </a:pPr>
            <a:r>
              <a:rPr lang="en-US" altLang="zh-CN" sz="1800">
                <a:ea typeface="宋体" panose="02010600030101010101" pitchFamily="2" charset="-122"/>
              </a:rPr>
              <a:t>3. </a:t>
            </a:r>
            <a:r>
              <a:rPr lang="zh-CN" sz="1800">
                <a:ea typeface="宋体" panose="02010600030101010101" pitchFamily="2" charset="-122"/>
              </a:rPr>
              <a:t>对课题研究的深入性不足</a:t>
            </a:r>
            <a:endParaRPr lang="zh-CN" altLang="en-US" sz="1800">
              <a:ea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文本框 57"/>
          <p:cNvSpPr txBox="1"/>
          <p:nvPr/>
        </p:nvSpPr>
        <p:spPr>
          <a:xfrm>
            <a:off x="1187450" y="2060575"/>
            <a:ext cx="7258050" cy="1938338"/>
          </a:xfrm>
          <a:prstGeom prst="rect">
            <a:avLst/>
          </a:prstGeom>
          <a:noFill/>
          <a:ln w="9525">
            <a:noFill/>
          </a:ln>
        </p:spPr>
        <p:txBody>
          <a:bodyPr wrap="square" anchor="t" anchorCtr="0">
            <a:spAutoFit/>
          </a:bodyPr>
          <a:lstStyle/>
          <a:p>
            <a:pPr algn="ctr">
              <a:lnSpc>
                <a:spcPct val="200000"/>
              </a:lnSpc>
            </a:pPr>
            <a:r>
              <a:rPr lang="zh-CN" altLang="en-US" sz="3000" b="1">
                <a:latin typeface="宋体" panose="02010600030101010101" pitchFamily="2" charset="-122"/>
                <a:ea typeface="宋体" panose="02010600030101010101" pitchFamily="2" charset="-122"/>
              </a:rPr>
              <a:t>以上论文开题报告，不当之处，</a:t>
            </a:r>
          </a:p>
          <a:p>
            <a:pPr algn="ctr">
              <a:lnSpc>
                <a:spcPct val="200000"/>
              </a:lnSpc>
            </a:pPr>
            <a:r>
              <a:rPr lang="zh-CN" altLang="en-US" sz="3000" b="1">
                <a:latin typeface="宋体" panose="02010600030101010101" pitchFamily="2" charset="-122"/>
                <a:ea typeface="宋体" panose="02010600030101010101" pitchFamily="2" charset="-122"/>
              </a:rPr>
              <a:t>请各位老师给予批评指正，谢谢！</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标题 58389"/>
          <p:cNvSpPr>
            <a:spLocks noGrp="1"/>
          </p:cNvSpPr>
          <p:nvPr>
            <p:ph type="title"/>
          </p:nvPr>
        </p:nvSpPr>
        <p:spPr/>
        <p:txBody>
          <a:bodyPr anchor="ctr" anchorCtr="0"/>
          <a:lstStyle/>
          <a:p>
            <a:r>
              <a:rPr lang="zh-CN" altLang="en-US" b="1" dirty="0">
                <a:latin typeface="黑体" panose="02010609060101010101" pitchFamily="2" charset="-122"/>
                <a:ea typeface="黑体" panose="02010609060101010101" pitchFamily="2" charset="-122"/>
              </a:rPr>
              <a:t>目</a:t>
            </a:r>
            <a:r>
              <a:rPr lang="en-US" altLang="zh-CN" b="1" dirty="0">
                <a:latin typeface="黑体" panose="02010609060101010101" pitchFamily="2" charset="-122"/>
                <a:ea typeface="黑体" panose="02010609060101010101" pitchFamily="2" charset="-122"/>
              </a:rPr>
              <a:t>  </a:t>
            </a:r>
            <a:r>
              <a:rPr lang="zh-CN" altLang="en-US" b="1" dirty="0">
                <a:latin typeface="黑体" panose="02010609060101010101" pitchFamily="2" charset="-122"/>
                <a:ea typeface="黑体" panose="02010609060101010101" pitchFamily="2" charset="-122"/>
              </a:rPr>
              <a:t>录</a:t>
            </a:r>
          </a:p>
        </p:txBody>
      </p:sp>
      <p:grpSp>
        <p:nvGrpSpPr>
          <p:cNvPr id="10242" name="组合 1"/>
          <p:cNvGrpSpPr/>
          <p:nvPr/>
        </p:nvGrpSpPr>
        <p:grpSpPr>
          <a:xfrm>
            <a:off x="1198563" y="1268413"/>
            <a:ext cx="6745933" cy="4184650"/>
            <a:chOff x="4845" y="3808"/>
            <a:chExt cx="7163" cy="4838"/>
          </a:xfrm>
        </p:grpSpPr>
        <p:cxnSp>
          <p:nvCxnSpPr>
            <p:cNvPr id="9" name="Straight Connector 7"/>
            <p:cNvCxnSpPr/>
            <p:nvPr>
              <p:custDataLst>
                <p:tags r:id="rId1"/>
              </p:custDataLst>
            </p:nvPr>
          </p:nvCxnSpPr>
          <p:spPr>
            <a:xfrm>
              <a:off x="5056" y="4446"/>
              <a:ext cx="0" cy="750"/>
            </a:xfrm>
            <a:prstGeom prst="line">
              <a:avLst/>
            </a:prstGeom>
            <a:ln w="25400">
              <a:solidFill>
                <a:srgbClr val="72000C"/>
              </a:solidFill>
            </a:ln>
          </p:spPr>
          <p:style>
            <a:lnRef idx="1">
              <a:schemeClr val="accent1"/>
            </a:lnRef>
            <a:fillRef idx="0">
              <a:schemeClr val="accent1"/>
            </a:fillRef>
            <a:effectRef idx="0">
              <a:schemeClr val="accent1"/>
            </a:effectRef>
            <a:fontRef idx="minor">
              <a:schemeClr val="tx1"/>
            </a:fontRef>
          </p:style>
        </p:cxnSp>
        <p:sp>
          <p:nvSpPr>
            <p:cNvPr id="10" name="Shape 22"/>
            <p:cNvSpPr/>
            <p:nvPr>
              <p:custDataLst>
                <p:tags r:id="rId2"/>
              </p:custDataLst>
            </p:nvPr>
          </p:nvSpPr>
          <p:spPr>
            <a:xfrm>
              <a:off x="4845" y="3845"/>
              <a:ext cx="425" cy="425"/>
            </a:xfrm>
            <a:prstGeom prst="rect">
              <a:avLst/>
            </a:prstGeom>
            <a:solidFill>
              <a:srgbClr val="7A000F"/>
            </a:solidFill>
            <a:ln w="9525">
              <a:solidFill>
                <a:srgbClr val="7A000F"/>
              </a:solidFill>
              <a:miter lim="400000"/>
            </a:ln>
          </p:spPr>
          <p:txBody>
            <a:bodyPr wrap="square" lIns="34289" rIns="34289" anchor="ctr" anchorCtr="0">
              <a:normAutofit/>
            </a:bodyPr>
            <a:lstStyle/>
            <a:p>
              <a:pPr algn="ctr" fontAlgn="base">
                <a:lnSpc>
                  <a:spcPct val="100000"/>
                </a:lnSpc>
              </a:pPr>
              <a:r>
                <a:rPr lang="en-US" altLang="zh-CN" sz="1200" b="1" strike="noStrike" noProof="1">
                  <a:solidFill>
                    <a:schemeClr val="bg1"/>
                  </a:solidFill>
                  <a:latin typeface="宋体" panose="02010600030101010101" pitchFamily="2" charset="-122"/>
                  <a:ea typeface="宋体" panose="02010600030101010101" pitchFamily="2" charset="-122"/>
                  <a:cs typeface="+mn-cs"/>
                  <a:sym typeface="Arial" panose="020B0604020202020204" pitchFamily="34" charset="0"/>
                </a:rPr>
                <a:t>1</a:t>
              </a:r>
              <a:endParaRPr lang="en-US" altLang="zh-CN" sz="1200" b="1" strike="noStrike" noProof="1">
                <a:solidFill>
                  <a:schemeClr val="bg1"/>
                </a:solidFill>
                <a:uFillTx/>
                <a:latin typeface="宋体" panose="02010600030101010101" pitchFamily="2" charset="-122"/>
                <a:cs typeface="+mn-cs"/>
                <a:sym typeface="Arial" panose="020B0604020202020204" pitchFamily="34" charset="0"/>
              </a:endParaRPr>
            </a:p>
          </p:txBody>
        </p:sp>
        <p:sp>
          <p:nvSpPr>
            <p:cNvPr id="11" name="Rectangle 7"/>
            <p:cNvSpPr/>
            <p:nvPr>
              <p:custDataLst>
                <p:tags r:id="rId3"/>
              </p:custDataLst>
            </p:nvPr>
          </p:nvSpPr>
          <p:spPr>
            <a:xfrm>
              <a:off x="5347" y="3808"/>
              <a:ext cx="6660" cy="472"/>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rmAutofit/>
            </a:bodyPr>
            <a:lstStyle/>
            <a:p>
              <a:pPr lvl="0" algn="l" fontAlgn="base">
                <a:lnSpc>
                  <a:spcPct val="100000"/>
                </a:lnSpc>
                <a:buClrTx/>
                <a:buSzTx/>
                <a:buFontTx/>
              </a:pPr>
              <a:r>
                <a:rPr lang="zh-CN" altLang="en-US" sz="2000" b="1" strike="noStrike" spc="200" noProof="1">
                  <a:solidFill>
                    <a:schemeClr val="tx1">
                      <a:lumMod val="85000"/>
                      <a:lumOff val="15000"/>
                    </a:schemeClr>
                  </a:solidFill>
                  <a:uFillTx/>
                  <a:latin typeface="黑体" panose="02010609060101010101" pitchFamily="2" charset="-122"/>
                  <a:ea typeface="黑体" panose="02010609060101010101" pitchFamily="2" charset="-122"/>
                  <a:cs typeface="Arial" panose="020B0604020202020204" pitchFamily="34" charset="0"/>
                  <a:sym typeface="Arial" panose="020B0604020202020204" pitchFamily="34" charset="0"/>
                </a:rPr>
                <a:t>立论依据</a:t>
              </a:r>
            </a:p>
          </p:txBody>
        </p:sp>
        <p:sp>
          <p:nvSpPr>
            <p:cNvPr id="12" name="文本框 11"/>
            <p:cNvSpPr txBox="1"/>
            <p:nvPr>
              <p:custDataLst>
                <p:tags r:id="rId4"/>
              </p:custDataLst>
            </p:nvPr>
          </p:nvSpPr>
          <p:spPr>
            <a:xfrm>
              <a:off x="5347" y="4331"/>
              <a:ext cx="6661" cy="864"/>
            </a:xfrm>
            <a:prstGeom prst="rect">
              <a:avLst/>
            </a:prstGeom>
            <a:noFill/>
          </p:spPr>
          <p:txBody>
            <a:bodyPr wrap="square" rtlCol="0" anchor="t" anchorCtr="0">
              <a:noAutofit/>
            </a:bodyPr>
            <a:lstStyle/>
            <a:p>
              <a:pPr marL="171450" indent="-171450">
                <a:lnSpc>
                  <a:spcPct val="120000"/>
                </a:lnSpc>
                <a:buFont typeface="Arial" panose="020B0604020202020204" pitchFamily="34" charset="0"/>
                <a:buChar char="•"/>
              </a:pPr>
              <a:r>
                <a:rPr kumimoji="1" lang="en-US" altLang="zh-CN" sz="1450" b="1" spc="150" noProof="1">
                  <a:solidFill>
                    <a:schemeClr val="tx1">
                      <a:lumMod val="85000"/>
                      <a:lumOff val="1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1.1  </a:t>
              </a:r>
              <a:r>
                <a:rPr kumimoji="1" lang="zh-CN" altLang="en-US" sz="1450" b="1" spc="150" noProof="1">
                  <a:solidFill>
                    <a:schemeClr val="tx1">
                      <a:lumMod val="85000"/>
                      <a:lumOff val="1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研究背景与意义</a:t>
              </a:r>
              <a:endParaRPr kumimoji="1" lang="zh-CN" altLang="en-US" sz="1450" b="1" spc="150" noProof="1">
                <a:solidFill>
                  <a:schemeClr val="tx1">
                    <a:lumMod val="85000"/>
                    <a:lumOff val="15000"/>
                  </a:schemeClr>
                </a:solidFill>
                <a:latin typeface="宋体" panose="02010600030101010101" pitchFamily="2" charset="-122"/>
                <a:cs typeface="宋体" panose="02010600030101010101" pitchFamily="2" charset="-122"/>
                <a:sym typeface="Arial" panose="020B0604020202020204" pitchFamily="34" charset="0"/>
              </a:endParaRPr>
            </a:p>
            <a:p>
              <a:pPr marL="171450" indent="-171450">
                <a:lnSpc>
                  <a:spcPct val="120000"/>
                </a:lnSpc>
                <a:buFont typeface="Arial" panose="020B0604020202020204" pitchFamily="34" charset="0"/>
                <a:buChar char="•"/>
              </a:pPr>
              <a:r>
                <a:rPr kumimoji="1" lang="en-US" altLang="zh-CN" sz="1450" b="1" spc="150" noProof="1">
                  <a:solidFill>
                    <a:schemeClr val="tx1">
                      <a:lumMod val="85000"/>
                      <a:lumOff val="1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1.2  </a:t>
              </a:r>
              <a:r>
                <a:rPr kumimoji="1" lang="zh-CN" altLang="en-US" sz="1450" b="1" spc="150" noProof="1">
                  <a:solidFill>
                    <a:schemeClr val="tx1">
                      <a:lumMod val="85000"/>
                      <a:lumOff val="1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国内外研究现状</a:t>
              </a:r>
              <a:endParaRPr kumimoji="1" lang="zh-CN" altLang="en-US" sz="1450" b="1" spc="150" noProof="1">
                <a:solidFill>
                  <a:schemeClr val="tx1">
                    <a:lumMod val="85000"/>
                    <a:lumOff val="15000"/>
                  </a:schemeClr>
                </a:solidFill>
                <a:latin typeface="宋体" panose="02010600030101010101" pitchFamily="2" charset="-122"/>
                <a:cs typeface="宋体" panose="02010600030101010101" pitchFamily="2" charset="-122"/>
                <a:sym typeface="Arial" panose="020B0604020202020204" pitchFamily="34" charset="0"/>
              </a:endParaRPr>
            </a:p>
            <a:p>
              <a:pPr marL="171450" indent="-171450">
                <a:lnSpc>
                  <a:spcPct val="120000"/>
                </a:lnSpc>
                <a:buFont typeface="Arial" panose="020B0604020202020204" pitchFamily="34" charset="0"/>
                <a:buChar char="•"/>
              </a:pPr>
              <a:r>
                <a:rPr kumimoji="1" lang="en-US" altLang="zh-CN" sz="1450" b="1" spc="150" noProof="1">
                  <a:solidFill>
                    <a:schemeClr val="tx1">
                      <a:lumMod val="85000"/>
                      <a:lumOff val="1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1.3  </a:t>
              </a:r>
              <a:r>
                <a:rPr kumimoji="1" lang="zh-CN" altLang="en-US" sz="1450" b="1" spc="150" noProof="1">
                  <a:solidFill>
                    <a:schemeClr val="tx1">
                      <a:lumMod val="85000"/>
                      <a:lumOff val="1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参考文献</a:t>
              </a:r>
              <a:endParaRPr kumimoji="1" lang="zh-CN" altLang="en-US" sz="1450" b="1" spc="150" noProof="1">
                <a:solidFill>
                  <a:schemeClr val="tx1">
                    <a:lumMod val="85000"/>
                    <a:lumOff val="15000"/>
                  </a:schemeClr>
                </a:solidFill>
                <a:latin typeface="宋体" panose="02010600030101010101" pitchFamily="2" charset="-122"/>
                <a:cs typeface="宋体" panose="02010600030101010101" pitchFamily="2" charset="-122"/>
                <a:sym typeface="Arial" panose="020B0604020202020204" pitchFamily="34" charset="0"/>
              </a:endParaRPr>
            </a:p>
          </p:txBody>
        </p:sp>
        <p:cxnSp>
          <p:nvCxnSpPr>
            <p:cNvPr id="18" name="Straight Connector 7"/>
            <p:cNvCxnSpPr/>
            <p:nvPr>
              <p:custDataLst>
                <p:tags r:id="rId5"/>
              </p:custDataLst>
            </p:nvPr>
          </p:nvCxnSpPr>
          <p:spPr>
            <a:xfrm>
              <a:off x="5056" y="7896"/>
              <a:ext cx="0" cy="750"/>
            </a:xfrm>
            <a:prstGeom prst="line">
              <a:avLst/>
            </a:prstGeom>
            <a:ln w="25400">
              <a:solidFill>
                <a:srgbClr val="7A000F"/>
              </a:solidFill>
            </a:ln>
          </p:spPr>
          <p:style>
            <a:lnRef idx="1">
              <a:schemeClr val="accent1"/>
            </a:lnRef>
            <a:fillRef idx="0">
              <a:schemeClr val="accent1"/>
            </a:fillRef>
            <a:effectRef idx="0">
              <a:schemeClr val="accent1"/>
            </a:effectRef>
            <a:fontRef idx="minor">
              <a:schemeClr val="tx1"/>
            </a:fontRef>
          </p:style>
        </p:cxnSp>
        <p:sp>
          <p:nvSpPr>
            <p:cNvPr id="19" name="Shape 22"/>
            <p:cNvSpPr/>
            <p:nvPr>
              <p:custDataLst>
                <p:tags r:id="rId6"/>
              </p:custDataLst>
            </p:nvPr>
          </p:nvSpPr>
          <p:spPr>
            <a:xfrm>
              <a:off x="4845" y="7295"/>
              <a:ext cx="425" cy="425"/>
            </a:xfrm>
            <a:prstGeom prst="rect">
              <a:avLst/>
            </a:prstGeom>
            <a:solidFill>
              <a:srgbClr val="7A000F"/>
            </a:solidFill>
            <a:ln w="9525">
              <a:solidFill>
                <a:srgbClr val="7A000F"/>
              </a:solidFill>
              <a:miter lim="400000"/>
            </a:ln>
          </p:spPr>
          <p:txBody>
            <a:bodyPr wrap="square" lIns="34289" rIns="34289" anchor="ctr" anchorCtr="0">
              <a:normAutofit/>
            </a:bodyPr>
            <a:lstStyle/>
            <a:p>
              <a:pPr algn="ctr" fontAlgn="base">
                <a:lnSpc>
                  <a:spcPct val="100000"/>
                </a:lnSpc>
              </a:pPr>
              <a:r>
                <a:rPr lang="en-US" altLang="zh-CN" sz="1200" b="1" strike="noStrike" noProof="1">
                  <a:solidFill>
                    <a:schemeClr val="bg1"/>
                  </a:solidFill>
                  <a:uFillTx/>
                  <a:latin typeface="宋体" panose="02010600030101010101" pitchFamily="2" charset="-122"/>
                  <a:ea typeface="宋体" panose="02010600030101010101" pitchFamily="2" charset="-122"/>
                  <a:cs typeface="+mn-cs"/>
                  <a:sym typeface="Arial" panose="020B0604020202020204" pitchFamily="34" charset="0"/>
                </a:rPr>
                <a:t>3</a:t>
              </a:r>
              <a:endParaRPr lang="en-US" altLang="zh-CN" sz="1200" b="1" strike="noStrike" noProof="1">
                <a:solidFill>
                  <a:schemeClr val="bg1"/>
                </a:solidFill>
                <a:uFillTx/>
                <a:latin typeface="宋体" panose="02010600030101010101" pitchFamily="2" charset="-122"/>
                <a:cs typeface="+mn-cs"/>
                <a:sym typeface="Arial" panose="020B0604020202020204" pitchFamily="34" charset="0"/>
              </a:endParaRPr>
            </a:p>
          </p:txBody>
        </p:sp>
        <p:sp>
          <p:nvSpPr>
            <p:cNvPr id="20" name="Rectangle 7"/>
            <p:cNvSpPr/>
            <p:nvPr>
              <p:custDataLst>
                <p:tags r:id="rId7"/>
              </p:custDataLst>
            </p:nvPr>
          </p:nvSpPr>
          <p:spPr>
            <a:xfrm>
              <a:off x="5347" y="7258"/>
              <a:ext cx="6660" cy="472"/>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rmAutofit/>
            </a:bodyPr>
            <a:lstStyle/>
            <a:p>
              <a:pPr lvl="0" algn="l" fontAlgn="base">
                <a:lnSpc>
                  <a:spcPct val="100000"/>
                </a:lnSpc>
                <a:buClrTx/>
                <a:buSzTx/>
                <a:buFontTx/>
              </a:pPr>
              <a:r>
                <a:rPr lang="zh-CN" altLang="en-US" sz="2000" b="1" strike="noStrike" spc="200" noProof="1">
                  <a:solidFill>
                    <a:schemeClr val="tx1">
                      <a:lumMod val="85000"/>
                      <a:lumOff val="15000"/>
                    </a:schemeClr>
                  </a:solidFill>
                  <a:uFillTx/>
                  <a:latin typeface="黑体" panose="02010609060101010101" pitchFamily="2" charset="-122"/>
                  <a:ea typeface="黑体" panose="02010609060101010101" pitchFamily="2" charset="-122"/>
                  <a:cs typeface="Arial" panose="020B0604020202020204" pitchFamily="34" charset="0"/>
                  <a:sym typeface="Arial" panose="020B0604020202020204" pitchFamily="34" charset="0"/>
                </a:rPr>
                <a:t>研究基础</a:t>
              </a:r>
            </a:p>
          </p:txBody>
        </p:sp>
        <p:sp>
          <p:nvSpPr>
            <p:cNvPr id="21" name="文本框 20"/>
            <p:cNvSpPr txBox="1"/>
            <p:nvPr>
              <p:custDataLst>
                <p:tags r:id="rId8"/>
              </p:custDataLst>
            </p:nvPr>
          </p:nvSpPr>
          <p:spPr>
            <a:xfrm>
              <a:off x="5347" y="7781"/>
              <a:ext cx="6661" cy="864"/>
            </a:xfrm>
            <a:prstGeom prst="rect">
              <a:avLst/>
            </a:prstGeom>
            <a:noFill/>
          </p:spPr>
          <p:txBody>
            <a:bodyPr wrap="square" rtlCol="0" anchor="t" anchorCtr="0">
              <a:normAutofit/>
            </a:bodyPr>
            <a:lstStyle/>
            <a:p>
              <a:pPr marL="171450" indent="-171450">
                <a:lnSpc>
                  <a:spcPct val="150000"/>
                </a:lnSpc>
                <a:buFont typeface="Arial" panose="020B0604020202020204" pitchFamily="34" charset="0"/>
                <a:buChar char="•"/>
              </a:pPr>
              <a:r>
                <a:rPr kumimoji="1" lang="en-US" altLang="zh-CN" sz="1450" b="1" spc="150" noProof="1">
                  <a:solidFill>
                    <a:schemeClr val="tx1">
                      <a:lumMod val="85000"/>
                      <a:lumOff val="1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3.1  </a:t>
              </a:r>
              <a:r>
                <a:rPr kumimoji="1" lang="zh-CN" altLang="en-US" sz="1450" b="1" spc="150" noProof="1">
                  <a:solidFill>
                    <a:schemeClr val="tx1">
                      <a:lumMod val="85000"/>
                      <a:lumOff val="1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研究积累与取得成绩</a:t>
              </a:r>
              <a:endParaRPr kumimoji="1" lang="zh-CN" altLang="en-US" sz="1450" b="1" spc="150" noProof="1">
                <a:solidFill>
                  <a:schemeClr val="tx1">
                    <a:lumMod val="85000"/>
                    <a:lumOff val="15000"/>
                  </a:schemeClr>
                </a:solidFill>
                <a:latin typeface="宋体" panose="02010600030101010101" pitchFamily="2" charset="-122"/>
                <a:cs typeface="宋体" panose="02010600030101010101" pitchFamily="2" charset="-122"/>
                <a:sym typeface="Arial" panose="020B0604020202020204" pitchFamily="34" charset="0"/>
              </a:endParaRPr>
            </a:p>
            <a:p>
              <a:pPr marL="171450" indent="-171450">
                <a:lnSpc>
                  <a:spcPct val="150000"/>
                </a:lnSpc>
                <a:buFont typeface="Arial" panose="020B0604020202020204" pitchFamily="34" charset="0"/>
                <a:buChar char="•"/>
              </a:pPr>
              <a:r>
                <a:rPr kumimoji="1" lang="en-US" altLang="zh-CN" sz="1450" b="1" spc="150" noProof="1">
                  <a:solidFill>
                    <a:schemeClr val="tx1">
                      <a:lumMod val="85000"/>
                      <a:lumOff val="1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3.2  </a:t>
              </a:r>
              <a:r>
                <a:rPr kumimoji="1" lang="zh-CN" altLang="en-US" sz="1450" b="1" spc="150" noProof="1">
                  <a:solidFill>
                    <a:schemeClr val="tx1">
                      <a:lumMod val="85000"/>
                      <a:lumOff val="1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预计存在的不足</a:t>
              </a:r>
              <a:endParaRPr kumimoji="1" lang="zh-CN" altLang="en-US" sz="1450" b="1" spc="150" noProof="1">
                <a:solidFill>
                  <a:schemeClr val="tx1">
                    <a:lumMod val="85000"/>
                    <a:lumOff val="15000"/>
                  </a:schemeClr>
                </a:solidFill>
                <a:latin typeface="宋体" panose="02010600030101010101" pitchFamily="2" charset="-122"/>
                <a:cs typeface="宋体" panose="02010600030101010101" pitchFamily="2" charset="-122"/>
                <a:sym typeface="Arial" panose="020B0604020202020204" pitchFamily="34" charset="0"/>
              </a:endParaRPr>
            </a:p>
          </p:txBody>
        </p:sp>
        <p:cxnSp>
          <p:nvCxnSpPr>
            <p:cNvPr id="23" name="Straight Connector 7"/>
            <p:cNvCxnSpPr/>
            <p:nvPr>
              <p:custDataLst>
                <p:tags r:id="rId9"/>
              </p:custDataLst>
            </p:nvPr>
          </p:nvCxnSpPr>
          <p:spPr>
            <a:xfrm>
              <a:off x="5056" y="6171"/>
              <a:ext cx="0" cy="750"/>
            </a:xfrm>
            <a:prstGeom prst="line">
              <a:avLst/>
            </a:prstGeom>
            <a:ln w="25400">
              <a:solidFill>
                <a:srgbClr val="72000E"/>
              </a:solidFill>
            </a:ln>
          </p:spPr>
          <p:style>
            <a:lnRef idx="1">
              <a:schemeClr val="accent1"/>
            </a:lnRef>
            <a:fillRef idx="0">
              <a:schemeClr val="accent1"/>
            </a:fillRef>
            <a:effectRef idx="0">
              <a:schemeClr val="accent1"/>
            </a:effectRef>
            <a:fontRef idx="minor">
              <a:schemeClr val="tx1"/>
            </a:fontRef>
          </p:style>
        </p:cxnSp>
        <p:sp>
          <p:nvSpPr>
            <p:cNvPr id="24" name="Shape 22"/>
            <p:cNvSpPr/>
            <p:nvPr>
              <p:custDataLst>
                <p:tags r:id="rId10"/>
              </p:custDataLst>
            </p:nvPr>
          </p:nvSpPr>
          <p:spPr>
            <a:xfrm>
              <a:off x="4845" y="5570"/>
              <a:ext cx="425" cy="425"/>
            </a:xfrm>
            <a:prstGeom prst="rect">
              <a:avLst/>
            </a:prstGeom>
            <a:solidFill>
              <a:srgbClr val="75000C"/>
            </a:solidFill>
            <a:ln w="9525">
              <a:solidFill>
                <a:srgbClr val="74000F"/>
              </a:solidFill>
              <a:miter lim="400000"/>
            </a:ln>
          </p:spPr>
          <p:txBody>
            <a:bodyPr wrap="square" lIns="34289" rIns="34289" anchor="ctr" anchorCtr="0">
              <a:normAutofit/>
            </a:bodyPr>
            <a:lstStyle/>
            <a:p>
              <a:pPr algn="ctr" fontAlgn="base">
                <a:lnSpc>
                  <a:spcPct val="100000"/>
                </a:lnSpc>
              </a:pPr>
              <a:r>
                <a:rPr lang="en-US" altLang="zh-CN" sz="1200" b="1" strike="noStrike" noProof="1">
                  <a:solidFill>
                    <a:schemeClr val="bg1"/>
                  </a:solidFill>
                  <a:latin typeface="宋体" panose="02010600030101010101" pitchFamily="2" charset="-122"/>
                  <a:ea typeface="宋体" panose="02010600030101010101" pitchFamily="2" charset="-122"/>
                  <a:cs typeface="+mn-cs"/>
                  <a:sym typeface="Arial" panose="020B0604020202020204" pitchFamily="34" charset="0"/>
                </a:rPr>
                <a:t>2</a:t>
              </a:r>
              <a:endParaRPr lang="en-US" altLang="zh-CN" sz="1200" b="1" strike="noStrike" noProof="1">
                <a:solidFill>
                  <a:schemeClr val="bg1"/>
                </a:solidFill>
                <a:uFillTx/>
                <a:latin typeface="宋体" panose="02010600030101010101" pitchFamily="2" charset="-122"/>
                <a:cs typeface="+mn-cs"/>
                <a:sym typeface="Arial" panose="020B0604020202020204" pitchFamily="34" charset="0"/>
              </a:endParaRPr>
            </a:p>
          </p:txBody>
        </p:sp>
        <p:sp>
          <p:nvSpPr>
            <p:cNvPr id="25" name="Rectangle 7"/>
            <p:cNvSpPr/>
            <p:nvPr>
              <p:custDataLst>
                <p:tags r:id="rId11"/>
              </p:custDataLst>
            </p:nvPr>
          </p:nvSpPr>
          <p:spPr>
            <a:xfrm>
              <a:off x="5347" y="5533"/>
              <a:ext cx="6660" cy="472"/>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rmAutofit/>
            </a:bodyPr>
            <a:lstStyle/>
            <a:p>
              <a:pPr lvl="0" algn="l" fontAlgn="base">
                <a:lnSpc>
                  <a:spcPct val="100000"/>
                </a:lnSpc>
                <a:buClrTx/>
                <a:buSzTx/>
                <a:buFontTx/>
              </a:pPr>
              <a:r>
                <a:rPr lang="zh-CN" altLang="en-US" sz="2000" b="1" strike="noStrike" spc="200" noProof="1">
                  <a:solidFill>
                    <a:schemeClr val="tx1">
                      <a:lumMod val="85000"/>
                      <a:lumOff val="15000"/>
                    </a:schemeClr>
                  </a:solidFill>
                  <a:uFillTx/>
                  <a:latin typeface="黑体" panose="02010609060101010101" pitchFamily="2" charset="-122"/>
                  <a:ea typeface="黑体" panose="02010609060101010101" pitchFamily="2" charset="-122"/>
                  <a:cs typeface="Arial" panose="020B0604020202020204" pitchFamily="34" charset="0"/>
                  <a:sym typeface="Arial" panose="020B0604020202020204" pitchFamily="34" charset="0"/>
                </a:rPr>
                <a:t>研究方案</a:t>
              </a:r>
            </a:p>
          </p:txBody>
        </p:sp>
        <p:sp>
          <p:nvSpPr>
            <p:cNvPr id="26" name="文本框 25"/>
            <p:cNvSpPr txBox="1"/>
            <p:nvPr>
              <p:custDataLst>
                <p:tags r:id="rId12"/>
              </p:custDataLst>
            </p:nvPr>
          </p:nvSpPr>
          <p:spPr>
            <a:xfrm>
              <a:off x="5347" y="6057"/>
              <a:ext cx="6661" cy="864"/>
            </a:xfrm>
            <a:prstGeom prst="rect">
              <a:avLst/>
            </a:prstGeom>
            <a:noFill/>
          </p:spPr>
          <p:txBody>
            <a:bodyPr wrap="square" rtlCol="0" anchor="t" anchorCtr="0">
              <a:normAutofit/>
            </a:bodyPr>
            <a:lstStyle/>
            <a:p>
              <a:pPr marL="171450" indent="-171450">
                <a:lnSpc>
                  <a:spcPct val="150000"/>
                </a:lnSpc>
                <a:buFont typeface="Arial" panose="020B0604020202020204" pitchFamily="34" charset="0"/>
                <a:buChar char="•"/>
              </a:pPr>
              <a:r>
                <a:rPr kumimoji="1" lang="en-US" altLang="zh-CN" sz="1450" b="1" spc="150" noProof="1">
                  <a:solidFill>
                    <a:schemeClr val="tx1">
                      <a:lumMod val="85000"/>
                      <a:lumOff val="1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2.1  </a:t>
              </a:r>
              <a:r>
                <a:rPr kumimoji="1" lang="zh-CN" altLang="en-US" sz="1450" b="1" spc="150" noProof="1">
                  <a:solidFill>
                    <a:schemeClr val="tx1">
                      <a:lumMod val="85000"/>
                      <a:lumOff val="1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研究目标、研究内容</a:t>
              </a:r>
              <a:endParaRPr kumimoji="1" lang="zh-CN" altLang="en-US" sz="1450" b="1" spc="150" noProof="1">
                <a:solidFill>
                  <a:schemeClr val="tx1">
                    <a:lumMod val="85000"/>
                    <a:lumOff val="15000"/>
                  </a:schemeClr>
                </a:solidFill>
                <a:latin typeface="宋体" panose="02010600030101010101" pitchFamily="2" charset="-122"/>
                <a:cs typeface="宋体" panose="02010600030101010101" pitchFamily="2" charset="-122"/>
                <a:sym typeface="Arial" panose="020B0604020202020204" pitchFamily="34" charset="0"/>
              </a:endParaRPr>
            </a:p>
            <a:p>
              <a:pPr marL="171450" indent="-171450">
                <a:lnSpc>
                  <a:spcPct val="150000"/>
                </a:lnSpc>
                <a:buFont typeface="Arial" panose="020B0604020202020204" pitchFamily="34" charset="0"/>
                <a:buChar char="•"/>
              </a:pPr>
              <a:r>
                <a:rPr kumimoji="1" lang="en-US" altLang="zh-CN" sz="1450" b="1" spc="150" noProof="1">
                  <a:solidFill>
                    <a:schemeClr val="tx1">
                      <a:lumMod val="85000"/>
                      <a:lumOff val="1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2.2  </a:t>
              </a:r>
              <a:r>
                <a:rPr kumimoji="1" lang="zh-CN" altLang="en-US" sz="1450" b="1" spc="150" noProof="1">
                  <a:solidFill>
                    <a:schemeClr val="tx1">
                      <a:lumMod val="85000"/>
                      <a:lumOff val="1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研究方法、技术路线、可行性分析</a:t>
              </a:r>
              <a:endParaRPr kumimoji="1" lang="zh-CN" altLang="en-US" sz="1450" b="1" spc="150" noProof="1">
                <a:solidFill>
                  <a:schemeClr val="tx1">
                    <a:lumMod val="85000"/>
                    <a:lumOff val="15000"/>
                  </a:schemeClr>
                </a:solidFill>
                <a:latin typeface="宋体" panose="02010600030101010101" pitchFamily="2" charset="-122"/>
                <a:cs typeface="宋体" panose="02010600030101010101" pitchFamily="2" charset="-122"/>
                <a:sym typeface="Arial" panose="020B0604020202020204" pitchFamily="34" charset="0"/>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文本框 3"/>
          <p:cNvSpPr txBox="1"/>
          <p:nvPr/>
        </p:nvSpPr>
        <p:spPr>
          <a:xfrm>
            <a:off x="133668" y="456248"/>
            <a:ext cx="5675312" cy="922020"/>
          </a:xfrm>
          <a:prstGeom prst="rect">
            <a:avLst/>
          </a:prstGeom>
          <a:noFill/>
          <a:ln w="9525">
            <a:noFill/>
          </a:ln>
        </p:spPr>
        <p:txBody>
          <a:bodyPr wrap="square" anchor="t" anchorCtr="0">
            <a:spAutoFit/>
          </a:bodyPr>
          <a:lstStyle/>
          <a:p>
            <a:pPr>
              <a:lnSpc>
                <a:spcPct val="150000"/>
              </a:lnSpc>
            </a:pPr>
            <a:r>
              <a:rPr lang="en-US" altLang="zh-CN" b="1">
                <a:latin typeface="黑体" panose="02010609060101010101" pitchFamily="2" charset="-122"/>
                <a:ea typeface="黑体" panose="02010609060101010101" pitchFamily="2" charset="-122"/>
              </a:rPr>
              <a:t>1.1 </a:t>
            </a:r>
            <a:r>
              <a:rPr lang="zh-CN" altLang="en-US" b="1">
                <a:latin typeface="黑体" panose="02010609060101010101" pitchFamily="2" charset="-122"/>
                <a:ea typeface="黑体" panose="02010609060101010101" pitchFamily="2" charset="-122"/>
              </a:rPr>
              <a:t>研究背景与意义</a:t>
            </a:r>
          </a:p>
          <a:p>
            <a:pPr>
              <a:lnSpc>
                <a:spcPct val="150000"/>
              </a:lnSpc>
            </a:pPr>
            <a:r>
              <a:rPr lang="zh-CN" altLang="en-US" b="1">
                <a:latin typeface="黑体" panose="02010609060101010101" pitchFamily="2" charset="-122"/>
                <a:ea typeface="黑体" panose="02010609060101010101" pitchFamily="2" charset="-122"/>
              </a:rPr>
              <a:t>（一）背景</a:t>
            </a:r>
          </a:p>
        </p:txBody>
      </p:sp>
      <p:sp>
        <p:nvSpPr>
          <p:cNvPr id="11266" name="文本框 1"/>
          <p:cNvSpPr txBox="1"/>
          <p:nvPr/>
        </p:nvSpPr>
        <p:spPr>
          <a:xfrm>
            <a:off x="107950" y="44450"/>
            <a:ext cx="2247900" cy="368300"/>
          </a:xfrm>
          <a:prstGeom prst="rect">
            <a:avLst/>
          </a:prstGeom>
          <a:noFill/>
          <a:ln w="9525">
            <a:noFill/>
          </a:ln>
        </p:spPr>
        <p:txBody>
          <a:bodyPr wrap="square" anchor="t" anchorCtr="0">
            <a:spAutoFit/>
          </a:bodyPr>
          <a:lstStyle/>
          <a:p>
            <a:r>
              <a:rPr lang="zh-CN" altLang="en-US" b="1">
                <a:solidFill>
                  <a:schemeClr val="bg1"/>
                </a:solidFill>
                <a:latin typeface="黑体" panose="02010609060101010101" pitchFamily="2" charset="-122"/>
                <a:ea typeface="黑体" panose="02010609060101010101" pitchFamily="2" charset="-122"/>
              </a:rPr>
              <a:t>一、立论依据</a:t>
            </a:r>
          </a:p>
        </p:txBody>
      </p:sp>
      <p:sp>
        <p:nvSpPr>
          <p:cNvPr id="37" name="文本框 36"/>
          <p:cNvSpPr txBox="1"/>
          <p:nvPr/>
        </p:nvSpPr>
        <p:spPr>
          <a:xfrm>
            <a:off x="1239520" y="1429385"/>
            <a:ext cx="3692520" cy="369332"/>
          </a:xfrm>
          <a:prstGeom prst="rect">
            <a:avLst/>
          </a:prstGeom>
          <a:noFill/>
          <a:ln w="9525">
            <a:noFill/>
          </a:ln>
        </p:spPr>
        <p:txBody>
          <a:bodyPr wrap="square" anchor="t" anchorCtr="0">
            <a:spAutoFit/>
          </a:bodyPr>
          <a:lstStyle/>
          <a:p>
            <a:r>
              <a:rPr lang="zh-CN" altLang="en-US" b="1" dirty="0">
                <a:latin typeface="黑体" panose="02010609060101010101" pitchFamily="2" charset="-122"/>
                <a:ea typeface="黑体" panose="02010609060101010101" pitchFamily="2" charset="-122"/>
                <a:sym typeface="思源黑体" pitchFamily="34" charset="-122"/>
              </a:rPr>
              <a:t>软件行业在生活中的应用越来越广</a:t>
            </a:r>
          </a:p>
        </p:txBody>
      </p:sp>
      <p:sp>
        <p:nvSpPr>
          <p:cNvPr id="39" name="文本框 38"/>
          <p:cNvSpPr txBox="1"/>
          <p:nvPr/>
        </p:nvSpPr>
        <p:spPr>
          <a:xfrm>
            <a:off x="1229995" y="3141345"/>
            <a:ext cx="5638165" cy="368300"/>
          </a:xfrm>
          <a:prstGeom prst="rect">
            <a:avLst/>
          </a:prstGeom>
          <a:noFill/>
          <a:ln w="9525">
            <a:noFill/>
          </a:ln>
        </p:spPr>
        <p:txBody>
          <a:bodyPr wrap="square" anchor="t" anchorCtr="0">
            <a:spAutoFit/>
          </a:bodyPr>
          <a:lstStyle/>
          <a:p>
            <a:r>
              <a:rPr lang="zh-CN" altLang="en-US" b="1" dirty="0">
                <a:latin typeface="黑体" panose="02010609060101010101" pitchFamily="2" charset="-122"/>
                <a:ea typeface="黑体" panose="02010609060101010101" pitchFamily="2" charset="-122"/>
                <a:sym typeface="思源黑体" pitchFamily="34" charset="-122"/>
              </a:rPr>
              <a:t>双减之后</a:t>
            </a:r>
            <a:r>
              <a:rPr lang="en-US" altLang="zh-CN" b="1" dirty="0">
                <a:latin typeface="黑体" panose="02010609060101010101" pitchFamily="2" charset="-122"/>
                <a:ea typeface="黑体" panose="02010609060101010101" pitchFamily="2" charset="-122"/>
                <a:sym typeface="思源黑体" pitchFamily="34" charset="-122"/>
              </a:rPr>
              <a:t>B</a:t>
            </a:r>
            <a:r>
              <a:rPr lang="zh-CN" altLang="en-US" b="1" dirty="0">
                <a:latin typeface="黑体" panose="02010609060101010101" pitchFamily="2" charset="-122"/>
                <a:ea typeface="黑体" panose="02010609060101010101" pitchFamily="2" charset="-122"/>
                <a:sym typeface="思源黑体" pitchFamily="34" charset="-122"/>
              </a:rPr>
              <a:t>公司软件项目风险</a:t>
            </a:r>
            <a:endParaRPr lang="zh-CN" altLang="en-US" sz="1800" b="1" dirty="0">
              <a:latin typeface="思源黑体" pitchFamily="34" charset="-122"/>
              <a:ea typeface="思源黑体" pitchFamily="34" charset="-122"/>
              <a:sym typeface="思源黑体" pitchFamily="34" charset="-122"/>
            </a:endParaRPr>
          </a:p>
        </p:txBody>
      </p:sp>
      <p:sp>
        <p:nvSpPr>
          <p:cNvPr id="42" name="Content Placeholder 2"/>
          <p:cNvSpPr txBox="1"/>
          <p:nvPr/>
        </p:nvSpPr>
        <p:spPr>
          <a:xfrm>
            <a:off x="779145" y="4680585"/>
            <a:ext cx="7869555" cy="633730"/>
          </a:xfrm>
          <a:prstGeom prst="rect">
            <a:avLst/>
          </a:prstGeom>
          <a:noFill/>
          <a:ln w="9525">
            <a:noFill/>
          </a:ln>
        </p:spPr>
        <p:txBody>
          <a:bodyPr lIns="121682" tIns="60841" rIns="121682" bIns="60841" anchor="t" anchorCtr="0"/>
          <a:lstStyle/>
          <a:p>
            <a:pPr>
              <a:lnSpc>
                <a:spcPct val="150000"/>
              </a:lnSpc>
              <a:spcBef>
                <a:spcPct val="20000"/>
              </a:spcBef>
              <a:buFont typeface="Arial" panose="020B0604020202020204" pitchFamily="34" charset="0"/>
            </a:pPr>
            <a:endParaRPr lang="zh-CN" altLang="en-US" sz="1600" dirty="0">
              <a:solidFill>
                <a:srgbClr val="000000"/>
              </a:solidFill>
              <a:latin typeface="宋体" panose="02010600030101010101" pitchFamily="2" charset="-122"/>
              <a:cs typeface="宋体" panose="02010600030101010101" pitchFamily="2" charset="-122"/>
              <a:sym typeface="思源黑体" pitchFamily="34" charset="-122"/>
            </a:endParaRPr>
          </a:p>
        </p:txBody>
      </p:sp>
      <p:sp>
        <p:nvSpPr>
          <p:cNvPr id="24" name="Shape 22"/>
          <p:cNvSpPr/>
          <p:nvPr>
            <p:custDataLst>
              <p:tags r:id="rId1"/>
            </p:custDataLst>
          </p:nvPr>
        </p:nvSpPr>
        <p:spPr>
          <a:xfrm>
            <a:off x="755333" y="1422133"/>
            <a:ext cx="400254" cy="367606"/>
          </a:xfrm>
          <a:prstGeom prst="rect">
            <a:avLst/>
          </a:prstGeom>
          <a:solidFill>
            <a:srgbClr val="75000C"/>
          </a:solidFill>
          <a:ln w="9525">
            <a:solidFill>
              <a:srgbClr val="74000F"/>
            </a:solidFill>
            <a:miter lim="400000"/>
          </a:ln>
        </p:spPr>
        <p:txBody>
          <a:bodyPr wrap="square" lIns="34289" rIns="34289" anchor="ctr" anchorCtr="0">
            <a:normAutofit/>
          </a:bodyPr>
          <a:lstStyle/>
          <a:p>
            <a:pPr algn="ctr" fontAlgn="base">
              <a:lnSpc>
                <a:spcPct val="100000"/>
              </a:lnSpc>
            </a:pPr>
            <a:r>
              <a:rPr lang="en-US" altLang="zh-CN" sz="1200" b="1" strike="noStrike" noProof="1">
                <a:solidFill>
                  <a:schemeClr val="bg1"/>
                </a:solidFill>
                <a:uFillTx/>
                <a:latin typeface="宋体" panose="02010600030101010101" pitchFamily="2" charset="-122"/>
                <a:cs typeface="+mn-cs"/>
                <a:sym typeface="Arial" panose="020B0604020202020204" pitchFamily="34" charset="0"/>
              </a:rPr>
              <a:t>1</a:t>
            </a:r>
          </a:p>
        </p:txBody>
      </p:sp>
      <p:sp>
        <p:nvSpPr>
          <p:cNvPr id="4" name="Shape 22"/>
          <p:cNvSpPr/>
          <p:nvPr>
            <p:custDataLst>
              <p:tags r:id="rId2"/>
            </p:custDataLst>
          </p:nvPr>
        </p:nvSpPr>
        <p:spPr>
          <a:xfrm>
            <a:off x="755333" y="3141713"/>
            <a:ext cx="400254" cy="367606"/>
          </a:xfrm>
          <a:prstGeom prst="rect">
            <a:avLst/>
          </a:prstGeom>
          <a:solidFill>
            <a:srgbClr val="75000C"/>
          </a:solidFill>
          <a:ln w="9525">
            <a:solidFill>
              <a:srgbClr val="74000F"/>
            </a:solidFill>
            <a:miter lim="400000"/>
          </a:ln>
        </p:spPr>
        <p:txBody>
          <a:bodyPr wrap="square" lIns="34289" rIns="34289" anchor="ctr" anchorCtr="0">
            <a:normAutofit/>
          </a:bodyPr>
          <a:lstStyle/>
          <a:p>
            <a:pPr algn="ctr" fontAlgn="base">
              <a:lnSpc>
                <a:spcPct val="100000"/>
              </a:lnSpc>
            </a:pPr>
            <a:r>
              <a:rPr lang="en-US" altLang="zh-CN" sz="1200" b="1" strike="noStrike" noProof="1">
                <a:solidFill>
                  <a:schemeClr val="bg1"/>
                </a:solidFill>
                <a:latin typeface="宋体" panose="02010600030101010101" pitchFamily="2" charset="-122"/>
                <a:ea typeface="宋体" panose="02010600030101010101" pitchFamily="2" charset="-122"/>
                <a:cs typeface="+mn-cs"/>
                <a:sym typeface="Arial" panose="020B0604020202020204" pitchFamily="34" charset="0"/>
              </a:rPr>
              <a:t>2</a:t>
            </a:r>
            <a:endParaRPr lang="en-US" altLang="zh-CN" sz="1200" b="1" strike="noStrike" noProof="1">
              <a:solidFill>
                <a:schemeClr val="bg1"/>
              </a:solidFill>
              <a:uFillTx/>
              <a:latin typeface="宋体" panose="02010600030101010101" pitchFamily="2" charset="-122"/>
              <a:cs typeface="+mn-cs"/>
              <a:sym typeface="Arial" panose="020B0604020202020204" pitchFamily="34" charset="0"/>
            </a:endParaRPr>
          </a:p>
        </p:txBody>
      </p:sp>
      <p:sp>
        <p:nvSpPr>
          <p:cNvPr id="2" name="TextBox 1">
            <a:extLst>
              <a:ext uri="{FF2B5EF4-FFF2-40B4-BE49-F238E27FC236}">
                <a16:creationId xmlns:a16="http://schemas.microsoft.com/office/drawing/2014/main" id="{80FF2759-3AAB-658E-5090-FD0ADFD28A98}"/>
              </a:ext>
            </a:extLst>
          </p:cNvPr>
          <p:cNvSpPr txBox="1"/>
          <p:nvPr/>
        </p:nvSpPr>
        <p:spPr>
          <a:xfrm>
            <a:off x="1331640" y="3890182"/>
            <a:ext cx="1569660" cy="1477328"/>
          </a:xfrm>
          <a:prstGeom prst="rect">
            <a:avLst/>
          </a:prstGeom>
          <a:noFill/>
        </p:spPr>
        <p:txBody>
          <a:bodyPr wrap="none" rtlCol="0">
            <a:spAutoFit/>
          </a:bodyPr>
          <a:lstStyle/>
          <a:p>
            <a:r>
              <a:rPr lang="en-CN" dirty="0"/>
              <a:t>人员骤减</a:t>
            </a:r>
          </a:p>
          <a:p>
            <a:endParaRPr lang="en-CN" dirty="0"/>
          </a:p>
          <a:p>
            <a:r>
              <a:rPr lang="en-CN" dirty="0"/>
              <a:t>新技术的出现</a:t>
            </a:r>
          </a:p>
          <a:p>
            <a:endParaRPr lang="en-CN" dirty="0"/>
          </a:p>
          <a:p>
            <a:r>
              <a:rPr lang="en-CN" dirty="0"/>
              <a:t>挑战更大</a:t>
            </a:r>
          </a:p>
        </p:txBody>
      </p:sp>
      <p:sp>
        <p:nvSpPr>
          <p:cNvPr id="5" name="TextBox 4">
            <a:extLst>
              <a:ext uri="{FF2B5EF4-FFF2-40B4-BE49-F238E27FC236}">
                <a16:creationId xmlns:a16="http://schemas.microsoft.com/office/drawing/2014/main" id="{E7CB7383-33A2-1E51-92E9-1A85FE532993}"/>
              </a:ext>
            </a:extLst>
          </p:cNvPr>
          <p:cNvSpPr txBox="1"/>
          <p:nvPr/>
        </p:nvSpPr>
        <p:spPr>
          <a:xfrm>
            <a:off x="1331640" y="1991161"/>
            <a:ext cx="2818400" cy="369332"/>
          </a:xfrm>
          <a:prstGeom prst="rect">
            <a:avLst/>
          </a:prstGeom>
          <a:noFill/>
        </p:spPr>
        <p:txBody>
          <a:bodyPr wrap="none" rtlCol="0">
            <a:spAutoFit/>
          </a:bodyPr>
          <a:lstStyle/>
          <a:p>
            <a:r>
              <a:rPr lang="en-CN" dirty="0"/>
              <a:t>衣食住行</a:t>
            </a:r>
            <a:r>
              <a:rPr lang="zh-CN" altLang="en-US" dirty="0"/>
              <a:t>，都离不开软件</a:t>
            </a:r>
            <a:endParaRPr lang="en-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文本框 3"/>
          <p:cNvSpPr txBox="1"/>
          <p:nvPr/>
        </p:nvSpPr>
        <p:spPr>
          <a:xfrm>
            <a:off x="179388" y="476568"/>
            <a:ext cx="5675312" cy="922020"/>
          </a:xfrm>
          <a:prstGeom prst="rect">
            <a:avLst/>
          </a:prstGeom>
          <a:noFill/>
          <a:ln w="9525">
            <a:noFill/>
          </a:ln>
        </p:spPr>
        <p:txBody>
          <a:bodyPr wrap="square" anchor="t" anchorCtr="0">
            <a:spAutoFit/>
          </a:bodyPr>
          <a:lstStyle/>
          <a:p>
            <a:pPr>
              <a:lnSpc>
                <a:spcPct val="150000"/>
              </a:lnSpc>
              <a:buSzTx/>
              <a:buNone/>
            </a:pPr>
            <a:r>
              <a:rPr lang="en-US" altLang="zh-CN" b="1">
                <a:latin typeface="黑体" panose="02010609060101010101" pitchFamily="2" charset="-122"/>
                <a:ea typeface="黑体" panose="02010609060101010101" pitchFamily="2" charset="-122"/>
              </a:rPr>
              <a:t>1.1 研究背景与意义</a:t>
            </a:r>
          </a:p>
          <a:p>
            <a:pPr>
              <a:lnSpc>
                <a:spcPct val="150000"/>
              </a:lnSpc>
              <a:buSzTx/>
              <a:buNone/>
            </a:pPr>
            <a:r>
              <a:rPr lang="en-US" altLang="zh-CN" b="1">
                <a:latin typeface="黑体" panose="02010609060101010101" pitchFamily="2" charset="-122"/>
                <a:ea typeface="黑体" panose="02010609060101010101" pitchFamily="2" charset="-122"/>
              </a:rPr>
              <a:t>（二）意义</a:t>
            </a:r>
          </a:p>
        </p:txBody>
      </p:sp>
      <p:sp>
        <p:nvSpPr>
          <p:cNvPr id="12290" name="文本框 1"/>
          <p:cNvSpPr txBox="1"/>
          <p:nvPr/>
        </p:nvSpPr>
        <p:spPr>
          <a:xfrm>
            <a:off x="107950" y="44450"/>
            <a:ext cx="2247900" cy="368300"/>
          </a:xfrm>
          <a:prstGeom prst="rect">
            <a:avLst/>
          </a:prstGeom>
          <a:noFill/>
          <a:ln w="9525">
            <a:noFill/>
          </a:ln>
        </p:spPr>
        <p:txBody>
          <a:bodyPr wrap="square" anchor="t" anchorCtr="0">
            <a:spAutoFit/>
          </a:bodyPr>
          <a:lstStyle/>
          <a:p>
            <a:r>
              <a:rPr lang="zh-CN" altLang="en-US" b="1">
                <a:solidFill>
                  <a:schemeClr val="bg1"/>
                </a:solidFill>
                <a:latin typeface="黑体" panose="02010609060101010101" pitchFamily="2" charset="-122"/>
                <a:ea typeface="黑体" panose="02010609060101010101" pitchFamily="2" charset="-122"/>
              </a:rPr>
              <a:t>一、立论依据</a:t>
            </a:r>
          </a:p>
        </p:txBody>
      </p:sp>
      <p:sp>
        <p:nvSpPr>
          <p:cNvPr id="12291" name="文本框 99"/>
          <p:cNvSpPr txBox="1"/>
          <p:nvPr/>
        </p:nvSpPr>
        <p:spPr>
          <a:xfrm>
            <a:off x="975995" y="4241165"/>
            <a:ext cx="5080000" cy="690563"/>
          </a:xfrm>
          <a:prstGeom prst="rect">
            <a:avLst/>
          </a:prstGeom>
          <a:noFill/>
          <a:ln w="9525">
            <a:noFill/>
          </a:ln>
        </p:spPr>
        <p:txBody>
          <a:bodyPr anchor="t" anchorCtr="0">
            <a:spAutoFit/>
          </a:bodyPr>
          <a:lstStyle/>
          <a:p>
            <a:pPr indent="304800"/>
            <a:endParaRPr lang="zh-CN" altLang="zh-CN" sz="1200">
              <a:latin typeface="Times New Roman" panose="02020603050405020304" charset="0"/>
              <a:ea typeface="宋体" panose="02010600030101010101" pitchFamily="2" charset="-122"/>
            </a:endParaRPr>
          </a:p>
          <a:p>
            <a:pPr indent="304800">
              <a:lnSpc>
                <a:spcPct val="150000"/>
              </a:lnSpc>
            </a:pPr>
            <a:endParaRPr lang="zh-CN" altLang="en-US">
              <a:latin typeface="宋体" panose="02010600030101010101" pitchFamily="2" charset="-122"/>
              <a:ea typeface="宋体" panose="02010600030101010101" pitchFamily="2" charset="-122"/>
            </a:endParaRPr>
          </a:p>
        </p:txBody>
      </p:sp>
      <p:sp>
        <p:nvSpPr>
          <p:cNvPr id="37" name="文本框 36"/>
          <p:cNvSpPr txBox="1"/>
          <p:nvPr/>
        </p:nvSpPr>
        <p:spPr>
          <a:xfrm>
            <a:off x="1311275" y="1644015"/>
            <a:ext cx="4591050" cy="368300"/>
          </a:xfrm>
          <a:prstGeom prst="rect">
            <a:avLst/>
          </a:prstGeom>
          <a:noFill/>
          <a:ln w="9525">
            <a:noFill/>
          </a:ln>
        </p:spPr>
        <p:txBody>
          <a:bodyPr wrap="square" anchor="t" anchorCtr="0">
            <a:spAutoFit/>
          </a:bodyPr>
          <a:lstStyle/>
          <a:p>
            <a:r>
              <a:rPr lang="zh-CN" altLang="en-US" b="1" dirty="0">
                <a:latin typeface="黑体" panose="02010609060101010101" pitchFamily="2" charset="-122"/>
                <a:ea typeface="黑体" panose="02010609060101010101" pitchFamily="2" charset="-122"/>
                <a:cs typeface="黑体" panose="02010609060101010101" pitchFamily="2" charset="-122"/>
                <a:sym typeface="思源黑体" pitchFamily="34" charset="-122"/>
              </a:rPr>
              <a:t>减小</a:t>
            </a:r>
            <a:r>
              <a:rPr lang="en-US" altLang="zh-CN" b="1" dirty="0">
                <a:latin typeface="黑体" panose="02010609060101010101" pitchFamily="2" charset="-122"/>
                <a:ea typeface="黑体" panose="02010609060101010101" pitchFamily="2" charset="-122"/>
                <a:cs typeface="黑体" panose="02010609060101010101" pitchFamily="2" charset="-122"/>
                <a:sym typeface="思源黑体" pitchFamily="34" charset="-122"/>
              </a:rPr>
              <a:t>B</a:t>
            </a:r>
            <a:r>
              <a:rPr lang="zh-CN" altLang="en-US" b="1" dirty="0">
                <a:latin typeface="黑体" panose="02010609060101010101" pitchFamily="2" charset="-122"/>
                <a:ea typeface="黑体" panose="02010609060101010101" pitchFamily="2" charset="-122"/>
                <a:cs typeface="黑体" panose="02010609060101010101" pitchFamily="2" charset="-122"/>
                <a:sym typeface="思源黑体" pitchFamily="34" charset="-122"/>
              </a:rPr>
              <a:t>公司软件项目风险</a:t>
            </a:r>
          </a:p>
        </p:txBody>
      </p:sp>
      <p:sp>
        <p:nvSpPr>
          <p:cNvPr id="39" name="文本框 38"/>
          <p:cNvSpPr txBox="1"/>
          <p:nvPr/>
        </p:nvSpPr>
        <p:spPr>
          <a:xfrm>
            <a:off x="1311275" y="3282315"/>
            <a:ext cx="4543425" cy="369332"/>
          </a:xfrm>
          <a:prstGeom prst="rect">
            <a:avLst/>
          </a:prstGeom>
          <a:noFill/>
          <a:ln w="9525">
            <a:noFill/>
          </a:ln>
        </p:spPr>
        <p:txBody>
          <a:bodyPr wrap="square" anchor="t" anchorCtr="0">
            <a:spAutoFit/>
          </a:bodyPr>
          <a:lstStyle/>
          <a:p>
            <a:r>
              <a:rPr lang="zh-CN" altLang="en-US" b="1" dirty="0">
                <a:latin typeface="思源黑体" pitchFamily="34" charset="-122"/>
                <a:ea typeface="思源黑体" pitchFamily="34" charset="-122"/>
                <a:sym typeface="思源黑体" pitchFamily="34" charset="-122"/>
              </a:rPr>
              <a:t>为互联网公司提供软件项目风险管理的借鉴</a:t>
            </a:r>
          </a:p>
        </p:txBody>
      </p:sp>
      <p:sp>
        <p:nvSpPr>
          <p:cNvPr id="24" name="Shape 22"/>
          <p:cNvSpPr/>
          <p:nvPr>
            <p:custDataLst>
              <p:tags r:id="rId1"/>
            </p:custDataLst>
          </p:nvPr>
        </p:nvSpPr>
        <p:spPr>
          <a:xfrm>
            <a:off x="839153" y="1628508"/>
            <a:ext cx="400254" cy="367606"/>
          </a:xfrm>
          <a:prstGeom prst="rect">
            <a:avLst/>
          </a:prstGeom>
          <a:solidFill>
            <a:srgbClr val="75000C"/>
          </a:solidFill>
          <a:ln w="9525">
            <a:solidFill>
              <a:srgbClr val="74000F"/>
            </a:solidFill>
            <a:miter lim="400000"/>
          </a:ln>
        </p:spPr>
        <p:txBody>
          <a:bodyPr wrap="square" lIns="34289" rIns="34289" anchor="ctr" anchorCtr="0">
            <a:normAutofit/>
          </a:bodyPr>
          <a:lstStyle/>
          <a:p>
            <a:pPr algn="ctr" fontAlgn="base">
              <a:lnSpc>
                <a:spcPct val="100000"/>
              </a:lnSpc>
            </a:pPr>
            <a:r>
              <a:rPr lang="en-US" altLang="zh-CN" sz="1200" b="1" strike="noStrike" noProof="1">
                <a:solidFill>
                  <a:schemeClr val="bg1"/>
                </a:solidFill>
                <a:uFillTx/>
                <a:latin typeface="宋体" panose="02010600030101010101" pitchFamily="2" charset="-122"/>
                <a:cs typeface="+mn-cs"/>
                <a:sym typeface="Arial" panose="020B0604020202020204" pitchFamily="34" charset="0"/>
              </a:rPr>
              <a:t>1</a:t>
            </a:r>
          </a:p>
        </p:txBody>
      </p:sp>
      <p:sp>
        <p:nvSpPr>
          <p:cNvPr id="2" name="Shape 22"/>
          <p:cNvSpPr/>
          <p:nvPr>
            <p:custDataLst>
              <p:tags r:id="rId2"/>
            </p:custDataLst>
          </p:nvPr>
        </p:nvSpPr>
        <p:spPr>
          <a:xfrm>
            <a:off x="839153" y="3284588"/>
            <a:ext cx="400254" cy="367606"/>
          </a:xfrm>
          <a:prstGeom prst="rect">
            <a:avLst/>
          </a:prstGeom>
          <a:solidFill>
            <a:srgbClr val="75000C"/>
          </a:solidFill>
          <a:ln w="9525">
            <a:solidFill>
              <a:srgbClr val="74000F"/>
            </a:solidFill>
            <a:miter lim="400000"/>
          </a:ln>
        </p:spPr>
        <p:txBody>
          <a:bodyPr wrap="square" lIns="34289" rIns="34289" anchor="ctr" anchorCtr="0">
            <a:normAutofit/>
          </a:bodyPr>
          <a:lstStyle/>
          <a:p>
            <a:pPr algn="ctr" fontAlgn="base">
              <a:lnSpc>
                <a:spcPct val="100000"/>
              </a:lnSpc>
            </a:pPr>
            <a:r>
              <a:rPr lang="en-US" altLang="zh-CN" sz="1200" b="1" strike="noStrike" noProof="1">
                <a:solidFill>
                  <a:schemeClr val="bg1"/>
                </a:solidFill>
                <a:latin typeface="宋体" panose="02010600030101010101" pitchFamily="2" charset="-122"/>
                <a:ea typeface="宋体" panose="02010600030101010101" pitchFamily="2" charset="-122"/>
                <a:cs typeface="+mn-cs"/>
                <a:sym typeface="Arial" panose="020B0604020202020204" pitchFamily="34" charset="0"/>
              </a:rPr>
              <a:t>2</a:t>
            </a:r>
            <a:endParaRPr lang="en-US" altLang="zh-CN" sz="1200" b="1" strike="noStrike" noProof="1">
              <a:solidFill>
                <a:schemeClr val="bg1"/>
              </a:solidFill>
              <a:uFillTx/>
              <a:latin typeface="宋体" panose="02010600030101010101" pitchFamily="2" charset="-122"/>
              <a:cs typeface="+mn-cs"/>
              <a:sym typeface="Arial" panose="020B0604020202020204" pitchFamily="34" charset="0"/>
            </a:endParaRPr>
          </a:p>
        </p:txBody>
      </p:sp>
      <p:sp>
        <p:nvSpPr>
          <p:cNvPr id="3" name="TextBox 2">
            <a:extLst>
              <a:ext uri="{FF2B5EF4-FFF2-40B4-BE49-F238E27FC236}">
                <a16:creationId xmlns:a16="http://schemas.microsoft.com/office/drawing/2014/main" id="{ECE2AF56-BEBC-B505-C767-4F6E446CABE4}"/>
              </a:ext>
            </a:extLst>
          </p:cNvPr>
          <p:cNvSpPr txBox="1"/>
          <p:nvPr/>
        </p:nvSpPr>
        <p:spPr>
          <a:xfrm>
            <a:off x="1701209" y="2232837"/>
            <a:ext cx="2723823" cy="646331"/>
          </a:xfrm>
          <a:prstGeom prst="rect">
            <a:avLst/>
          </a:prstGeom>
          <a:noFill/>
        </p:spPr>
        <p:txBody>
          <a:bodyPr wrap="none" rtlCol="0">
            <a:spAutoFit/>
          </a:bodyPr>
          <a:lstStyle/>
          <a:p>
            <a:r>
              <a:rPr lang="en-CN" dirty="0"/>
              <a:t>减小由于软件带来的风险</a:t>
            </a:r>
          </a:p>
          <a:p>
            <a:r>
              <a:rPr lang="en-CN" dirty="0"/>
              <a:t>增加项目的成功率</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文本框 3"/>
          <p:cNvSpPr txBox="1"/>
          <p:nvPr/>
        </p:nvSpPr>
        <p:spPr>
          <a:xfrm>
            <a:off x="170180" y="456565"/>
            <a:ext cx="3087370" cy="922020"/>
          </a:xfrm>
          <a:prstGeom prst="rect">
            <a:avLst/>
          </a:prstGeom>
          <a:noFill/>
          <a:ln w="9525">
            <a:noFill/>
          </a:ln>
        </p:spPr>
        <p:txBody>
          <a:bodyPr wrap="square" anchor="t" anchorCtr="0">
            <a:spAutoFit/>
          </a:bodyPr>
          <a:lstStyle/>
          <a:p>
            <a:pPr algn="l">
              <a:lnSpc>
                <a:spcPct val="150000"/>
              </a:lnSpc>
              <a:buClrTx/>
              <a:buSzTx/>
              <a:buNone/>
            </a:pPr>
            <a:r>
              <a:rPr lang="en-US" altLang="zh-CN" sz="1800" b="1">
                <a:latin typeface="黑体" panose="02010609060101010101" pitchFamily="2" charset="-122"/>
                <a:ea typeface="黑体" panose="02010609060101010101" pitchFamily="2" charset="-122"/>
              </a:rPr>
              <a:t>1.2 国内外研究现状</a:t>
            </a:r>
          </a:p>
          <a:p>
            <a:pPr algn="l">
              <a:lnSpc>
                <a:spcPct val="150000"/>
              </a:lnSpc>
              <a:buClrTx/>
              <a:buSzTx/>
              <a:buNone/>
            </a:pPr>
            <a:r>
              <a:rPr lang="en-US" altLang="zh-CN" sz="1800" b="1">
                <a:latin typeface="黑体" panose="02010609060101010101" pitchFamily="2" charset="-122"/>
                <a:ea typeface="黑体" panose="02010609060101010101" pitchFamily="2" charset="-122"/>
              </a:rPr>
              <a:t>（一）文献综述</a:t>
            </a:r>
          </a:p>
        </p:txBody>
      </p:sp>
      <p:sp>
        <p:nvSpPr>
          <p:cNvPr id="13314" name="文本框 1"/>
          <p:cNvSpPr txBox="1"/>
          <p:nvPr/>
        </p:nvSpPr>
        <p:spPr>
          <a:xfrm>
            <a:off x="107950" y="44450"/>
            <a:ext cx="2247900" cy="368300"/>
          </a:xfrm>
          <a:prstGeom prst="rect">
            <a:avLst/>
          </a:prstGeom>
          <a:noFill/>
          <a:ln w="9525">
            <a:noFill/>
          </a:ln>
        </p:spPr>
        <p:txBody>
          <a:bodyPr wrap="square" anchor="t" anchorCtr="0">
            <a:spAutoFit/>
          </a:bodyPr>
          <a:lstStyle/>
          <a:p>
            <a:r>
              <a:rPr lang="zh-CN" altLang="en-US" b="1">
                <a:solidFill>
                  <a:schemeClr val="bg1"/>
                </a:solidFill>
                <a:latin typeface="黑体" panose="02010609060101010101" pitchFamily="2" charset="-122"/>
                <a:ea typeface="黑体" panose="02010609060101010101" pitchFamily="2" charset="-122"/>
              </a:rPr>
              <a:t>一、理论依据</a:t>
            </a:r>
          </a:p>
        </p:txBody>
      </p:sp>
      <p:pic>
        <p:nvPicPr>
          <p:cNvPr id="2" name="图片 1" descr="未命名文件(4)"/>
          <p:cNvPicPr>
            <a:picLocks noChangeAspect="1"/>
          </p:cNvPicPr>
          <p:nvPr/>
        </p:nvPicPr>
        <p:blipFill>
          <a:blip r:embed="rId2"/>
          <a:stretch>
            <a:fillRect/>
          </a:stretch>
        </p:blipFill>
        <p:spPr>
          <a:xfrm>
            <a:off x="1043305" y="548640"/>
            <a:ext cx="7191375" cy="53848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文本框 3"/>
          <p:cNvSpPr txBox="1"/>
          <p:nvPr/>
        </p:nvSpPr>
        <p:spPr>
          <a:xfrm>
            <a:off x="170180" y="456565"/>
            <a:ext cx="3498215" cy="922020"/>
          </a:xfrm>
          <a:prstGeom prst="rect">
            <a:avLst/>
          </a:prstGeom>
          <a:noFill/>
          <a:ln w="9525">
            <a:noFill/>
          </a:ln>
        </p:spPr>
        <p:txBody>
          <a:bodyPr wrap="square" anchor="t" anchorCtr="0">
            <a:spAutoFit/>
          </a:bodyPr>
          <a:lstStyle/>
          <a:p>
            <a:pPr algn="l">
              <a:lnSpc>
                <a:spcPct val="150000"/>
              </a:lnSpc>
              <a:buClrTx/>
              <a:buSzTx/>
              <a:buNone/>
            </a:pPr>
            <a:r>
              <a:rPr lang="en-US" altLang="zh-CN" sz="1800" b="1">
                <a:latin typeface="黑体" panose="02010609060101010101" pitchFamily="2" charset="-122"/>
                <a:ea typeface="黑体" panose="02010609060101010101" pitchFamily="2" charset="-122"/>
              </a:rPr>
              <a:t>1.2 国内外研究现状</a:t>
            </a:r>
          </a:p>
          <a:p>
            <a:pPr algn="l">
              <a:lnSpc>
                <a:spcPct val="150000"/>
              </a:lnSpc>
              <a:buClrTx/>
              <a:buSzTx/>
              <a:buNone/>
            </a:pPr>
            <a:r>
              <a:rPr lang="en-US" altLang="zh-CN" sz="1800" b="1">
                <a:latin typeface="黑体" panose="02010609060101010101" pitchFamily="2" charset="-122"/>
                <a:ea typeface="黑体" panose="02010609060101010101" pitchFamily="2" charset="-122"/>
              </a:rPr>
              <a:t>（一）文献综述</a:t>
            </a:r>
          </a:p>
        </p:txBody>
      </p:sp>
      <p:sp>
        <p:nvSpPr>
          <p:cNvPr id="13314" name="文本框 1"/>
          <p:cNvSpPr txBox="1"/>
          <p:nvPr/>
        </p:nvSpPr>
        <p:spPr>
          <a:xfrm>
            <a:off x="107950" y="44450"/>
            <a:ext cx="2247900" cy="368300"/>
          </a:xfrm>
          <a:prstGeom prst="rect">
            <a:avLst/>
          </a:prstGeom>
          <a:noFill/>
          <a:ln w="9525">
            <a:noFill/>
          </a:ln>
        </p:spPr>
        <p:txBody>
          <a:bodyPr wrap="square" anchor="t" anchorCtr="0">
            <a:spAutoFit/>
          </a:bodyPr>
          <a:lstStyle/>
          <a:p>
            <a:r>
              <a:rPr lang="zh-CN" altLang="en-US" b="1">
                <a:solidFill>
                  <a:schemeClr val="bg1"/>
                </a:solidFill>
                <a:latin typeface="黑体" panose="02010609060101010101" pitchFamily="2" charset="-122"/>
                <a:ea typeface="黑体" panose="02010609060101010101" pitchFamily="2" charset="-122"/>
              </a:rPr>
              <a:t>一、理论依据</a:t>
            </a:r>
          </a:p>
        </p:txBody>
      </p:sp>
      <p:sp>
        <p:nvSpPr>
          <p:cNvPr id="37" name="文本框 36"/>
          <p:cNvSpPr txBox="1"/>
          <p:nvPr/>
        </p:nvSpPr>
        <p:spPr>
          <a:xfrm>
            <a:off x="1167765" y="1556385"/>
            <a:ext cx="4778375" cy="368300"/>
          </a:xfrm>
          <a:prstGeom prst="rect">
            <a:avLst/>
          </a:prstGeom>
          <a:noFill/>
          <a:ln w="9525">
            <a:noFill/>
          </a:ln>
        </p:spPr>
        <p:txBody>
          <a:bodyPr wrap="square" anchor="t" anchorCtr="0">
            <a:spAutoFit/>
          </a:bodyPr>
          <a:lstStyle/>
          <a:p>
            <a:r>
              <a:rPr lang="zh-CN" altLang="en-US" sz="1800" b="1">
                <a:latin typeface="黑体" panose="02010609060101010101" pitchFamily="2" charset="-122"/>
                <a:ea typeface="黑体" panose="02010609060101010101" pitchFamily="2" charset="-122"/>
                <a:sym typeface="思源黑体" pitchFamily="34" charset="-122"/>
              </a:rPr>
              <a:t>有关</a:t>
            </a:r>
            <a:r>
              <a:rPr lang="zh-CN" altLang="en-US" sz="1800" b="1">
                <a:latin typeface="黑体" panose="02010609060101010101" pitchFamily="2" charset="-122"/>
                <a:ea typeface="黑体" panose="02010609060101010101" pitchFamily="2" charset="-122"/>
                <a:sym typeface="+mn-ea"/>
              </a:rPr>
              <a:t>营销基础理论发展的文献研究</a:t>
            </a:r>
            <a:endParaRPr lang="zh-CN" altLang="en-US" sz="1800" b="1">
              <a:latin typeface="黑体" panose="02010609060101010101" pitchFamily="2" charset="-122"/>
              <a:ea typeface="黑体" panose="02010609060101010101" pitchFamily="2" charset="-122"/>
              <a:sym typeface="思源黑体" pitchFamily="34" charset="-122"/>
            </a:endParaRPr>
          </a:p>
        </p:txBody>
      </p:sp>
      <p:sp>
        <p:nvSpPr>
          <p:cNvPr id="38" name="Content Placeholder 2"/>
          <p:cNvSpPr txBox="1"/>
          <p:nvPr/>
        </p:nvSpPr>
        <p:spPr>
          <a:xfrm>
            <a:off x="747395" y="1908810"/>
            <a:ext cx="7878445" cy="1472565"/>
          </a:xfrm>
          <a:prstGeom prst="rect">
            <a:avLst/>
          </a:prstGeom>
          <a:noFill/>
          <a:ln w="9525">
            <a:noFill/>
          </a:ln>
        </p:spPr>
        <p:txBody>
          <a:bodyPr lIns="121682" tIns="60841" rIns="121682" bIns="60841" anchor="t" anchorCtr="0"/>
          <a:lstStyle/>
          <a:p>
            <a:pPr>
              <a:lnSpc>
                <a:spcPct val="150000"/>
              </a:lnSpc>
              <a:spcBef>
                <a:spcPct val="20000"/>
              </a:spcBef>
              <a:buFont typeface="Arial" panose="020B0604020202020204" pitchFamily="34" charset="0"/>
            </a:pPr>
            <a:r>
              <a:rPr lang="en-US" altLang="zh-CN" sz="1600">
                <a:solidFill>
                  <a:srgbClr val="000000"/>
                </a:solidFill>
                <a:latin typeface="宋体" panose="02010600030101010101" pitchFamily="2" charset="-122"/>
                <a:cs typeface="宋体" panose="02010600030101010101" pitchFamily="2" charset="-122"/>
                <a:sym typeface="思源黑体" pitchFamily="34" charset="-122"/>
              </a:rPr>
              <a:t>    </a:t>
            </a:r>
            <a:r>
              <a:rPr lang="zh-CN" altLang="en-US" sz="1600">
                <a:sym typeface="+mn-ea"/>
              </a:rPr>
              <a:t>关于营销的基本理论主要集中在以4P为基础的相关研究上，如比较分析差异性和在不同企业中的应用案例分析。但是对于4D这样较新的理论模式，相关对比研究不多，在企业中的应用分析也较少。未来是科技互联网的时代，互联网的营销模式也将是大势所趋，因此还有很大的研究空间。</a:t>
            </a:r>
            <a:endParaRPr lang="zh-CN" altLang="en-US" sz="1600">
              <a:solidFill>
                <a:srgbClr val="000000"/>
              </a:solidFill>
              <a:latin typeface="宋体" panose="02010600030101010101" pitchFamily="2" charset="-122"/>
              <a:cs typeface="宋体" panose="02010600030101010101" pitchFamily="2" charset="-122"/>
              <a:sym typeface="思源黑体" pitchFamily="34" charset="-122"/>
            </a:endParaRPr>
          </a:p>
        </p:txBody>
      </p:sp>
      <p:sp>
        <p:nvSpPr>
          <p:cNvPr id="39" name="文本框 38"/>
          <p:cNvSpPr txBox="1"/>
          <p:nvPr/>
        </p:nvSpPr>
        <p:spPr>
          <a:xfrm>
            <a:off x="1167765" y="3644900"/>
            <a:ext cx="5638165" cy="368300"/>
          </a:xfrm>
          <a:prstGeom prst="rect">
            <a:avLst/>
          </a:prstGeom>
          <a:noFill/>
          <a:ln w="9525">
            <a:noFill/>
          </a:ln>
        </p:spPr>
        <p:txBody>
          <a:bodyPr wrap="square" anchor="t" anchorCtr="0">
            <a:spAutoFit/>
          </a:bodyPr>
          <a:lstStyle/>
          <a:p>
            <a:r>
              <a:rPr lang="zh-CN" altLang="en-US" sz="1800" b="1">
                <a:latin typeface="黑体" panose="02010609060101010101" pitchFamily="2" charset="-122"/>
                <a:ea typeface="黑体" panose="02010609060101010101" pitchFamily="2" charset="-122"/>
                <a:sym typeface="+mn-ea"/>
              </a:rPr>
              <a:t>关于保险保险经纪公司作用的文献研究</a:t>
            </a:r>
            <a:endParaRPr lang="zh-CN" altLang="en-US" sz="1800" b="1">
              <a:latin typeface="黑体" panose="02010609060101010101" pitchFamily="2" charset="-122"/>
              <a:ea typeface="黑体" panose="02010609060101010101" pitchFamily="2" charset="-122"/>
              <a:sym typeface="思源黑体" pitchFamily="34" charset="-122"/>
            </a:endParaRPr>
          </a:p>
        </p:txBody>
      </p:sp>
      <p:sp>
        <p:nvSpPr>
          <p:cNvPr id="40" name="Content Placeholder 2"/>
          <p:cNvSpPr txBox="1"/>
          <p:nvPr/>
        </p:nvSpPr>
        <p:spPr>
          <a:xfrm>
            <a:off x="643255" y="4077335"/>
            <a:ext cx="8144510" cy="1326515"/>
          </a:xfrm>
          <a:prstGeom prst="rect">
            <a:avLst/>
          </a:prstGeom>
          <a:noFill/>
          <a:ln w="9525">
            <a:noFill/>
          </a:ln>
        </p:spPr>
        <p:txBody>
          <a:bodyPr lIns="121682" tIns="60841" rIns="121682" bIns="60841" anchor="t" anchorCtr="0"/>
          <a:lstStyle/>
          <a:p>
            <a:pPr indent="133985">
              <a:lnSpc>
                <a:spcPct val="150000"/>
              </a:lnSpc>
            </a:pPr>
            <a:r>
              <a:rPr lang="en-US" altLang="zh-CN" sz="1600">
                <a:latin typeface="宋体" panose="02010600030101010101" pitchFamily="2" charset="-122"/>
                <a:cs typeface="宋体" panose="02010600030101010101" pitchFamily="2" charset="-122"/>
                <a:sym typeface="+mn-ea"/>
              </a:rPr>
              <a:t>   </a:t>
            </a:r>
            <a:r>
              <a:rPr lang="zh-CN" altLang="en-US" sz="1600">
                <a:latin typeface="宋体" panose="02010600030101010101" pitchFamily="2" charset="-122"/>
                <a:cs typeface="宋体" panose="02010600030101010101" pitchFamily="2" charset="-122"/>
                <a:sym typeface="+mn-ea"/>
              </a:rPr>
              <a:t>保险经纪公司可以起到充当信用中介﹑降低交易成本，提升经营效率﹑解决信息不对称﹑防止投保中逆向选择等问题。但是目前的研究多集中在整个保险中介市场，针对经纪公司的未来发展，尤其是在移动互联网背景下的发展，还需要更深入的研究。</a:t>
            </a:r>
            <a:endParaRPr lang="zh-CN" altLang="en-US" sz="1600">
              <a:latin typeface="宋体" panose="02010600030101010101" pitchFamily="2" charset="-122"/>
              <a:cs typeface="宋体" panose="02010600030101010101" pitchFamily="2" charset="-122"/>
            </a:endParaRPr>
          </a:p>
          <a:p>
            <a:pPr algn="l">
              <a:lnSpc>
                <a:spcPct val="150000"/>
              </a:lnSpc>
              <a:spcBef>
                <a:spcPct val="20000"/>
              </a:spcBef>
              <a:buClrTx/>
              <a:buSzTx/>
              <a:buFont typeface="Arial" panose="020B0604020202020204" pitchFamily="34" charset="0"/>
              <a:buNone/>
            </a:pPr>
            <a:endParaRPr lang="zh-CN" altLang="en-US" sz="1600">
              <a:solidFill>
                <a:srgbClr val="000000"/>
              </a:solidFill>
              <a:latin typeface="宋体" panose="02010600030101010101" pitchFamily="2" charset="-122"/>
              <a:cs typeface="宋体" panose="02010600030101010101" pitchFamily="2" charset="-122"/>
              <a:sym typeface="思源黑体" pitchFamily="34" charset="-122"/>
            </a:endParaRPr>
          </a:p>
        </p:txBody>
      </p:sp>
      <p:sp>
        <p:nvSpPr>
          <p:cNvPr id="24" name="Shape 22"/>
          <p:cNvSpPr/>
          <p:nvPr>
            <p:custDataLst>
              <p:tags r:id="rId1"/>
            </p:custDataLst>
          </p:nvPr>
        </p:nvSpPr>
        <p:spPr>
          <a:xfrm>
            <a:off x="682943" y="1572628"/>
            <a:ext cx="400254" cy="367606"/>
          </a:xfrm>
          <a:prstGeom prst="rect">
            <a:avLst/>
          </a:prstGeom>
          <a:solidFill>
            <a:srgbClr val="75000C"/>
          </a:solidFill>
          <a:ln w="9525">
            <a:solidFill>
              <a:srgbClr val="74000F"/>
            </a:solidFill>
            <a:miter lim="400000"/>
          </a:ln>
        </p:spPr>
        <p:txBody>
          <a:bodyPr wrap="square" lIns="34289" rIns="34289" anchor="ctr" anchorCtr="0">
            <a:normAutofit/>
          </a:bodyPr>
          <a:lstStyle/>
          <a:p>
            <a:pPr algn="ctr" fontAlgn="base">
              <a:lnSpc>
                <a:spcPct val="100000"/>
              </a:lnSpc>
            </a:pPr>
            <a:r>
              <a:rPr lang="en-US" altLang="zh-CN" sz="1200" b="1" strike="noStrike" noProof="1">
                <a:solidFill>
                  <a:schemeClr val="bg1"/>
                </a:solidFill>
                <a:uFillTx/>
                <a:latin typeface="宋体" panose="02010600030101010101" pitchFamily="2" charset="-122"/>
                <a:cs typeface="+mn-cs"/>
                <a:sym typeface="Arial" panose="020B0604020202020204" pitchFamily="34" charset="0"/>
              </a:rPr>
              <a:t>1</a:t>
            </a:r>
          </a:p>
        </p:txBody>
      </p:sp>
      <p:sp>
        <p:nvSpPr>
          <p:cNvPr id="2" name="Shape 22"/>
          <p:cNvSpPr/>
          <p:nvPr>
            <p:custDataLst>
              <p:tags r:id="rId2"/>
            </p:custDataLst>
          </p:nvPr>
        </p:nvSpPr>
        <p:spPr>
          <a:xfrm>
            <a:off x="695643" y="3645268"/>
            <a:ext cx="400254" cy="367606"/>
          </a:xfrm>
          <a:prstGeom prst="rect">
            <a:avLst/>
          </a:prstGeom>
          <a:solidFill>
            <a:srgbClr val="75000C"/>
          </a:solidFill>
          <a:ln w="9525">
            <a:solidFill>
              <a:srgbClr val="74000F"/>
            </a:solidFill>
            <a:miter lim="400000"/>
          </a:ln>
        </p:spPr>
        <p:txBody>
          <a:bodyPr wrap="square" lIns="34289" rIns="34289" anchor="ctr" anchorCtr="0">
            <a:normAutofit/>
          </a:bodyPr>
          <a:lstStyle/>
          <a:p>
            <a:pPr algn="ctr" fontAlgn="base">
              <a:lnSpc>
                <a:spcPct val="100000"/>
              </a:lnSpc>
            </a:pPr>
            <a:r>
              <a:rPr lang="en-US" altLang="zh-CN" sz="1200" b="1" strike="noStrike" noProof="1">
                <a:solidFill>
                  <a:schemeClr val="bg1"/>
                </a:solidFill>
                <a:latin typeface="宋体" panose="02010600030101010101" pitchFamily="2" charset="-122"/>
                <a:ea typeface="宋体" panose="02010600030101010101" pitchFamily="2" charset="-122"/>
                <a:cs typeface="+mn-cs"/>
                <a:sym typeface="Arial" panose="020B0604020202020204" pitchFamily="34" charset="0"/>
              </a:rPr>
              <a:t>2</a:t>
            </a:r>
            <a:endParaRPr lang="en-US" altLang="zh-CN" sz="1200" b="1" strike="noStrike" noProof="1">
              <a:solidFill>
                <a:schemeClr val="bg1"/>
              </a:solidFill>
              <a:uFillTx/>
              <a:latin typeface="宋体" panose="02010600030101010101" pitchFamily="2" charset="-122"/>
              <a:cs typeface="+mn-cs"/>
              <a:sym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文本框 3"/>
          <p:cNvSpPr txBox="1"/>
          <p:nvPr/>
        </p:nvSpPr>
        <p:spPr>
          <a:xfrm>
            <a:off x="170180" y="456565"/>
            <a:ext cx="2888615" cy="922020"/>
          </a:xfrm>
          <a:prstGeom prst="rect">
            <a:avLst/>
          </a:prstGeom>
          <a:noFill/>
          <a:ln w="9525">
            <a:noFill/>
          </a:ln>
        </p:spPr>
        <p:txBody>
          <a:bodyPr wrap="square" anchor="t" anchorCtr="0">
            <a:spAutoFit/>
          </a:bodyPr>
          <a:lstStyle/>
          <a:p>
            <a:pPr algn="l">
              <a:lnSpc>
                <a:spcPct val="150000"/>
              </a:lnSpc>
              <a:buClrTx/>
              <a:buSzTx/>
              <a:buNone/>
            </a:pPr>
            <a:r>
              <a:rPr lang="en-US" altLang="zh-CN" sz="1800" b="1">
                <a:latin typeface="黑体" panose="02010609060101010101" pitchFamily="2" charset="-122"/>
                <a:ea typeface="黑体" panose="02010609060101010101" pitchFamily="2" charset="-122"/>
              </a:rPr>
              <a:t>1.2 国内外研究现状</a:t>
            </a:r>
          </a:p>
          <a:p>
            <a:pPr algn="l">
              <a:lnSpc>
                <a:spcPct val="150000"/>
              </a:lnSpc>
              <a:buClrTx/>
              <a:buSzTx/>
              <a:buNone/>
            </a:pPr>
            <a:r>
              <a:rPr lang="en-US" altLang="zh-CN" sz="1800" b="1">
                <a:latin typeface="黑体" panose="02010609060101010101" pitchFamily="2" charset="-122"/>
                <a:ea typeface="黑体" panose="02010609060101010101" pitchFamily="2" charset="-122"/>
              </a:rPr>
              <a:t>（一）文献综述</a:t>
            </a:r>
          </a:p>
        </p:txBody>
      </p:sp>
      <p:sp>
        <p:nvSpPr>
          <p:cNvPr id="13314" name="文本框 1"/>
          <p:cNvSpPr txBox="1"/>
          <p:nvPr/>
        </p:nvSpPr>
        <p:spPr>
          <a:xfrm>
            <a:off x="107950" y="44450"/>
            <a:ext cx="2247900" cy="368300"/>
          </a:xfrm>
          <a:prstGeom prst="rect">
            <a:avLst/>
          </a:prstGeom>
          <a:noFill/>
          <a:ln w="9525">
            <a:noFill/>
          </a:ln>
        </p:spPr>
        <p:txBody>
          <a:bodyPr wrap="square" anchor="t" anchorCtr="0">
            <a:spAutoFit/>
          </a:bodyPr>
          <a:lstStyle/>
          <a:p>
            <a:r>
              <a:rPr lang="zh-CN" altLang="en-US" b="1">
                <a:solidFill>
                  <a:schemeClr val="bg1"/>
                </a:solidFill>
                <a:latin typeface="黑体" panose="02010609060101010101" pitchFamily="2" charset="-122"/>
                <a:ea typeface="黑体" panose="02010609060101010101" pitchFamily="2" charset="-122"/>
              </a:rPr>
              <a:t>一、理论依据</a:t>
            </a:r>
          </a:p>
        </p:txBody>
      </p:sp>
      <p:sp>
        <p:nvSpPr>
          <p:cNvPr id="37" name="文本框 36"/>
          <p:cNvSpPr txBox="1"/>
          <p:nvPr/>
        </p:nvSpPr>
        <p:spPr>
          <a:xfrm>
            <a:off x="1167765" y="1501140"/>
            <a:ext cx="4778375" cy="368300"/>
          </a:xfrm>
          <a:prstGeom prst="rect">
            <a:avLst/>
          </a:prstGeom>
          <a:noFill/>
          <a:ln w="9525">
            <a:noFill/>
          </a:ln>
        </p:spPr>
        <p:txBody>
          <a:bodyPr wrap="square" anchor="t" anchorCtr="0">
            <a:spAutoFit/>
          </a:bodyPr>
          <a:lstStyle/>
          <a:p>
            <a:r>
              <a:rPr lang="zh-CN" altLang="en-US" sz="1800" b="1">
                <a:latin typeface="黑体" panose="02010609060101010101" pitchFamily="2" charset="-122"/>
                <a:ea typeface="黑体" panose="02010609060101010101" pitchFamily="2" charset="-122"/>
                <a:sym typeface="+mn-ea"/>
              </a:rPr>
              <a:t>关于保险行业营销问题的文献研究</a:t>
            </a:r>
          </a:p>
        </p:txBody>
      </p:sp>
      <p:sp>
        <p:nvSpPr>
          <p:cNvPr id="38" name="Content Placeholder 2"/>
          <p:cNvSpPr txBox="1"/>
          <p:nvPr/>
        </p:nvSpPr>
        <p:spPr>
          <a:xfrm>
            <a:off x="747395" y="1837055"/>
            <a:ext cx="7878445" cy="1472565"/>
          </a:xfrm>
          <a:prstGeom prst="rect">
            <a:avLst/>
          </a:prstGeom>
          <a:noFill/>
          <a:ln w="9525">
            <a:noFill/>
          </a:ln>
        </p:spPr>
        <p:txBody>
          <a:bodyPr lIns="121682" tIns="60841" rIns="121682" bIns="60841" anchor="t" anchorCtr="0"/>
          <a:lstStyle/>
          <a:p>
            <a:pPr>
              <a:lnSpc>
                <a:spcPct val="150000"/>
              </a:lnSpc>
              <a:spcBef>
                <a:spcPct val="20000"/>
              </a:spcBef>
              <a:buFont typeface="Arial" panose="020B0604020202020204" pitchFamily="34" charset="0"/>
            </a:pPr>
            <a:r>
              <a:rPr lang="en-US" altLang="zh-CN" sz="1600">
                <a:solidFill>
                  <a:srgbClr val="000000"/>
                </a:solidFill>
                <a:latin typeface="宋体" panose="02010600030101010101" pitchFamily="2" charset="-122"/>
                <a:cs typeface="宋体" panose="02010600030101010101" pitchFamily="2" charset="-122"/>
                <a:sym typeface="思源黑体" pitchFamily="34" charset="-122"/>
              </a:rPr>
              <a:t>    </a:t>
            </a:r>
            <a:r>
              <a:rPr lang="zh-CN" altLang="en-US" sz="1600">
                <a:sym typeface="+mn-ea"/>
              </a:rPr>
              <a:t>过往的研究主要针对是保险公司和互联网保险的营销问题，并相应的提出优化建议。传统的以线下为主的营销模式，主要是解决人员技术水平和产品创新上。在2015年之后，对此的研究逐步减少，更多的在关注互联网的营销，凸显的问题就是安全性，以及如何提升网络安全性上。经纪公司如何利用好互联网或大数据这样的营销工具，还需要有创新的研究。</a:t>
            </a:r>
          </a:p>
        </p:txBody>
      </p:sp>
      <p:sp>
        <p:nvSpPr>
          <p:cNvPr id="39" name="文本框 38"/>
          <p:cNvSpPr txBox="1"/>
          <p:nvPr/>
        </p:nvSpPr>
        <p:spPr>
          <a:xfrm>
            <a:off x="1158240" y="3930650"/>
            <a:ext cx="5638165" cy="368300"/>
          </a:xfrm>
          <a:prstGeom prst="rect">
            <a:avLst/>
          </a:prstGeom>
          <a:noFill/>
          <a:ln w="9525">
            <a:noFill/>
          </a:ln>
        </p:spPr>
        <p:txBody>
          <a:bodyPr wrap="square" anchor="t" anchorCtr="0">
            <a:spAutoFit/>
          </a:bodyPr>
          <a:lstStyle/>
          <a:p>
            <a:r>
              <a:rPr lang="zh-CN" altLang="en-US" sz="1800" b="1">
                <a:latin typeface="黑体" panose="02010609060101010101" pitchFamily="2" charset="-122"/>
                <a:ea typeface="黑体" panose="02010609060101010101" pitchFamily="2" charset="-122"/>
                <a:sym typeface="思源黑体" pitchFamily="34" charset="-122"/>
              </a:rPr>
              <a:t>关于移动互联网与金融业融合的文献研究</a:t>
            </a:r>
          </a:p>
        </p:txBody>
      </p:sp>
      <p:sp>
        <p:nvSpPr>
          <p:cNvPr id="40" name="Content Placeholder 2"/>
          <p:cNvSpPr txBox="1"/>
          <p:nvPr/>
        </p:nvSpPr>
        <p:spPr>
          <a:xfrm>
            <a:off x="675640" y="4293235"/>
            <a:ext cx="7830185" cy="995680"/>
          </a:xfrm>
          <a:prstGeom prst="rect">
            <a:avLst/>
          </a:prstGeom>
          <a:noFill/>
          <a:ln w="9525">
            <a:noFill/>
          </a:ln>
        </p:spPr>
        <p:txBody>
          <a:bodyPr lIns="121682" tIns="60841" rIns="121682" bIns="60841" anchor="t" anchorCtr="0"/>
          <a:lstStyle/>
          <a:p>
            <a:pPr indent="133985">
              <a:lnSpc>
                <a:spcPct val="150000"/>
              </a:lnSpc>
            </a:pPr>
            <a:r>
              <a:rPr lang="en-US" altLang="zh-CN" sz="1600">
                <a:sym typeface="+mn-ea"/>
              </a:rPr>
              <a:t>    </a:t>
            </a:r>
            <a:r>
              <a:rPr lang="zh-CN" altLang="en-US" sz="1600">
                <a:sym typeface="+mn-ea"/>
              </a:rPr>
              <a:t>在保险的营销中加入互联网是未来的趋势，无论是借助互联网进行营销，还是依靠大数据分析，或者是进入更深层的AI智能或区块链，都会改变营销的模式，提高营销的效率。因此，对于此类方向的研究是十分必要的。</a:t>
            </a:r>
          </a:p>
        </p:txBody>
      </p:sp>
      <p:sp>
        <p:nvSpPr>
          <p:cNvPr id="24" name="Shape 22"/>
          <p:cNvSpPr/>
          <p:nvPr>
            <p:custDataLst>
              <p:tags r:id="rId1"/>
            </p:custDataLst>
          </p:nvPr>
        </p:nvSpPr>
        <p:spPr>
          <a:xfrm>
            <a:off x="675323" y="3925303"/>
            <a:ext cx="400254" cy="367606"/>
          </a:xfrm>
          <a:prstGeom prst="rect">
            <a:avLst/>
          </a:prstGeom>
          <a:solidFill>
            <a:srgbClr val="75000C"/>
          </a:solidFill>
          <a:ln w="9525">
            <a:solidFill>
              <a:srgbClr val="74000F"/>
            </a:solidFill>
            <a:miter lim="400000"/>
          </a:ln>
        </p:spPr>
        <p:txBody>
          <a:bodyPr wrap="square" lIns="34289" rIns="34289" anchor="ctr" anchorCtr="0">
            <a:normAutofit/>
          </a:bodyPr>
          <a:lstStyle/>
          <a:p>
            <a:pPr algn="ctr" fontAlgn="base">
              <a:lnSpc>
                <a:spcPct val="100000"/>
              </a:lnSpc>
            </a:pPr>
            <a:r>
              <a:rPr lang="en-US" altLang="zh-CN" sz="1200" b="1" strike="noStrike" noProof="1">
                <a:solidFill>
                  <a:schemeClr val="bg1"/>
                </a:solidFill>
                <a:uFillTx/>
                <a:latin typeface="宋体" panose="02010600030101010101" pitchFamily="2" charset="-122"/>
                <a:cs typeface="+mn-cs"/>
                <a:sym typeface="Arial" panose="020B0604020202020204" pitchFamily="34" charset="0"/>
              </a:rPr>
              <a:t>4</a:t>
            </a:r>
          </a:p>
        </p:txBody>
      </p:sp>
      <p:sp>
        <p:nvSpPr>
          <p:cNvPr id="2" name="Shape 22"/>
          <p:cNvSpPr/>
          <p:nvPr>
            <p:custDataLst>
              <p:tags r:id="rId2"/>
            </p:custDataLst>
          </p:nvPr>
        </p:nvSpPr>
        <p:spPr>
          <a:xfrm>
            <a:off x="695643" y="1484363"/>
            <a:ext cx="400254" cy="367606"/>
          </a:xfrm>
          <a:prstGeom prst="rect">
            <a:avLst/>
          </a:prstGeom>
          <a:solidFill>
            <a:srgbClr val="75000C"/>
          </a:solidFill>
          <a:ln w="9525">
            <a:solidFill>
              <a:srgbClr val="74000F"/>
            </a:solidFill>
            <a:miter lim="400000"/>
          </a:ln>
        </p:spPr>
        <p:txBody>
          <a:bodyPr wrap="square" lIns="34289" rIns="34289" anchor="ctr" anchorCtr="0">
            <a:normAutofit/>
          </a:bodyPr>
          <a:lstStyle/>
          <a:p>
            <a:pPr algn="ctr" fontAlgn="base">
              <a:lnSpc>
                <a:spcPct val="100000"/>
              </a:lnSpc>
            </a:pPr>
            <a:r>
              <a:rPr lang="en-US" altLang="zh-CN" sz="1200" b="1" strike="noStrike" noProof="1">
                <a:solidFill>
                  <a:schemeClr val="bg1"/>
                </a:solidFill>
                <a:uFillTx/>
                <a:latin typeface="宋体" panose="02010600030101010101" pitchFamily="2" charset="-122"/>
                <a:cs typeface="+mn-cs"/>
                <a:sym typeface="Arial" panose="020B0604020202020204" pitchFamily="34" charset="0"/>
              </a:rPr>
              <a:t>3</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文本框 3"/>
          <p:cNvSpPr txBox="1"/>
          <p:nvPr/>
        </p:nvSpPr>
        <p:spPr>
          <a:xfrm>
            <a:off x="179705" y="477520"/>
            <a:ext cx="3375025" cy="922020"/>
          </a:xfrm>
          <a:prstGeom prst="rect">
            <a:avLst/>
          </a:prstGeom>
          <a:noFill/>
          <a:ln w="9525">
            <a:noFill/>
          </a:ln>
        </p:spPr>
        <p:txBody>
          <a:bodyPr wrap="square" anchor="t" anchorCtr="0">
            <a:spAutoFit/>
          </a:bodyPr>
          <a:lstStyle/>
          <a:p>
            <a:pPr algn="l">
              <a:lnSpc>
                <a:spcPct val="150000"/>
              </a:lnSpc>
              <a:buClrTx/>
              <a:buSzTx/>
              <a:buNone/>
            </a:pPr>
            <a:r>
              <a:rPr lang="en-US" altLang="zh-CN" sz="1800" b="1">
                <a:latin typeface="黑体" panose="02010609060101010101" pitchFamily="2" charset="-122"/>
                <a:ea typeface="黑体" panose="02010609060101010101" pitchFamily="2" charset="-122"/>
              </a:rPr>
              <a:t>1.2 国内外研究现状</a:t>
            </a:r>
          </a:p>
          <a:p>
            <a:pPr algn="l">
              <a:lnSpc>
                <a:spcPct val="150000"/>
              </a:lnSpc>
              <a:buClrTx/>
              <a:buSzTx/>
              <a:buNone/>
            </a:pPr>
            <a:r>
              <a:rPr lang="en-US" altLang="zh-CN" sz="1800" b="1">
                <a:latin typeface="黑体" panose="02010609060101010101" pitchFamily="2" charset="-122"/>
                <a:ea typeface="黑体" panose="02010609060101010101" pitchFamily="2" charset="-122"/>
              </a:rPr>
              <a:t>（一）文献综述</a:t>
            </a:r>
          </a:p>
        </p:txBody>
      </p:sp>
      <p:sp>
        <p:nvSpPr>
          <p:cNvPr id="13314" name="文本框 1"/>
          <p:cNvSpPr txBox="1"/>
          <p:nvPr/>
        </p:nvSpPr>
        <p:spPr>
          <a:xfrm>
            <a:off x="107950" y="44450"/>
            <a:ext cx="2247900" cy="368300"/>
          </a:xfrm>
          <a:prstGeom prst="rect">
            <a:avLst/>
          </a:prstGeom>
          <a:noFill/>
          <a:ln w="9525">
            <a:noFill/>
          </a:ln>
        </p:spPr>
        <p:txBody>
          <a:bodyPr wrap="square" anchor="t" anchorCtr="0">
            <a:spAutoFit/>
          </a:bodyPr>
          <a:lstStyle/>
          <a:p>
            <a:r>
              <a:rPr lang="zh-CN" altLang="en-US" b="1">
                <a:solidFill>
                  <a:schemeClr val="bg1"/>
                </a:solidFill>
                <a:latin typeface="黑体" panose="02010609060101010101" pitchFamily="2" charset="-122"/>
                <a:ea typeface="黑体" panose="02010609060101010101" pitchFamily="2" charset="-122"/>
              </a:rPr>
              <a:t>一、理论依据</a:t>
            </a:r>
          </a:p>
        </p:txBody>
      </p:sp>
      <p:sp>
        <p:nvSpPr>
          <p:cNvPr id="37" name="文本框 36"/>
          <p:cNvSpPr txBox="1"/>
          <p:nvPr/>
        </p:nvSpPr>
        <p:spPr>
          <a:xfrm>
            <a:off x="1259840" y="1628775"/>
            <a:ext cx="4778375" cy="368300"/>
          </a:xfrm>
          <a:prstGeom prst="rect">
            <a:avLst/>
          </a:prstGeom>
          <a:noFill/>
          <a:ln w="9525">
            <a:noFill/>
          </a:ln>
        </p:spPr>
        <p:txBody>
          <a:bodyPr wrap="square" anchor="t" anchorCtr="0">
            <a:spAutoFit/>
          </a:bodyPr>
          <a:lstStyle/>
          <a:p>
            <a:r>
              <a:rPr lang="zh-CN" altLang="en-US" sz="1800" b="1">
                <a:latin typeface="黑体" panose="02010609060101010101" pitchFamily="2" charset="-122"/>
                <a:ea typeface="黑体" panose="02010609060101010101" pitchFamily="2" charset="-122"/>
                <a:sym typeface="+mn-ea"/>
              </a:rPr>
              <a:t>保险经纪公司借助互联网营销的文献研究</a:t>
            </a:r>
          </a:p>
        </p:txBody>
      </p:sp>
      <p:sp>
        <p:nvSpPr>
          <p:cNvPr id="38" name="Content Placeholder 2"/>
          <p:cNvSpPr txBox="1"/>
          <p:nvPr/>
        </p:nvSpPr>
        <p:spPr>
          <a:xfrm>
            <a:off x="819150" y="2052320"/>
            <a:ext cx="7878445" cy="1472565"/>
          </a:xfrm>
          <a:prstGeom prst="rect">
            <a:avLst/>
          </a:prstGeom>
          <a:noFill/>
          <a:ln w="9525">
            <a:noFill/>
          </a:ln>
        </p:spPr>
        <p:txBody>
          <a:bodyPr lIns="121682" tIns="60841" rIns="121682" bIns="60841" anchor="t" anchorCtr="0"/>
          <a:lstStyle/>
          <a:p>
            <a:pPr>
              <a:lnSpc>
                <a:spcPct val="150000"/>
              </a:lnSpc>
              <a:spcBef>
                <a:spcPct val="20000"/>
              </a:spcBef>
              <a:buFont typeface="Arial" panose="020B0604020202020204" pitchFamily="34" charset="0"/>
            </a:pPr>
            <a:r>
              <a:rPr lang="en-US" altLang="zh-CN" sz="1600">
                <a:solidFill>
                  <a:srgbClr val="000000"/>
                </a:solidFill>
                <a:latin typeface="宋体" panose="02010600030101010101" pitchFamily="2" charset="-122"/>
                <a:cs typeface="宋体" panose="02010600030101010101" pitchFamily="2" charset="-122"/>
                <a:sym typeface="思源黑体" pitchFamily="34" charset="-122"/>
              </a:rPr>
              <a:t>    </a:t>
            </a:r>
            <a:r>
              <a:rPr lang="zh-CN" altLang="en-US" sz="1600">
                <a:solidFill>
                  <a:srgbClr val="000000"/>
                </a:solidFill>
                <a:latin typeface="宋体" panose="02010600030101010101" pitchFamily="2" charset="-122"/>
                <a:cs typeface="宋体" panose="02010600030101010101" pitchFamily="2" charset="-122"/>
                <a:sym typeface="思源黑体" pitchFamily="34" charset="-122"/>
              </a:rPr>
              <a:t>借助互联网营销，</a:t>
            </a:r>
            <a:r>
              <a:rPr lang="zh-CN" altLang="en-US" sz="1600">
                <a:sym typeface="+mn-ea"/>
              </a:rPr>
              <a:t>可以减少投保人的风险</a:t>
            </a:r>
            <a:r>
              <a:rPr lang="zh-CN" altLang="en-US" sz="1600">
                <a:latin typeface="宋体" panose="02010600030101010101" pitchFamily="2" charset="-122"/>
                <a:sym typeface="+mn-ea"/>
              </a:rPr>
              <a:t>﹑</a:t>
            </a:r>
            <a:r>
              <a:rPr lang="zh-CN" altLang="en-US" sz="1600">
                <a:sym typeface="+mn-ea"/>
              </a:rPr>
              <a:t>降低运营成本，提升服务效率</a:t>
            </a:r>
            <a:r>
              <a:rPr lang="zh-CN" altLang="en-US" sz="1600">
                <a:latin typeface="宋体" panose="02010600030101010101" pitchFamily="2" charset="-122"/>
                <a:sym typeface="+mn-ea"/>
              </a:rPr>
              <a:t>﹑</a:t>
            </a:r>
            <a:r>
              <a:rPr lang="zh-CN" altLang="en-US" sz="1600">
                <a:sym typeface="+mn-ea"/>
              </a:rPr>
              <a:t>提高营销精准度。目前的研究主要是在互联网给保险经纪公司的营销带来的优势上，通过和过去的传统营销模式相比，有哪些进步。但是缺少对于在保险经纪公司实际营销中应用的研究建议。因此，如何在经纪人的销售中运用好互联网或大数据将成为新营销模式的关键。</a:t>
            </a:r>
          </a:p>
        </p:txBody>
      </p:sp>
      <p:sp>
        <p:nvSpPr>
          <p:cNvPr id="24" name="Shape 22"/>
          <p:cNvSpPr/>
          <p:nvPr>
            <p:custDataLst>
              <p:tags r:id="rId1"/>
            </p:custDataLst>
          </p:nvPr>
        </p:nvSpPr>
        <p:spPr>
          <a:xfrm>
            <a:off x="801053" y="1627238"/>
            <a:ext cx="400254" cy="367606"/>
          </a:xfrm>
          <a:prstGeom prst="rect">
            <a:avLst/>
          </a:prstGeom>
          <a:solidFill>
            <a:srgbClr val="75000C"/>
          </a:solidFill>
          <a:ln w="9525">
            <a:solidFill>
              <a:srgbClr val="74000F"/>
            </a:solidFill>
            <a:miter lim="400000"/>
          </a:ln>
        </p:spPr>
        <p:txBody>
          <a:bodyPr wrap="square" lIns="34289" rIns="34289" anchor="ctr" anchorCtr="0">
            <a:normAutofit/>
          </a:bodyPr>
          <a:lstStyle/>
          <a:p>
            <a:pPr algn="ctr" fontAlgn="base">
              <a:lnSpc>
                <a:spcPct val="100000"/>
              </a:lnSpc>
            </a:pPr>
            <a:r>
              <a:rPr lang="en-US" altLang="zh-CN" sz="1200" b="1" strike="noStrike" noProof="1">
                <a:solidFill>
                  <a:schemeClr val="bg1"/>
                </a:solidFill>
                <a:latin typeface="宋体" panose="02010600030101010101" pitchFamily="2" charset="-122"/>
                <a:ea typeface="宋体" panose="02010600030101010101" pitchFamily="2" charset="-122"/>
                <a:cs typeface="+mn-cs"/>
                <a:sym typeface="Arial" panose="020B0604020202020204" pitchFamily="34" charset="0"/>
              </a:rPr>
              <a:t>5</a:t>
            </a:r>
            <a:endParaRPr lang="en-US" altLang="zh-CN" sz="1200" b="1" strike="noStrike" noProof="1">
              <a:solidFill>
                <a:schemeClr val="bg1"/>
              </a:solidFill>
              <a:uFillTx/>
              <a:latin typeface="宋体" panose="02010600030101010101" pitchFamily="2" charset="-122"/>
              <a:cs typeface="+mn-cs"/>
              <a:sym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文本框 2"/>
          <p:cNvSpPr txBox="1"/>
          <p:nvPr/>
        </p:nvSpPr>
        <p:spPr>
          <a:xfrm>
            <a:off x="179705" y="476250"/>
            <a:ext cx="3663315" cy="922020"/>
          </a:xfrm>
          <a:prstGeom prst="rect">
            <a:avLst/>
          </a:prstGeom>
          <a:noFill/>
          <a:ln w="9525">
            <a:noFill/>
          </a:ln>
        </p:spPr>
        <p:txBody>
          <a:bodyPr wrap="square" anchor="t" anchorCtr="0">
            <a:spAutoFit/>
          </a:bodyPr>
          <a:lstStyle/>
          <a:p>
            <a:pPr algn="l">
              <a:lnSpc>
                <a:spcPct val="150000"/>
              </a:lnSpc>
              <a:buClrTx/>
              <a:buSzTx/>
              <a:buNone/>
            </a:pPr>
            <a:r>
              <a:rPr lang="en-US" altLang="zh-CN" sz="1800" b="1">
                <a:latin typeface="黑体" panose="02010609060101010101" pitchFamily="2" charset="-122"/>
                <a:ea typeface="黑体" panose="02010609060101010101" pitchFamily="2" charset="-122"/>
              </a:rPr>
              <a:t>1.2 国内外研究现状</a:t>
            </a:r>
          </a:p>
          <a:p>
            <a:pPr algn="l">
              <a:lnSpc>
                <a:spcPct val="150000"/>
              </a:lnSpc>
              <a:buClrTx/>
              <a:buSzTx/>
              <a:buNone/>
            </a:pPr>
            <a:r>
              <a:rPr lang="en-US" altLang="zh-CN" sz="1800" b="1">
                <a:latin typeface="黑体" panose="02010609060101010101" pitchFamily="2" charset="-122"/>
                <a:ea typeface="黑体" panose="02010609060101010101" pitchFamily="2" charset="-122"/>
              </a:rPr>
              <a:t>（二）文献评述</a:t>
            </a:r>
          </a:p>
        </p:txBody>
      </p:sp>
      <p:sp>
        <p:nvSpPr>
          <p:cNvPr id="14338" name="文本框 1"/>
          <p:cNvSpPr txBox="1"/>
          <p:nvPr/>
        </p:nvSpPr>
        <p:spPr>
          <a:xfrm>
            <a:off x="107950" y="44450"/>
            <a:ext cx="2247900" cy="368300"/>
          </a:xfrm>
          <a:prstGeom prst="rect">
            <a:avLst/>
          </a:prstGeom>
          <a:noFill/>
          <a:ln w="9525">
            <a:noFill/>
          </a:ln>
        </p:spPr>
        <p:txBody>
          <a:bodyPr wrap="square" anchor="t" anchorCtr="0">
            <a:spAutoFit/>
          </a:bodyPr>
          <a:lstStyle/>
          <a:p>
            <a:r>
              <a:rPr lang="zh-CN" altLang="en-US" b="1">
                <a:solidFill>
                  <a:schemeClr val="bg1"/>
                </a:solidFill>
                <a:latin typeface="黑体" panose="02010609060101010101" pitchFamily="2" charset="-122"/>
                <a:ea typeface="黑体" panose="02010609060101010101" pitchFamily="2" charset="-122"/>
              </a:rPr>
              <a:t>一、立论依据</a:t>
            </a:r>
          </a:p>
        </p:txBody>
      </p:sp>
      <p:sp>
        <p:nvSpPr>
          <p:cNvPr id="100" name="文本框 99"/>
          <p:cNvSpPr txBox="1"/>
          <p:nvPr/>
        </p:nvSpPr>
        <p:spPr>
          <a:xfrm>
            <a:off x="611505" y="1772920"/>
            <a:ext cx="7858125" cy="2774315"/>
          </a:xfrm>
          <a:prstGeom prst="rect">
            <a:avLst/>
          </a:prstGeom>
          <a:noFill/>
          <a:ln w="9525">
            <a:noFill/>
          </a:ln>
        </p:spPr>
        <p:txBody>
          <a:bodyPr wrap="square">
            <a:spAutoFit/>
          </a:bodyPr>
          <a:lstStyle/>
          <a:p>
            <a:pPr algn="l">
              <a:lnSpc>
                <a:spcPct val="150000"/>
              </a:lnSpc>
              <a:spcBef>
                <a:spcPct val="20000"/>
              </a:spcBef>
              <a:buClrTx/>
              <a:buSzTx/>
              <a:buFont typeface="Arial" panose="020B0604020202020204" pitchFamily="34" charset="0"/>
            </a:pPr>
            <a:r>
              <a:rPr lang="en-US" altLang="zh-CN" sz="1600">
                <a:ea typeface="宋体" panose="02010600030101010101" pitchFamily="2" charset="-122"/>
              </a:rPr>
              <a:t>1. </a:t>
            </a:r>
            <a:r>
              <a:rPr lang="zh-CN" altLang="en-US" sz="1600">
                <a:ea typeface="宋体" panose="02010600030101010101" pitchFamily="2" charset="-122"/>
              </a:rPr>
              <a:t>已有的研究主要集中在保险公司的互联网营销的发展建议上，对于新提出的4D理论，还没有专门的应用研究，尤其是在保险经纪公司的层面上。</a:t>
            </a:r>
          </a:p>
          <a:p>
            <a:pPr algn="l">
              <a:lnSpc>
                <a:spcPct val="150000"/>
              </a:lnSpc>
              <a:spcBef>
                <a:spcPct val="20000"/>
              </a:spcBef>
              <a:buClrTx/>
              <a:buSzTx/>
              <a:buFont typeface="Arial" panose="020B0604020202020204" pitchFamily="34" charset="0"/>
            </a:pPr>
            <a:endParaRPr lang="zh-CN" altLang="en-US" sz="1600">
              <a:ea typeface="宋体" panose="02010600030101010101" pitchFamily="2" charset="-122"/>
            </a:endParaRPr>
          </a:p>
          <a:p>
            <a:pPr algn="l">
              <a:lnSpc>
                <a:spcPct val="150000"/>
              </a:lnSpc>
              <a:spcBef>
                <a:spcPct val="20000"/>
              </a:spcBef>
              <a:buClrTx/>
              <a:buSzTx/>
              <a:buFont typeface="Arial" panose="020B0604020202020204" pitchFamily="34" charset="0"/>
            </a:pPr>
            <a:r>
              <a:rPr lang="en-US" altLang="zh-CN" sz="1600">
                <a:ea typeface="宋体" panose="02010600030101010101" pitchFamily="2" charset="-122"/>
              </a:rPr>
              <a:t> 2. </a:t>
            </a:r>
            <a:r>
              <a:rPr lang="zh-CN" altLang="en-US" sz="1600">
                <a:ea typeface="宋体" panose="02010600030101010101" pitchFamily="2" charset="-122"/>
              </a:rPr>
              <a:t>将互联网营销理论，配合大数据的收集和应用，附加到保险经纪公司当中，将会很大程度提高营销的水平。尤其是在后疫情时代，转变了以往的线下为主的营销方法，借助4D理论，进行互联网营销的积极变革，将会进一步提升我国保险经纪公司的营销水平。具有较大的研究空间。</a:t>
            </a:r>
            <a:endParaRPr lang="zh-CN" altLang="en-US" sz="160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2YzNjBkOTgyNWQ1YTMxYzM3MzMwNWFiODNmOWIzYWMifQ=="/>
</p:tagLst>
</file>

<file path=ppt/tags/tag10.xml><?xml version="1.0" encoding="utf-8"?>
<p:tagLst xmlns:a="http://schemas.openxmlformats.org/drawingml/2006/main" xmlns:r="http://schemas.openxmlformats.org/officeDocument/2006/relationships" xmlns:p="http://schemas.openxmlformats.org/presentationml/2006/main">
  <p:tag name="KSO_WM_UNIT_LINE_FORE_SCHEMECOLOR_INDEX" val="13"/>
  <p:tag name="KSO_WM_UNIT_LINE_FILL_TYPE" val="2"/>
  <p:tag name="KSO_WM_UNIT_USESOURCEFORMAT_APPLY" val="1"/>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LAYERLEVEL" val="1_1_1"/>
  <p:tag name="KSO_WM_TAG_VERSION" val="1.0"/>
  <p:tag name="KSO_WM_BEAUTIFY_FLAG" val="#wm#"/>
  <p:tag name="KSO_WM_TEMPLATE_CATEGORY" val="custom"/>
  <p:tag name="KSO_WM_TEMPLATE_INDEX" val="20204327"/>
  <p:tag name="KSO_WM_UNIT_ID" val="custom20204327_3*l_h_i*1_2_1"/>
</p:tagLst>
</file>

<file path=ppt/tags/tag11.xml><?xml version="1.0" encoding="utf-8"?>
<p:tagLst xmlns:a="http://schemas.openxmlformats.org/drawingml/2006/main" xmlns:r="http://schemas.openxmlformats.org/officeDocument/2006/relationships" xmlns:p="http://schemas.openxmlformats.org/presentationml/2006/main">
  <p:tag name="KSO_WM_UNIT_FILL_FORE_SCHEMECOLOR_INDEX" val="13"/>
  <p:tag name="KSO_WM_UNIT_FILL_TYPE" val="1"/>
  <p:tag name="KSO_WM_UNIT_TEXT_FILL_FORE_SCHEMECOLOR_INDEX" val="14"/>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LAYERLEVEL" val="1_1_1"/>
  <p:tag name="KSO_WM_TAG_VERSION" val="1.0"/>
  <p:tag name="KSO_WM_BEAUTIFY_FLAG" val="#wm#"/>
  <p:tag name="KSO_WM_TEMPLATE_CATEGORY" val="custom"/>
  <p:tag name="KSO_WM_TEMPLATE_INDEX" val="20204327"/>
  <p:tag name="KSO_WM_UNIT_ID" val="custom20204327_3*l_h_i*1_2_2"/>
</p:tagLst>
</file>

<file path=ppt/tags/tag12.xml><?xml version="1.0" encoding="utf-8"?>
<p:tagLst xmlns:a="http://schemas.openxmlformats.org/drawingml/2006/main" xmlns:r="http://schemas.openxmlformats.org/officeDocument/2006/relationships" xmlns:p="http://schemas.openxmlformats.org/presentationml/2006/main">
  <p:tag name="KSO_WM_UNIT_TEXT_FILL_FORE_SCHEMECOLOR_INDEX" val="13"/>
  <p:tag name="KSO_WM_UNIT_TEXT_FILL_TYPE" val="1"/>
  <p:tag name="KSO_WM_UNIT_USESOURCEFORMAT_APPLY" val="1"/>
  <p:tag name="KSO_WM_UNIT_ISCONTENTSTITLE" val="0"/>
  <p:tag name="KSO_WM_UNIT_NOCLEAR" val="0"/>
  <p:tag name="KSO_WM_UNIT_VALUE" val="23"/>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LAYERLEVEL" val="1_1_1"/>
  <p:tag name="KSO_WM_TAG_VERSION" val="1.0"/>
  <p:tag name="KSO_WM_BEAUTIFY_FLAG" val="#wm#"/>
  <p:tag name="KSO_WM_UNIT_PRESET_TEXT" val="单击此处添加小标题内容"/>
  <p:tag name="KSO_WM_TEMPLATE_CATEGORY" val="custom"/>
  <p:tag name="KSO_WM_TEMPLATE_INDEX" val="20204327"/>
  <p:tag name="KSO_WM_UNIT_ID" val="custom20204327_3*l_h_a*1_2_1"/>
  <p:tag name="KSO_WM_UNIT_ISNUMDGMTITLE" val="0"/>
</p:tagLst>
</file>

<file path=ppt/tags/tag13.xml><?xml version="1.0" encoding="utf-8"?>
<p:tagLst xmlns:a="http://schemas.openxmlformats.org/drawingml/2006/main" xmlns:r="http://schemas.openxmlformats.org/officeDocument/2006/relationships" xmlns:p="http://schemas.openxmlformats.org/presentationml/2006/main">
  <p:tag name="KSO_WM_UNIT_TEXT_FILL_FORE_SCHEMECOLOR_INDEX" val="13"/>
  <p:tag name="KSO_WM_UNIT_TEXT_FILL_TYPE" val="1"/>
  <p:tag name="KSO_WM_UNIT_USESOURCEFORMAT_APPLY" val="1"/>
  <p:tag name="KSO_WM_UNIT_NOCLEAR" val="0"/>
  <p:tag name="KSO_WM_UNIT_VALUE" val="52"/>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
  <p:tag name="KSO_WM_TEMPLATE_CATEGORY" val="custom"/>
  <p:tag name="KSO_WM_TEMPLATE_INDEX" val="20204327"/>
  <p:tag name="KSO_WM_UNIT_ID" val="custom20204327_3*l_h_f*1_2_1"/>
  <p:tag name="KSO_WM_UNIT_SUBTYPE" val="a"/>
</p:tagLst>
</file>

<file path=ppt/tags/tag14.xml><?xml version="1.0" encoding="utf-8"?>
<p:tagLst xmlns:a="http://schemas.openxmlformats.org/drawingml/2006/main" xmlns:r="http://schemas.openxmlformats.org/officeDocument/2006/relationships" xmlns:p="http://schemas.openxmlformats.org/presentationml/2006/main">
  <p:tag name="KSO_WM_UNIT_FILL_FORE_SCHEMECOLOR_INDEX" val="13"/>
  <p:tag name="KSO_WM_UNIT_FILL_TYPE" val="1"/>
  <p:tag name="KSO_WM_UNIT_TEXT_FILL_FORE_SCHEMECOLOR_INDEX" val="14"/>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LAYERLEVEL" val="1_1_1"/>
  <p:tag name="KSO_WM_TAG_VERSION" val="1.0"/>
  <p:tag name="KSO_WM_BEAUTIFY_FLAG" val="#wm#"/>
  <p:tag name="KSO_WM_TEMPLATE_CATEGORY" val="custom"/>
  <p:tag name="KSO_WM_TEMPLATE_INDEX" val="20204327"/>
  <p:tag name="KSO_WM_UNIT_ID" val="custom20204327_3*l_h_i*1_2_2"/>
</p:tagLst>
</file>

<file path=ppt/tags/tag15.xml><?xml version="1.0" encoding="utf-8"?>
<p:tagLst xmlns:a="http://schemas.openxmlformats.org/drawingml/2006/main" xmlns:r="http://schemas.openxmlformats.org/officeDocument/2006/relationships" xmlns:p="http://schemas.openxmlformats.org/presentationml/2006/main">
  <p:tag name="KSO_WM_UNIT_FILL_FORE_SCHEMECOLOR_INDEX" val="13"/>
  <p:tag name="KSO_WM_UNIT_FILL_TYPE" val="1"/>
  <p:tag name="KSO_WM_UNIT_TEXT_FILL_FORE_SCHEMECOLOR_INDEX" val="14"/>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LAYERLEVEL" val="1_1_1"/>
  <p:tag name="KSO_WM_TAG_VERSION" val="1.0"/>
  <p:tag name="KSO_WM_BEAUTIFY_FLAG" val="#wm#"/>
  <p:tag name="KSO_WM_TEMPLATE_CATEGORY" val="custom"/>
  <p:tag name="KSO_WM_TEMPLATE_INDEX" val="20204327"/>
  <p:tag name="KSO_WM_UNIT_ID" val="custom20204327_3*l_h_i*1_2_2"/>
</p:tagLst>
</file>

<file path=ppt/tags/tag16.xml><?xml version="1.0" encoding="utf-8"?>
<p:tagLst xmlns:a="http://schemas.openxmlformats.org/drawingml/2006/main" xmlns:r="http://schemas.openxmlformats.org/officeDocument/2006/relationships" xmlns:p="http://schemas.openxmlformats.org/presentationml/2006/main">
  <p:tag name="KSO_WM_UNIT_FILL_FORE_SCHEMECOLOR_INDEX" val="13"/>
  <p:tag name="KSO_WM_UNIT_FILL_TYPE" val="1"/>
  <p:tag name="KSO_WM_UNIT_TEXT_FILL_FORE_SCHEMECOLOR_INDEX" val="14"/>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LAYERLEVEL" val="1_1_1"/>
  <p:tag name="KSO_WM_TAG_VERSION" val="1.0"/>
  <p:tag name="KSO_WM_BEAUTIFY_FLAG" val="#wm#"/>
  <p:tag name="KSO_WM_TEMPLATE_CATEGORY" val="custom"/>
  <p:tag name="KSO_WM_TEMPLATE_INDEX" val="20204327"/>
  <p:tag name="KSO_WM_UNIT_ID" val="custom20204327_3*l_h_i*1_2_2"/>
</p:tagLst>
</file>

<file path=ppt/tags/tag17.xml><?xml version="1.0" encoding="utf-8"?>
<p:tagLst xmlns:a="http://schemas.openxmlformats.org/drawingml/2006/main" xmlns:r="http://schemas.openxmlformats.org/officeDocument/2006/relationships" xmlns:p="http://schemas.openxmlformats.org/presentationml/2006/main">
  <p:tag name="KSO_WM_UNIT_FILL_FORE_SCHEMECOLOR_INDEX" val="13"/>
  <p:tag name="KSO_WM_UNIT_FILL_TYPE" val="1"/>
  <p:tag name="KSO_WM_UNIT_TEXT_FILL_FORE_SCHEMECOLOR_INDEX" val="14"/>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LAYERLEVEL" val="1_1_1"/>
  <p:tag name="KSO_WM_TAG_VERSION" val="1.0"/>
  <p:tag name="KSO_WM_BEAUTIFY_FLAG" val="#wm#"/>
  <p:tag name="KSO_WM_TEMPLATE_CATEGORY" val="custom"/>
  <p:tag name="KSO_WM_TEMPLATE_INDEX" val="20204327"/>
  <p:tag name="KSO_WM_UNIT_ID" val="custom20204327_3*l_h_i*1_2_2"/>
</p:tagLst>
</file>

<file path=ppt/tags/tag18.xml><?xml version="1.0" encoding="utf-8"?>
<p:tagLst xmlns:a="http://schemas.openxmlformats.org/drawingml/2006/main" xmlns:r="http://schemas.openxmlformats.org/officeDocument/2006/relationships" xmlns:p="http://schemas.openxmlformats.org/presentationml/2006/main">
  <p:tag name="KSO_WM_UNIT_FILL_FORE_SCHEMECOLOR_INDEX" val="13"/>
  <p:tag name="KSO_WM_UNIT_FILL_TYPE" val="1"/>
  <p:tag name="KSO_WM_UNIT_TEXT_FILL_FORE_SCHEMECOLOR_INDEX" val="14"/>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LAYERLEVEL" val="1_1_1"/>
  <p:tag name="KSO_WM_TAG_VERSION" val="1.0"/>
  <p:tag name="KSO_WM_BEAUTIFY_FLAG" val="#wm#"/>
  <p:tag name="KSO_WM_TEMPLATE_CATEGORY" val="custom"/>
  <p:tag name="KSO_WM_TEMPLATE_INDEX" val="20204327"/>
  <p:tag name="KSO_WM_UNIT_ID" val="custom20204327_3*l_h_i*1_2_2"/>
</p:tagLst>
</file>

<file path=ppt/tags/tag19.xml><?xml version="1.0" encoding="utf-8"?>
<p:tagLst xmlns:a="http://schemas.openxmlformats.org/drawingml/2006/main" xmlns:r="http://schemas.openxmlformats.org/officeDocument/2006/relationships" xmlns:p="http://schemas.openxmlformats.org/presentationml/2006/main">
  <p:tag name="KSO_WM_UNIT_FILL_FORE_SCHEMECOLOR_INDEX" val="13"/>
  <p:tag name="KSO_WM_UNIT_FILL_TYPE" val="1"/>
  <p:tag name="KSO_WM_UNIT_TEXT_FILL_FORE_SCHEMECOLOR_INDEX" val="14"/>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LAYERLEVEL" val="1_1_1"/>
  <p:tag name="KSO_WM_TAG_VERSION" val="1.0"/>
  <p:tag name="KSO_WM_BEAUTIFY_FLAG" val="#wm#"/>
  <p:tag name="KSO_WM_TEMPLATE_CATEGORY" val="custom"/>
  <p:tag name="KSO_WM_TEMPLATE_INDEX" val="20204327"/>
  <p:tag name="KSO_WM_UNIT_ID" val="custom20204327_3*l_h_i*1_2_2"/>
</p:tagLst>
</file>

<file path=ppt/tags/tag2.xml><?xml version="1.0" encoding="utf-8"?>
<p:tagLst xmlns:a="http://schemas.openxmlformats.org/drawingml/2006/main" xmlns:r="http://schemas.openxmlformats.org/officeDocument/2006/relationships" xmlns:p="http://schemas.openxmlformats.org/presentationml/2006/main">
  <p:tag name="KSO_WM_UNIT_LINE_FORE_SCHEMECOLOR_INDEX" val="13"/>
  <p:tag name="KSO_WM_UNIT_LINE_FILL_TYPE" val="2"/>
  <p:tag name="KSO_WM_UNIT_USESOURCEFORMAT_APPLY" val="1"/>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LAYERLEVEL" val="1_1_1"/>
  <p:tag name="KSO_WM_TAG_VERSION" val="1.0"/>
  <p:tag name="KSO_WM_BEAUTIFY_FLAG" val="#wm#"/>
  <p:tag name="KSO_WM_TEMPLATE_CATEGORY" val="custom"/>
  <p:tag name="KSO_WM_TEMPLATE_INDEX" val="20204327"/>
  <p:tag name="KSO_WM_UNIT_ID" val="custom20204327_3*l_h_i*1_1_1"/>
</p:tagLst>
</file>

<file path=ppt/tags/tag20.xml><?xml version="1.0" encoding="utf-8"?>
<p:tagLst xmlns:a="http://schemas.openxmlformats.org/drawingml/2006/main" xmlns:r="http://schemas.openxmlformats.org/officeDocument/2006/relationships" xmlns:p="http://schemas.openxmlformats.org/presentationml/2006/main">
  <p:tag name="KSO_WM_UNIT_FILL_FORE_SCHEMECOLOR_INDEX" val="13"/>
  <p:tag name="KSO_WM_UNIT_FILL_TYPE" val="1"/>
  <p:tag name="KSO_WM_UNIT_TEXT_FILL_FORE_SCHEMECOLOR_INDEX" val="14"/>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LAYERLEVEL" val="1_1_1"/>
  <p:tag name="KSO_WM_TAG_VERSION" val="1.0"/>
  <p:tag name="KSO_WM_BEAUTIFY_FLAG" val="#wm#"/>
  <p:tag name="KSO_WM_TEMPLATE_CATEGORY" val="custom"/>
  <p:tag name="KSO_WM_TEMPLATE_INDEX" val="20204327"/>
  <p:tag name="KSO_WM_UNIT_ID" val="custom20204327_3*l_h_i*1_2_2"/>
</p:tagLst>
</file>

<file path=ppt/tags/tag21.xml><?xml version="1.0" encoding="utf-8"?>
<p:tagLst xmlns:a="http://schemas.openxmlformats.org/drawingml/2006/main" xmlns:r="http://schemas.openxmlformats.org/officeDocument/2006/relationships" xmlns:p="http://schemas.openxmlformats.org/presentationml/2006/main">
  <p:tag name="KSO_WM_UNIT_FILL_FORE_SCHEMECOLOR_INDEX" val="13"/>
  <p:tag name="KSO_WM_UNIT_FILL_TYPE" val="1"/>
  <p:tag name="KSO_WM_UNIT_TEXT_FILL_FORE_SCHEMECOLOR_INDEX" val="14"/>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LAYERLEVEL" val="1_1_1"/>
  <p:tag name="KSO_WM_TAG_VERSION" val="1.0"/>
  <p:tag name="KSO_WM_BEAUTIFY_FLAG" val="#wm#"/>
  <p:tag name="KSO_WM_TEMPLATE_CATEGORY" val="custom"/>
  <p:tag name="KSO_WM_TEMPLATE_INDEX" val="20204327"/>
  <p:tag name="KSO_WM_UNIT_ID" val="custom20204327_3*l_h_i*1_2_2"/>
</p:tagLst>
</file>

<file path=ppt/tags/tag22.xml><?xml version="1.0" encoding="utf-8"?>
<p:tagLst xmlns:a="http://schemas.openxmlformats.org/drawingml/2006/main" xmlns:r="http://schemas.openxmlformats.org/officeDocument/2006/relationships" xmlns:p="http://schemas.openxmlformats.org/presentationml/2006/main">
  <p:tag name="KSO_WM_UNIT_FILL_FORE_SCHEMECOLOR_INDEX" val="13"/>
  <p:tag name="KSO_WM_UNIT_FILL_TYPE" val="1"/>
  <p:tag name="KSO_WM_UNIT_TEXT_FILL_FORE_SCHEMECOLOR_INDEX" val="14"/>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LAYERLEVEL" val="1_1_1"/>
  <p:tag name="KSO_WM_TAG_VERSION" val="1.0"/>
  <p:tag name="KSO_WM_BEAUTIFY_FLAG" val="#wm#"/>
  <p:tag name="KSO_WM_TEMPLATE_CATEGORY" val="custom"/>
  <p:tag name="KSO_WM_TEMPLATE_INDEX" val="20204327"/>
  <p:tag name="KSO_WM_UNIT_ID" val="custom20204327_3*l_h_i*1_2_2"/>
</p:tagLst>
</file>

<file path=ppt/tags/tag23.xml><?xml version="1.0" encoding="utf-8"?>
<p:tagLst xmlns:a="http://schemas.openxmlformats.org/drawingml/2006/main" xmlns:r="http://schemas.openxmlformats.org/officeDocument/2006/relationships" xmlns:p="http://schemas.openxmlformats.org/presentationml/2006/main">
  <p:tag name="KSO_WM_UNIT_TABLE_BEAUTIFY" val="smartTable{0f94d92d-e24c-478e-ad19-d66fef1d0eba}"/>
  <p:tag name="TABLE_ENDDRAG_ORIGIN_RECT" val="586*194"/>
  <p:tag name="TABLE_ENDDRAG_RECT" val="70*173*586*194"/>
</p:tagLst>
</file>

<file path=ppt/tags/tag24.xml><?xml version="1.0" encoding="utf-8"?>
<p:tagLst xmlns:a="http://schemas.openxmlformats.org/drawingml/2006/main" xmlns:r="http://schemas.openxmlformats.org/officeDocument/2006/relationships" xmlns:p="http://schemas.openxmlformats.org/presentationml/2006/main">
  <p:tag name="KSO_WM_UNIT_FILL_FORE_SCHEMECOLOR_INDEX" val="13"/>
  <p:tag name="KSO_WM_UNIT_FILL_TYPE" val="1"/>
  <p:tag name="KSO_WM_UNIT_TEXT_FILL_FORE_SCHEMECOLOR_INDEX" val="14"/>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LAYERLEVEL" val="1_1_1"/>
  <p:tag name="KSO_WM_TAG_VERSION" val="1.0"/>
  <p:tag name="KSO_WM_BEAUTIFY_FLAG" val="#wm#"/>
  <p:tag name="KSO_WM_TEMPLATE_CATEGORY" val="custom"/>
  <p:tag name="KSO_WM_TEMPLATE_INDEX" val="20204327"/>
  <p:tag name="KSO_WM_UNIT_ID" val="custom20204327_3*l_h_i*1_2_2"/>
</p:tagLst>
</file>

<file path=ppt/tags/tag25.xml><?xml version="1.0" encoding="utf-8"?>
<p:tagLst xmlns:a="http://schemas.openxmlformats.org/drawingml/2006/main" xmlns:r="http://schemas.openxmlformats.org/officeDocument/2006/relationships" xmlns:p="http://schemas.openxmlformats.org/presentationml/2006/main">
  <p:tag name="KSO_WM_UNIT_FILL_FORE_SCHEMECOLOR_INDEX" val="13"/>
  <p:tag name="KSO_WM_UNIT_FILL_TYPE" val="1"/>
  <p:tag name="KSO_WM_UNIT_TEXT_FILL_FORE_SCHEMECOLOR_INDEX" val="14"/>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LAYERLEVEL" val="1_1_1"/>
  <p:tag name="KSO_WM_TAG_VERSION" val="1.0"/>
  <p:tag name="KSO_WM_BEAUTIFY_FLAG" val="#wm#"/>
  <p:tag name="KSO_WM_TEMPLATE_CATEGORY" val="custom"/>
  <p:tag name="KSO_WM_TEMPLATE_INDEX" val="20204327"/>
  <p:tag name="KSO_WM_UNIT_ID" val="custom20204327_3*l_h_i*1_2_2"/>
</p:tagLst>
</file>

<file path=ppt/tags/tag26.xml><?xml version="1.0" encoding="utf-8"?>
<p:tagLst xmlns:a="http://schemas.openxmlformats.org/drawingml/2006/main" xmlns:r="http://schemas.openxmlformats.org/officeDocument/2006/relationships" xmlns:p="http://schemas.openxmlformats.org/presentationml/2006/main">
  <p:tag name="KSO_WM_UNIT_FILL_FORE_SCHEMECOLOR_INDEX" val="13"/>
  <p:tag name="KSO_WM_UNIT_FILL_TYPE" val="1"/>
  <p:tag name="KSO_WM_UNIT_TEXT_FILL_FORE_SCHEMECOLOR_INDEX" val="14"/>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LAYERLEVEL" val="1_1_1"/>
  <p:tag name="KSO_WM_TAG_VERSION" val="1.0"/>
  <p:tag name="KSO_WM_BEAUTIFY_FLAG" val="#wm#"/>
  <p:tag name="KSO_WM_TEMPLATE_CATEGORY" val="custom"/>
  <p:tag name="KSO_WM_TEMPLATE_INDEX" val="20204327"/>
  <p:tag name="KSO_WM_UNIT_ID" val="custom20204327_3*l_h_i*1_2_2"/>
</p:tagLst>
</file>

<file path=ppt/tags/tag27.xml><?xml version="1.0" encoding="utf-8"?>
<p:tagLst xmlns:a="http://schemas.openxmlformats.org/drawingml/2006/main" xmlns:r="http://schemas.openxmlformats.org/officeDocument/2006/relationships" xmlns:p="http://schemas.openxmlformats.org/presentationml/2006/main">
  <p:tag name="KSO_WM_UNIT_FILL_FORE_SCHEMECOLOR_INDEX" val="13"/>
  <p:tag name="KSO_WM_UNIT_FILL_TYPE" val="1"/>
  <p:tag name="KSO_WM_UNIT_TEXT_FILL_FORE_SCHEMECOLOR_INDEX" val="14"/>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LAYERLEVEL" val="1_1_1"/>
  <p:tag name="KSO_WM_TAG_VERSION" val="1.0"/>
  <p:tag name="KSO_WM_BEAUTIFY_FLAG" val="#wm#"/>
  <p:tag name="KSO_WM_TEMPLATE_CATEGORY" val="custom"/>
  <p:tag name="KSO_WM_TEMPLATE_INDEX" val="20204327"/>
  <p:tag name="KSO_WM_UNIT_ID" val="custom20204327_3*l_h_i*1_2_2"/>
</p:tagLst>
</file>

<file path=ppt/tags/tag28.xml><?xml version="1.0" encoding="utf-8"?>
<p:tagLst xmlns:a="http://schemas.openxmlformats.org/drawingml/2006/main" xmlns:r="http://schemas.openxmlformats.org/officeDocument/2006/relationships" xmlns:p="http://schemas.openxmlformats.org/presentationml/2006/main">
  <p:tag name="KSO_WM_UNIT_FILL_FORE_SCHEMECOLOR_INDEX" val="13"/>
  <p:tag name="KSO_WM_UNIT_FILL_TYPE" val="1"/>
  <p:tag name="KSO_WM_UNIT_TEXT_FILL_FORE_SCHEMECOLOR_INDEX" val="14"/>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LAYERLEVEL" val="1_1_1"/>
  <p:tag name="KSO_WM_TAG_VERSION" val="1.0"/>
  <p:tag name="KSO_WM_BEAUTIFY_FLAG" val="#wm#"/>
  <p:tag name="KSO_WM_TEMPLATE_CATEGORY" val="custom"/>
  <p:tag name="KSO_WM_TEMPLATE_INDEX" val="20204327"/>
  <p:tag name="KSO_WM_UNIT_ID" val="custom20204327_3*l_h_i*1_2_2"/>
</p:tagLst>
</file>

<file path=ppt/tags/tag29.xml><?xml version="1.0" encoding="utf-8"?>
<p:tagLst xmlns:a="http://schemas.openxmlformats.org/drawingml/2006/main" xmlns:r="http://schemas.openxmlformats.org/officeDocument/2006/relationships" xmlns:p="http://schemas.openxmlformats.org/presentationml/2006/main">
  <p:tag name="KSO_WM_UNIT_FILL_FORE_SCHEMECOLOR_INDEX" val="13"/>
  <p:tag name="KSO_WM_UNIT_FILL_TYPE" val="1"/>
  <p:tag name="KSO_WM_UNIT_TEXT_FILL_FORE_SCHEMECOLOR_INDEX" val="14"/>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LAYERLEVEL" val="1_1_1"/>
  <p:tag name="KSO_WM_TAG_VERSION" val="1.0"/>
  <p:tag name="KSO_WM_BEAUTIFY_FLAG" val="#wm#"/>
  <p:tag name="KSO_WM_TEMPLATE_CATEGORY" val="custom"/>
  <p:tag name="KSO_WM_TEMPLATE_INDEX" val="20204327"/>
  <p:tag name="KSO_WM_UNIT_ID" val="custom20204327_3*l_h_i*1_2_2"/>
</p:tagLst>
</file>

<file path=ppt/tags/tag3.xml><?xml version="1.0" encoding="utf-8"?>
<p:tagLst xmlns:a="http://schemas.openxmlformats.org/drawingml/2006/main" xmlns:r="http://schemas.openxmlformats.org/officeDocument/2006/relationships" xmlns:p="http://schemas.openxmlformats.org/presentationml/2006/main">
  <p:tag name="KSO_WM_UNIT_FILL_FORE_SCHEMECOLOR_INDEX" val="13"/>
  <p:tag name="KSO_WM_UNIT_FILL_TYPE" val="1"/>
  <p:tag name="KSO_WM_UNIT_TEXT_FILL_FORE_SCHEMECOLOR_INDEX" val="14"/>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2"/>
  <p:tag name="KSO_WM_UNIT_LAYERLEVEL" val="1_1_1"/>
  <p:tag name="KSO_WM_TAG_VERSION" val="1.0"/>
  <p:tag name="KSO_WM_BEAUTIFY_FLAG" val="#wm#"/>
  <p:tag name="KSO_WM_TEMPLATE_CATEGORY" val="custom"/>
  <p:tag name="KSO_WM_TEMPLATE_INDEX" val="20204327"/>
  <p:tag name="KSO_WM_UNIT_ID" val="custom20204327_3*l_h_i*1_1_2"/>
</p:tagLst>
</file>

<file path=ppt/tags/tag30.xml><?xml version="1.0" encoding="utf-8"?>
<p:tagLst xmlns:a="http://schemas.openxmlformats.org/drawingml/2006/main" xmlns:r="http://schemas.openxmlformats.org/officeDocument/2006/relationships" xmlns:p="http://schemas.openxmlformats.org/presentationml/2006/main">
  <p:tag name="KSO_WM_UNIT_FILL_FORE_SCHEMECOLOR_INDEX" val="13"/>
  <p:tag name="KSO_WM_UNIT_FILL_TYPE" val="1"/>
  <p:tag name="KSO_WM_UNIT_TEXT_FILL_FORE_SCHEMECOLOR_INDEX" val="14"/>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LAYERLEVEL" val="1_1_1"/>
  <p:tag name="KSO_WM_TAG_VERSION" val="1.0"/>
  <p:tag name="KSO_WM_BEAUTIFY_FLAG" val="#wm#"/>
  <p:tag name="KSO_WM_TEMPLATE_CATEGORY" val="custom"/>
  <p:tag name="KSO_WM_TEMPLATE_INDEX" val="20204327"/>
  <p:tag name="KSO_WM_UNIT_ID" val="custom20204327_3*l_h_i*1_2_2"/>
</p:tagLst>
</file>

<file path=ppt/tags/tag31.xml><?xml version="1.0" encoding="utf-8"?>
<p:tagLst xmlns:a="http://schemas.openxmlformats.org/drawingml/2006/main" xmlns:r="http://schemas.openxmlformats.org/officeDocument/2006/relationships" xmlns:p="http://schemas.openxmlformats.org/presentationml/2006/main">
  <p:tag name="KSO_WM_UNIT_FILL_FORE_SCHEMECOLOR_INDEX" val="13"/>
  <p:tag name="KSO_WM_UNIT_FILL_TYPE" val="1"/>
  <p:tag name="KSO_WM_UNIT_TEXT_FILL_FORE_SCHEMECOLOR_INDEX" val="14"/>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LAYERLEVEL" val="1_1_1"/>
  <p:tag name="KSO_WM_TAG_VERSION" val="1.0"/>
  <p:tag name="KSO_WM_BEAUTIFY_FLAG" val="#wm#"/>
  <p:tag name="KSO_WM_TEMPLATE_CATEGORY" val="custom"/>
  <p:tag name="KSO_WM_TEMPLATE_INDEX" val="20204327"/>
  <p:tag name="KSO_WM_UNIT_ID" val="custom20204327_3*l_h_i*1_2_2"/>
</p:tagLst>
</file>

<file path=ppt/tags/tag32.xml><?xml version="1.0" encoding="utf-8"?>
<p:tagLst xmlns:a="http://schemas.openxmlformats.org/drawingml/2006/main" xmlns:r="http://schemas.openxmlformats.org/officeDocument/2006/relationships" xmlns:p="http://schemas.openxmlformats.org/presentationml/2006/main">
  <p:tag name="KSO_WM_UNIT_FILL_FORE_SCHEMECOLOR_INDEX" val="13"/>
  <p:tag name="KSO_WM_UNIT_FILL_TYPE" val="1"/>
  <p:tag name="KSO_WM_UNIT_TEXT_FILL_FORE_SCHEMECOLOR_INDEX" val="14"/>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LAYERLEVEL" val="1_1_1"/>
  <p:tag name="KSO_WM_TAG_VERSION" val="1.0"/>
  <p:tag name="KSO_WM_BEAUTIFY_FLAG" val="#wm#"/>
  <p:tag name="KSO_WM_TEMPLATE_CATEGORY" val="custom"/>
  <p:tag name="KSO_WM_TEMPLATE_INDEX" val="20204327"/>
  <p:tag name="KSO_WM_UNIT_ID" val="custom20204327_3*l_h_i*1_2_2"/>
</p:tagLst>
</file>

<file path=ppt/tags/tag33.xml><?xml version="1.0" encoding="utf-8"?>
<p:tagLst xmlns:a="http://schemas.openxmlformats.org/drawingml/2006/main" xmlns:r="http://schemas.openxmlformats.org/officeDocument/2006/relationships" xmlns:p="http://schemas.openxmlformats.org/presentationml/2006/main">
  <p:tag name="KSO_WM_UNIT_FILL_FORE_SCHEMECOLOR_INDEX" val="13"/>
  <p:tag name="KSO_WM_UNIT_FILL_TYPE" val="1"/>
  <p:tag name="KSO_WM_UNIT_TEXT_FILL_FORE_SCHEMECOLOR_INDEX" val="14"/>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LAYERLEVEL" val="1_1_1"/>
  <p:tag name="KSO_WM_TAG_VERSION" val="1.0"/>
  <p:tag name="KSO_WM_BEAUTIFY_FLAG" val="#wm#"/>
  <p:tag name="KSO_WM_TEMPLATE_CATEGORY" val="custom"/>
  <p:tag name="KSO_WM_TEMPLATE_INDEX" val="20204327"/>
  <p:tag name="KSO_WM_UNIT_ID" val="custom20204327_3*l_h_i*1_2_2"/>
</p:tagLst>
</file>

<file path=ppt/tags/tag34.xml><?xml version="1.0" encoding="utf-8"?>
<p:tagLst xmlns:a="http://schemas.openxmlformats.org/drawingml/2006/main" xmlns:r="http://schemas.openxmlformats.org/officeDocument/2006/relationships" xmlns:p="http://schemas.openxmlformats.org/presentationml/2006/main">
  <p:tag name="KSO_WM_UNIT_FILL_FORE_SCHEMECOLOR_INDEX" val="13"/>
  <p:tag name="KSO_WM_UNIT_FILL_TYPE" val="1"/>
  <p:tag name="KSO_WM_UNIT_TEXT_FILL_FORE_SCHEMECOLOR_INDEX" val="14"/>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LAYERLEVEL" val="1_1_1"/>
  <p:tag name="KSO_WM_TAG_VERSION" val="1.0"/>
  <p:tag name="KSO_WM_BEAUTIFY_FLAG" val="#wm#"/>
  <p:tag name="KSO_WM_TEMPLATE_CATEGORY" val="custom"/>
  <p:tag name="KSO_WM_TEMPLATE_INDEX" val="20204327"/>
  <p:tag name="KSO_WM_UNIT_ID" val="custom20204327_3*l_h_i*1_2_2"/>
</p:tagLst>
</file>

<file path=ppt/tags/tag4.xml><?xml version="1.0" encoding="utf-8"?>
<p:tagLst xmlns:a="http://schemas.openxmlformats.org/drawingml/2006/main" xmlns:r="http://schemas.openxmlformats.org/officeDocument/2006/relationships" xmlns:p="http://schemas.openxmlformats.org/presentationml/2006/main">
  <p:tag name="KSO_WM_UNIT_TEXT_FILL_FORE_SCHEMECOLOR_INDEX" val="13"/>
  <p:tag name="KSO_WM_UNIT_TEXT_FILL_TYPE" val="1"/>
  <p:tag name="KSO_WM_UNIT_USESOURCEFORMAT_APPLY" val="1"/>
  <p:tag name="KSO_WM_UNIT_ISCONTENTSTITLE" val="0"/>
  <p:tag name="KSO_WM_UNIT_NOCLEAR" val="0"/>
  <p:tag name="KSO_WM_UNIT_VALUE" val="23"/>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LAYERLEVEL" val="1_1_1"/>
  <p:tag name="KSO_WM_TAG_VERSION" val="1.0"/>
  <p:tag name="KSO_WM_BEAUTIFY_FLAG" val="#wm#"/>
  <p:tag name="KSO_WM_UNIT_PRESET_TEXT" val="单击此处添加小标题内容"/>
  <p:tag name="KSO_WM_TEMPLATE_CATEGORY" val="custom"/>
  <p:tag name="KSO_WM_TEMPLATE_INDEX" val="20204327"/>
  <p:tag name="KSO_WM_UNIT_ID" val="custom20204327_3*l_h_a*1_1_1"/>
  <p:tag name="KSO_WM_UNIT_ISNUMDGMTITLE" val="0"/>
</p:tagLst>
</file>

<file path=ppt/tags/tag5.xml><?xml version="1.0" encoding="utf-8"?>
<p:tagLst xmlns:a="http://schemas.openxmlformats.org/drawingml/2006/main" xmlns:r="http://schemas.openxmlformats.org/officeDocument/2006/relationships" xmlns:p="http://schemas.openxmlformats.org/presentationml/2006/main">
  <p:tag name="KSO_WM_UNIT_TEXT_FILL_FORE_SCHEMECOLOR_INDEX" val="13"/>
  <p:tag name="KSO_WM_UNIT_TEXT_FILL_TYPE" val="1"/>
  <p:tag name="KSO_WM_UNIT_USESOURCEFORMAT_APPLY" val="1"/>
  <p:tag name="KSO_WM_UNIT_NOCLEAR" val="0"/>
  <p:tag name="KSO_WM_UNIT_VALUE" val="52"/>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
  <p:tag name="KSO_WM_TEMPLATE_CATEGORY" val="custom"/>
  <p:tag name="KSO_WM_TEMPLATE_INDEX" val="20204327"/>
  <p:tag name="KSO_WM_UNIT_ID" val="custom20204327_3*l_h_f*1_1_1"/>
  <p:tag name="KSO_WM_UNIT_SUBTYPE" val="a"/>
</p:tagLst>
</file>

<file path=ppt/tags/tag6.xml><?xml version="1.0" encoding="utf-8"?>
<p:tagLst xmlns:a="http://schemas.openxmlformats.org/drawingml/2006/main" xmlns:r="http://schemas.openxmlformats.org/officeDocument/2006/relationships" xmlns:p="http://schemas.openxmlformats.org/presentationml/2006/main">
  <p:tag name="KSO_WM_UNIT_LINE_FORE_SCHEMECOLOR_INDEX" val="13"/>
  <p:tag name="KSO_WM_UNIT_LINE_FILL_TYPE" val="2"/>
  <p:tag name="KSO_WM_UNIT_USESOURCEFORMAT_APPLY" val="1"/>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LAYERLEVEL" val="1_1_1"/>
  <p:tag name="KSO_WM_TAG_VERSION" val="1.0"/>
  <p:tag name="KSO_WM_BEAUTIFY_FLAG" val="#wm#"/>
  <p:tag name="KSO_WM_TEMPLATE_CATEGORY" val="custom"/>
  <p:tag name="KSO_WM_TEMPLATE_INDEX" val="20204327"/>
  <p:tag name="KSO_WM_UNIT_ID" val="custom20204327_3*l_h_i*1_3_1"/>
</p:tagLst>
</file>

<file path=ppt/tags/tag7.xml><?xml version="1.0" encoding="utf-8"?>
<p:tagLst xmlns:a="http://schemas.openxmlformats.org/drawingml/2006/main" xmlns:r="http://schemas.openxmlformats.org/officeDocument/2006/relationships" xmlns:p="http://schemas.openxmlformats.org/presentationml/2006/main">
  <p:tag name="KSO_WM_UNIT_FILL_FORE_SCHEMECOLOR_INDEX" val="13"/>
  <p:tag name="KSO_WM_UNIT_FILL_TYPE" val="1"/>
  <p:tag name="KSO_WM_UNIT_TEXT_FILL_FORE_SCHEMECOLOR_INDEX" val="14"/>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2"/>
  <p:tag name="KSO_WM_UNIT_LAYERLEVEL" val="1_1_1"/>
  <p:tag name="KSO_WM_TAG_VERSION" val="1.0"/>
  <p:tag name="KSO_WM_BEAUTIFY_FLAG" val="#wm#"/>
  <p:tag name="KSO_WM_TEMPLATE_CATEGORY" val="custom"/>
  <p:tag name="KSO_WM_TEMPLATE_INDEX" val="20204327"/>
  <p:tag name="KSO_WM_UNIT_ID" val="custom20204327_3*l_h_i*1_3_2"/>
</p:tagLst>
</file>

<file path=ppt/tags/tag8.xml><?xml version="1.0" encoding="utf-8"?>
<p:tagLst xmlns:a="http://schemas.openxmlformats.org/drawingml/2006/main" xmlns:r="http://schemas.openxmlformats.org/officeDocument/2006/relationships" xmlns:p="http://schemas.openxmlformats.org/presentationml/2006/main">
  <p:tag name="KSO_WM_UNIT_TEXT_FILL_FORE_SCHEMECOLOR_INDEX" val="13"/>
  <p:tag name="KSO_WM_UNIT_TEXT_FILL_TYPE" val="1"/>
  <p:tag name="KSO_WM_UNIT_USESOURCEFORMAT_APPLY" val="1"/>
  <p:tag name="KSO_WM_UNIT_ISCONTENTSTITLE" val="0"/>
  <p:tag name="KSO_WM_UNIT_NOCLEAR" val="0"/>
  <p:tag name="KSO_WM_UNIT_VALUE" val="23"/>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LAYERLEVEL" val="1_1_1"/>
  <p:tag name="KSO_WM_TAG_VERSION" val="1.0"/>
  <p:tag name="KSO_WM_BEAUTIFY_FLAG" val="#wm#"/>
  <p:tag name="KSO_WM_UNIT_PRESET_TEXT" val="单击此处添加小标题内容"/>
  <p:tag name="KSO_WM_TEMPLATE_CATEGORY" val="custom"/>
  <p:tag name="KSO_WM_TEMPLATE_INDEX" val="20204327"/>
  <p:tag name="KSO_WM_UNIT_ID" val="custom20204327_3*l_h_a*1_3_1"/>
  <p:tag name="KSO_WM_UNIT_ISNUMDGMTITLE" val="0"/>
</p:tagLst>
</file>

<file path=ppt/tags/tag9.xml><?xml version="1.0" encoding="utf-8"?>
<p:tagLst xmlns:a="http://schemas.openxmlformats.org/drawingml/2006/main" xmlns:r="http://schemas.openxmlformats.org/officeDocument/2006/relationships" xmlns:p="http://schemas.openxmlformats.org/presentationml/2006/main">
  <p:tag name="KSO_WM_UNIT_TEXT_FILL_FORE_SCHEMECOLOR_INDEX" val="13"/>
  <p:tag name="KSO_WM_UNIT_TEXT_FILL_TYPE" val="1"/>
  <p:tag name="KSO_WM_UNIT_USESOURCEFORMAT_APPLY" val="1"/>
  <p:tag name="KSO_WM_UNIT_NOCLEAR" val="0"/>
  <p:tag name="KSO_WM_UNIT_VALUE" val="52"/>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
  <p:tag name="KSO_WM_TEMPLATE_CATEGORY" val="custom"/>
  <p:tag name="KSO_WM_TEMPLATE_INDEX" val="20204327"/>
  <p:tag name="KSO_WM_UNIT_ID" val="custom20204327_3*l_h_f*1_3_1"/>
  <p:tag name="KSO_WM_UNIT_SUBTYPE" val="a"/>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3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4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1405</TotalTime>
  <Words>1396</Words>
  <Application>Microsoft Macintosh PowerPoint</Application>
  <PresentationFormat>On-screen Show (4:3)</PresentationFormat>
  <Paragraphs>167</Paragraphs>
  <Slides>19</Slides>
  <Notes>0</Notes>
  <HiddenSlides>0</HiddenSlides>
  <MMClips>0</MMClips>
  <ScaleCrop>false</ScaleCrop>
  <HeadingPairs>
    <vt:vector size="6" baseType="variant">
      <vt:variant>
        <vt:lpstr>Fonts Used</vt:lpstr>
      </vt:variant>
      <vt:variant>
        <vt:i4>6</vt:i4>
      </vt:variant>
      <vt:variant>
        <vt:lpstr>Theme</vt:lpstr>
      </vt:variant>
      <vt:variant>
        <vt:i4>7</vt:i4>
      </vt:variant>
      <vt:variant>
        <vt:lpstr>Slide Titles</vt:lpstr>
      </vt:variant>
      <vt:variant>
        <vt:i4>19</vt:i4>
      </vt:variant>
    </vt:vector>
  </HeadingPairs>
  <TitlesOfParts>
    <vt:vector size="32" baseType="lpstr">
      <vt:lpstr>黑体</vt:lpstr>
      <vt:lpstr>宋体</vt:lpstr>
      <vt:lpstr>思源黑体</vt:lpstr>
      <vt:lpstr>Arial</vt:lpstr>
      <vt:lpstr>Calibri</vt:lpstr>
      <vt:lpstr>Times New Roman</vt:lpstr>
      <vt:lpstr>Office 主题</vt:lpstr>
      <vt:lpstr>自定义设计方案</vt:lpstr>
      <vt:lpstr>1_自定义设计方案</vt:lpstr>
      <vt:lpstr>1_Office 主题</vt:lpstr>
      <vt:lpstr>2_Office 主题</vt:lpstr>
      <vt:lpstr>3_Office 主题</vt:lpstr>
      <vt:lpstr>4_Office 主题</vt:lpstr>
      <vt:lpstr>工商管理硕士学位论文 开题报告</vt:lpstr>
      <vt:lpstr>目  录</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
  <cp:lastModifiedBy>XIAOSY</cp:lastModifiedBy>
  <cp:revision>66</cp:revision>
  <dcterms:created xsi:type="dcterms:W3CDTF">2021-06-15T13:23:00Z</dcterms:created>
  <dcterms:modified xsi:type="dcterms:W3CDTF">2024-05-31T08:05:28Z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F8884717A85C4D56A4AD55622F0DA6A9</vt:lpwstr>
  </property>
  <property fmtid="{D5CDD505-2E9C-101B-9397-08002B2CF9AE}" pid="3" name="KSOProductBuildVer">
    <vt:lpwstr>2052-11.1.0.11744</vt:lpwstr>
  </property>
</Properties>
</file>